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320" r:id="rId14"/>
    <p:sldId id="296" r:id="rId15"/>
    <p:sldId id="301" r:id="rId16"/>
    <p:sldId id="319" r:id="rId17"/>
    <p:sldId id="300" r:id="rId18"/>
    <p:sldId id="293" r:id="rId19"/>
    <p:sldId id="314" r:id="rId20"/>
    <p:sldId id="317" r:id="rId21"/>
    <p:sldId id="315" r:id="rId22"/>
    <p:sldId id="318" r:id="rId23"/>
    <p:sldId id="316" r:id="rId24"/>
    <p:sldId id="313" r:id="rId25"/>
    <p:sldId id="304" r:id="rId26"/>
    <p:sldId id="299" r:id="rId27"/>
    <p:sldId id="303" r:id="rId28"/>
    <p:sldId id="305" r:id="rId29"/>
    <p:sldId id="294" r:id="rId30"/>
    <p:sldId id="310" r:id="rId31"/>
    <p:sldId id="311" r:id="rId32"/>
    <p:sldId id="312" r:id="rId33"/>
    <p:sldId id="268" r:id="rId34"/>
    <p:sldId id="269" r:id="rId35"/>
    <p:sldId id="270" r:id="rId36"/>
    <p:sldId id="259" r:id="rId37"/>
    <p:sldId id="261" r:id="rId38"/>
    <p:sldId id="262" r:id="rId39"/>
    <p:sldId id="290" r:id="rId40"/>
    <p:sldId id="292" r:id="rId4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0092" autoAdjust="0"/>
  </p:normalViewPr>
  <p:slideViewPr>
    <p:cSldViewPr>
      <p:cViewPr varScale="1">
        <p:scale>
          <a:sx n="73" d="100"/>
          <a:sy n="73" d="100"/>
        </p:scale>
        <p:origin x="636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370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CameraWebServ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Workshop/tree/master/2019.12.20_esp32-cam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%E6%95%99%E8%82%B2%E7%89%88%E8%87%AA%E8%A8%82%E7%A9%8D%E6%9C%A8%E6%B8%85%E5%96%AE.tx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23731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https://</a:t>
            </a:r>
            <a:r>
              <a:rPr lang="en-US" altLang="zh-TW" sz="3300" dirty="0" err="1">
                <a:hlinkClick r:id="rId3"/>
              </a:rPr>
              <a:t>www.silabs.com</a:t>
            </a:r>
            <a:r>
              <a:rPr lang="en-US" altLang="zh-TW" sz="3300" dirty="0">
                <a:hlinkClick r:id="rId3"/>
              </a:rPr>
              <a:t>/products/development-tools/software/</a:t>
            </a:r>
            <a:r>
              <a:rPr lang="en-US" altLang="zh-TW" sz="3300" dirty="0" err="1">
                <a:hlinkClick r:id="rId3"/>
              </a:rPr>
              <a:t>usb</a:t>
            </a:r>
            <a:r>
              <a:rPr lang="en-US" altLang="zh-TW" sz="3300" dirty="0">
                <a:hlinkClick r:id="rId3"/>
              </a:rPr>
              <a:t>-to-</a:t>
            </a:r>
            <a:r>
              <a:rPr lang="en-US" altLang="zh-TW" sz="3300" dirty="0" err="1">
                <a:hlinkClick r:id="rId3"/>
              </a:rPr>
              <a:t>uart</a:t>
            </a:r>
            <a:r>
              <a:rPr lang="en-US" altLang="zh-TW" sz="3300" dirty="0">
                <a:hlinkClick r:id="rId3"/>
              </a:rPr>
              <a:t>-bridge-</a:t>
            </a:r>
            <a:r>
              <a:rPr lang="en-US" altLang="zh-TW" sz="3300" dirty="0" err="1">
                <a:hlinkClick r:id="rId3"/>
              </a:rPr>
              <a:t>vcp</a:t>
            </a:r>
            <a:r>
              <a:rPr lang="en-US" altLang="zh-TW" sz="3300" dirty="0">
                <a:hlinkClick r:id="rId3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雲端平台產生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>
                <a:hlinkClick r:id="rId5"/>
              </a:rPr>
              <a:t>https://</a:t>
            </a:r>
            <a:r>
              <a:rPr lang="en-US" altLang="zh-TW" sz="3800" dirty="0" err="1">
                <a:hlinkClick r:id="rId5"/>
              </a:rPr>
              <a:t>id.webduino.io</a:t>
            </a:r>
            <a:r>
              <a:rPr lang="en-US" altLang="zh-TW" sz="3800" dirty="0">
                <a:hlinkClick r:id="rId5"/>
              </a:rPr>
              <a:t>/</a:t>
            </a:r>
            <a:r>
              <a:rPr lang="en-US" altLang="zh-TW" sz="3800" dirty="0" err="1">
                <a:hlinkClick r:id="rId5"/>
              </a:rPr>
              <a:t>signin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268760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手寫</a:t>
            </a:r>
            <a:r>
              <a:rPr lang="zh-TW" altLang="en-US" dirty="0">
                <a:solidFill>
                  <a:srgbClr val="FFC000"/>
                </a:solidFill>
              </a:rPr>
              <a:t>或匯入圖片訓練辨識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人</a:t>
            </a:r>
            <a:r>
              <a:rPr lang="zh-TW" altLang="en-US" sz="3600" dirty="0"/>
              <a:t>臉辨識範例與模組程式自訂指令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可跨網域連結、可使用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可串流視訊、不可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跨網域連結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、不可使用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</a:t>
            </a:r>
            <a:r>
              <a:rPr lang="en-US" altLang="zh-TW" sz="31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CameraWebServer.ino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範例改寫模組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hlinkClick r:id="rId3"/>
              </a:rPr>
              <a:t>https</a:t>
            </a:r>
            <a:r>
              <a:rPr lang="en-US" altLang="zh-TW" sz="3100" dirty="0">
                <a:hlinkClick r:id="rId3"/>
              </a:rPr>
              <a:t>://</a:t>
            </a:r>
            <a:r>
              <a:rPr lang="en-US" altLang="zh-TW" sz="3100" dirty="0" err="1" smtClean="0">
                <a:hlinkClick r:id="rId3"/>
              </a:rPr>
              <a:t>github.com</a:t>
            </a:r>
            <a:r>
              <a:rPr lang="en-US" altLang="zh-TW" sz="3100" dirty="0" smtClean="0">
                <a:hlinkClick r:id="rId3"/>
              </a:rPr>
              <a:t>/</a:t>
            </a:r>
            <a:r>
              <a:rPr lang="en-US" altLang="zh-TW" sz="3100" dirty="0" err="1" smtClean="0">
                <a:hlinkClick r:id="rId3"/>
              </a:rPr>
              <a:t>fustyles</a:t>
            </a:r>
            <a:r>
              <a:rPr lang="en-US" altLang="zh-TW" sz="3100" dirty="0" smtClean="0">
                <a:hlinkClick r:id="rId3"/>
              </a:rPr>
              <a:t>/Workshop/tree/master/</a:t>
            </a:r>
            <a:r>
              <a:rPr lang="en-US" altLang="zh-TW" sz="3100" dirty="0" err="1" smtClean="0">
                <a:hlinkClick r:id="rId3"/>
              </a:rPr>
              <a:t>2019.12.20_esp32</a:t>
            </a:r>
            <a:r>
              <a:rPr lang="en-US" altLang="zh-TW" sz="3100" dirty="0" smtClean="0">
                <a:hlinkClick r:id="rId3"/>
              </a:rPr>
              <a:t>-cam/</a:t>
            </a:r>
            <a:r>
              <a:rPr lang="en-US" altLang="zh-TW" sz="3100" dirty="0" err="1" smtClean="0">
                <a:hlinkClick r:id="rId3"/>
              </a:rPr>
              <a:t>CameraWebServer</a:t>
            </a:r>
            <a:endParaRPr lang="en-US" altLang="zh-TW" sz="31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硬碟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指令儲存畫面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</a:t>
            </a:r>
            <a:r>
              <a:rPr lang="zh-TW" altLang="en-US" sz="36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卡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自訂指令控制馬達驅動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980728"/>
            <a:ext cx="5613696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34" y="2885714"/>
            <a:ext cx="5583535" cy="39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59321" y="916416"/>
            <a:ext cx="4311574" cy="44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597666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/>
              <a:t>tfjs</a:t>
            </a:r>
            <a:r>
              <a:rPr lang="zh-TW" altLang="en-US" sz="3600" dirty="0"/>
              <a:t>物件監視、物件追蹤實</a:t>
            </a:r>
            <a:r>
              <a:rPr lang="zh-TW" altLang="en-US" sz="3600" dirty="0" smtClean="0"/>
              <a:t>作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雙軸雲台追蹤物體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https://github.com/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/Workshop/tree/master/</a:t>
            </a:r>
            <a:r>
              <a:rPr lang="en-US" altLang="zh-TW" sz="2400" dirty="0" err="1">
                <a:hlinkClick r:id="rId5"/>
              </a:rPr>
              <a:t>2019.12.20_esp32</a:t>
            </a:r>
            <a:r>
              <a:rPr lang="en-US" altLang="zh-TW" sz="2400" dirty="0">
                <a:hlinkClick r:id="rId5"/>
              </a:rPr>
              <a:t>-cam/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姿態辨識智慧控制 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管脚定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620688"/>
            <a:ext cx="11333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https://webbit.webduino.io/blockly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endParaRPr lang="en-US" altLang="zh-TW" sz="2400" dirty="0" smtClean="0">
              <a:latin typeface="+mn-ea"/>
              <a:ea typeface="+mn-ea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2129755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373982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1285422" y="1648768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268760"/>
            <a:ext cx="7624731" cy="30042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10:00~11:00 </a:t>
            </a:r>
            <a:r>
              <a:rPr lang="zh-TW" altLang="en-US" sz="3600" dirty="0" smtClean="0">
                <a:solidFill>
                  <a:srgbClr val="92D050"/>
                </a:solidFill>
              </a:rPr>
              <a:t>人臉辨識範例與模組程式自訂指令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>
                <a:hlinkClick r:id="rId3"/>
              </a:rPr>
              <a:t>www.wch.cn</a:t>
            </a:r>
            <a:r>
              <a:rPr lang="en-US" altLang="zh-TW" sz="3300" dirty="0">
                <a:hlinkClick r:id="rId3"/>
              </a:rPr>
              <a:t>/download/</a:t>
            </a:r>
            <a:r>
              <a:rPr lang="en-US" altLang="zh-TW" sz="3300" dirty="0" err="1">
                <a:hlinkClick r:id="rId3"/>
              </a:rPr>
              <a:t>CH341SER_ZIP.html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3289</TotalTime>
  <Words>940</Words>
  <Application>Microsoft Office PowerPoint</Application>
  <PresentationFormat>自訂</PresentationFormat>
  <Paragraphs>213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姿態辨識：</vt:lpstr>
      <vt:lpstr>姿態辨識程式撰寫要點：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549</cp:revision>
  <cp:lastPrinted>2019-11-14T09:08:25Z</cp:lastPrinted>
  <dcterms:created xsi:type="dcterms:W3CDTF">2019-10-31T06:25:08Z</dcterms:created>
  <dcterms:modified xsi:type="dcterms:W3CDTF">2019-12-21T07:36:20Z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