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或匯入圖片訓練辨識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</a:t>
            </a:r>
            <a:r>
              <a:rPr lang="zh-TW" altLang="en-US" sz="3600" dirty="0" smtClean="0">
                <a:solidFill>
                  <a:srgbClr val="92D050"/>
                </a:solidFill>
              </a:rPr>
              <a:t>人</a:t>
            </a:r>
            <a:r>
              <a:rPr lang="zh-TW" altLang="en-US" sz="3600" dirty="0" smtClean="0">
                <a:solidFill>
                  <a:srgbClr val="92D050"/>
                </a:solidFill>
              </a:rPr>
              <a:t>臉</a:t>
            </a:r>
            <a:r>
              <a:rPr lang="zh-TW" altLang="en-US" sz="3600" dirty="0" smtClean="0">
                <a:solidFill>
                  <a:srgbClr val="92D050"/>
                </a:solidFill>
              </a:rPr>
              <a:t>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3290</TotalTime>
  <Words>942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555</cp:revision>
  <cp:lastPrinted>2019-11-14T09:08:25Z</cp:lastPrinted>
  <dcterms:created xsi:type="dcterms:W3CDTF">2019-10-31T06:25:08Z</dcterms:created>
  <dcterms:modified xsi:type="dcterms:W3CDTF">2019-12-21T08:33:01Z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