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r>
              <a:rPr lang="zh-TW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登月小車切換開關至</a:t>
            </a:r>
            <a:r>
              <a:rPr lang="en-US" altLang="zh-TW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Webbit</a:t>
            </a: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980728"/>
            <a:ext cx="5561229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169" y="980728"/>
            <a:ext cx="44481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3296</TotalTime>
  <Words>957</Words>
  <Application>Microsoft Office PowerPoint</Application>
  <PresentationFormat>自訂</PresentationFormat>
  <Paragraphs>214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559</cp:revision>
  <cp:lastPrinted>2019-11-14T09:08:25Z</cp:lastPrinted>
  <dcterms:created xsi:type="dcterms:W3CDTF">2019-10-31T06:25:08Z</dcterms:created>
  <dcterms:modified xsi:type="dcterms:W3CDTF">2019-12-21T09:38:09Z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