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notesMasterIdLst>
    <p:notesMasterId r:id="rId9"/>
  </p:notesMasterIdLst>
  <p:sldIdLst>
    <p:sldId id="260" r:id="rId2"/>
    <p:sldId id="315" r:id="rId3"/>
    <p:sldId id="324" r:id="rId4"/>
    <p:sldId id="325" r:id="rId5"/>
    <p:sldId id="326" r:id="rId6"/>
    <p:sldId id="327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99FF"/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-810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AA019-FFF5-4548-87E1-FEBE02D04F30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ECEE9-E9B5-41C2-81DF-E28D869818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434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FA6-CEBF-401E-8214-E391805C7C51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664E25C-F94B-4E53-AAA7-0E579439F0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829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FA6-CEBF-401E-8214-E391805C7C51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64E25C-F94B-4E53-AAA7-0E579439F0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672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FA6-CEBF-401E-8214-E391805C7C51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64E25C-F94B-4E53-AAA7-0E579439F0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208017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FA6-CEBF-401E-8214-E391805C7C51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64E25C-F94B-4E53-AAA7-0E579439F0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7992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FA6-CEBF-401E-8214-E391805C7C51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64E25C-F94B-4E53-AAA7-0E579439F0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40215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FA6-CEBF-401E-8214-E391805C7C51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64E25C-F94B-4E53-AAA7-0E579439F0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8262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FA6-CEBF-401E-8214-E391805C7C51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E25C-F94B-4E53-AAA7-0E579439F0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0057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FA6-CEBF-401E-8214-E391805C7C51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E25C-F94B-4E53-AAA7-0E579439F0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457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FA6-CEBF-401E-8214-E391805C7C51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E25C-F94B-4E53-AAA7-0E579439F0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524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FA6-CEBF-401E-8214-E391805C7C51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64E25C-F94B-4E53-AAA7-0E579439F0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306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FA6-CEBF-401E-8214-E391805C7C51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664E25C-F94B-4E53-AAA7-0E579439F0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423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FA6-CEBF-401E-8214-E391805C7C51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664E25C-F94B-4E53-AAA7-0E579439F0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114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FA6-CEBF-401E-8214-E391805C7C51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E25C-F94B-4E53-AAA7-0E579439F0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656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FA6-CEBF-401E-8214-E391805C7C51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E25C-F94B-4E53-AAA7-0E579439F0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963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FA6-CEBF-401E-8214-E391805C7C51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E25C-F94B-4E53-AAA7-0E579439F0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057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FA6-CEBF-401E-8214-E391805C7C51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64E25C-F94B-4E53-AAA7-0E579439F0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594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4FA6-CEBF-401E-8214-E391805C7C51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664E25C-F94B-4E53-AAA7-0E579439F0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08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360" y="652391"/>
            <a:ext cx="7772400" cy="158417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IN" sz="4000" b="1" u="sng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</a:t>
            </a:r>
            <a:r>
              <a:rPr lang="en-IN" sz="4000" b="1" u="sng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4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Jitsi </a:t>
            </a:r>
            <a:r>
              <a:rPr lang="en-IN" sz="4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2192" y="2304304"/>
            <a:ext cx="7920880" cy="1008112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pPr algn="l"/>
            <a:r>
              <a:rPr lang="en-IN" dirty="0" smtClean="0"/>
              <a:t>By :-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612192" y="3312416"/>
            <a:ext cx="489654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Times New Roman" pitchFamily="18" charset="0"/>
                <a:cs typeface="Times New Roman" pitchFamily="18" charset="0"/>
              </a:rPr>
              <a:t>Karunesh Mahajan</a:t>
            </a:r>
          </a:p>
          <a:p>
            <a:r>
              <a:rPr lang="en-IN" sz="2500" dirty="0">
                <a:latin typeface="Times New Roman" pitchFamily="18" charset="0"/>
                <a:cs typeface="Times New Roman" pitchFamily="18" charset="0"/>
              </a:rPr>
              <a:t>Ganesh Seshank</a:t>
            </a:r>
          </a:p>
          <a:p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Hitesh </a:t>
            </a:r>
            <a:r>
              <a:rPr lang="en-IN" sz="2500" dirty="0">
                <a:latin typeface="Times New Roman" pitchFamily="18" charset="0"/>
                <a:cs typeface="Times New Roman" pitchFamily="18" charset="0"/>
              </a:rPr>
              <a:t>Laware</a:t>
            </a:r>
          </a:p>
          <a:p>
            <a:r>
              <a:rPr lang="en-IN" sz="2500" dirty="0" smtClean="0">
                <a:latin typeface="Times New Roman" pitchFamily="18" charset="0"/>
                <a:cs typeface="Times New Roman" pitchFamily="18" charset="0"/>
              </a:rPr>
              <a:t>Lina Hou</a:t>
            </a:r>
          </a:p>
          <a:p>
            <a:r>
              <a:rPr lang="en-IN" sz="2500" dirty="0">
                <a:latin typeface="Times New Roman" pitchFamily="18" charset="0"/>
                <a:cs typeface="Times New Roman" pitchFamily="18" charset="0"/>
              </a:rPr>
              <a:t>Chuang Ding</a:t>
            </a:r>
          </a:p>
          <a:p>
            <a:endParaRPr lang="en-IN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5200" y="3312416"/>
            <a:ext cx="4325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Project Advisor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Professor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Osama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Alshaykh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1669" b="27310"/>
          <a:stretch/>
        </p:blipFill>
        <p:spPr>
          <a:xfrm>
            <a:off x="7991856" y="4320528"/>
            <a:ext cx="4200144" cy="253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009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0123" y="715550"/>
            <a:ext cx="9887077" cy="128089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</a:t>
            </a:r>
            <a:r>
              <a:rPr lang="en-US" altLang="zh-CN" sz="4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4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tentative targets decided after Sprint </a:t>
            </a:r>
            <a:r>
              <a:rPr lang="en-US" altLang="zh-CN" sz="4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4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ttp://www.canon-europe.com/images/Android-logo_tcm13-12326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58144" y="5724144"/>
            <a:ext cx="1133856" cy="113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059208" y="2023645"/>
            <a:ext cx="8042276" cy="4343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kumimoji="1" lang="en-US" altLang="zh-CN" sz="3200" dirty="0"/>
          </a:p>
          <a:p>
            <a:r>
              <a:rPr kumimoji="1" lang="en-US" altLang="zh-CN" sz="3200" dirty="0" smtClean="0"/>
              <a:t>Design an invite mechanism through the Android client.</a:t>
            </a:r>
          </a:p>
          <a:p>
            <a:r>
              <a:rPr kumimoji="1" lang="en-US" altLang="zh-CN" sz="3200" dirty="0" smtClean="0"/>
              <a:t>Modify existing Jitsi Video Bridge features.</a:t>
            </a:r>
          </a:p>
          <a:p>
            <a:pPr lvl="1"/>
            <a:r>
              <a:rPr kumimoji="1" lang="en-US" altLang="zh-CN" sz="3000" dirty="0" smtClean="0"/>
              <a:t>Add new features.</a:t>
            </a:r>
          </a:p>
          <a:p>
            <a:pPr lvl="1"/>
            <a:r>
              <a:rPr kumimoji="1" lang="en-US" altLang="zh-CN" sz="3000" dirty="0" smtClean="0"/>
              <a:t>Delete unwanted features.</a:t>
            </a:r>
          </a:p>
          <a:p>
            <a:pPr lvl="1"/>
            <a:r>
              <a:rPr kumimoji="1" lang="en-US" altLang="zh-CN" sz="3000" dirty="0" smtClean="0"/>
              <a:t>Integrate it with our App.</a:t>
            </a:r>
          </a:p>
          <a:p>
            <a:r>
              <a:rPr kumimoji="1" lang="en-US" altLang="zh-CN" sz="3200" dirty="0" smtClean="0"/>
              <a:t>Improve Video quality.</a:t>
            </a:r>
          </a:p>
          <a:p>
            <a:r>
              <a:rPr kumimoji="1" lang="en-US" altLang="zh-CN" sz="3200" dirty="0" smtClean="0"/>
              <a:t>Test the App on different platforms with various test cases.</a:t>
            </a:r>
          </a:p>
          <a:p>
            <a:r>
              <a:rPr kumimoji="1" lang="en-US" altLang="zh-CN" sz="3200" dirty="0" smtClean="0"/>
              <a:t>Auto registering the users logging in first time from google/</a:t>
            </a:r>
            <a:r>
              <a:rPr kumimoji="1" lang="en-US" altLang="zh-CN" sz="3200" dirty="0" err="1" smtClean="0"/>
              <a:t>facebook</a:t>
            </a:r>
            <a:r>
              <a:rPr kumimoji="1" lang="en-US" altLang="zh-CN" sz="3200" dirty="0" smtClean="0"/>
              <a:t>.</a:t>
            </a:r>
          </a:p>
          <a:p>
            <a:r>
              <a:rPr kumimoji="1" lang="en-US" altLang="zh-CN" sz="3200" dirty="0" smtClean="0"/>
              <a:t>Fix all the bugs and make the app stable.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95111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Invitation flow sequence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674057" y="1885069"/>
            <a:ext cx="174439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Open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Jitsi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Meet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32032" y="1882725"/>
            <a:ext cx="174439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See Contact list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8622" y="1840521"/>
            <a:ext cx="2196903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Invite Contact to Join Video Chat by sending an Email.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87950" y="1838177"/>
            <a:ext cx="2293033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ccept Invitation to join chat using the link in the Email.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88788" y="2082018"/>
            <a:ext cx="6752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60831" y="2065606"/>
            <a:ext cx="6752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057249" y="2079673"/>
            <a:ext cx="607256" cy="2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1727" y="2935458"/>
            <a:ext cx="2320600" cy="585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0379" y="2947181"/>
            <a:ext cx="2320600" cy="585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8100648" y="4386778"/>
            <a:ext cx="647113" cy="2462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IN" sz="1000" dirty="0" smtClean="0">
                <a:latin typeface="Times New Roman" pitchFamily="18" charset="0"/>
                <a:cs typeface="Times New Roman" pitchFamily="18" charset="0"/>
              </a:rPr>
              <a:t>INVITE</a:t>
            </a:r>
            <a:endParaRPr lang="en-IN" sz="1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62582" y="2872301"/>
            <a:ext cx="3029418" cy="3753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C:\Users\HL\Downloads\Screenshot_2015-11-16-23-43-3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3914" y="2686930"/>
            <a:ext cx="2812796" cy="39389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targets 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Efficient application of the process of Invitation.</a:t>
            </a:r>
          </a:p>
          <a:p>
            <a:r>
              <a:rPr lang="en-IN" dirty="0" smtClean="0"/>
              <a:t>Add/Remove original features in </a:t>
            </a:r>
            <a:r>
              <a:rPr lang="en-IN" dirty="0" err="1" smtClean="0"/>
              <a:t>Jitsi</a:t>
            </a:r>
            <a:r>
              <a:rPr lang="en-IN" dirty="0" smtClean="0"/>
              <a:t>.</a:t>
            </a:r>
          </a:p>
          <a:p>
            <a:r>
              <a:rPr lang="en-IN" dirty="0" smtClean="0"/>
              <a:t>Carryout further testing and bug fixing.</a:t>
            </a:r>
          </a:p>
          <a:p>
            <a:r>
              <a:rPr lang="en-IN" dirty="0" smtClean="0"/>
              <a:t>Bring stability to the app.</a:t>
            </a:r>
          </a:p>
          <a:p>
            <a:pPr lvl="1"/>
            <a:r>
              <a:rPr lang="en-IN" dirty="0" smtClean="0"/>
              <a:t>Stability in terms of audio &amp; video quality.</a:t>
            </a:r>
          </a:p>
          <a:p>
            <a:r>
              <a:rPr lang="en-IN" dirty="0" smtClean="0"/>
              <a:t>Add security features.</a:t>
            </a:r>
            <a:endParaRPr lang="en-IN" dirty="0" smtClean="0"/>
          </a:p>
          <a:p>
            <a:pPr lvl="1"/>
            <a:r>
              <a:rPr lang="en-IN" dirty="0" smtClean="0"/>
              <a:t>Give authority to admin to accept or deny add permission.</a:t>
            </a:r>
          </a:p>
          <a:p>
            <a:r>
              <a:rPr lang="en-IN" dirty="0" smtClean="0"/>
              <a:t>Make the app more user friendly.</a:t>
            </a:r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3" y="624110"/>
            <a:ext cx="11294300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Thank you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312" y="2133600"/>
            <a:ext cx="11294300" cy="3777622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marL="0" indent="0" algn="ctr">
              <a:buNone/>
            </a:pPr>
            <a:r>
              <a:rPr lang="en-US" sz="7200" b="1" dirty="0" smtClean="0"/>
              <a:t>Q&amp;A</a:t>
            </a:r>
            <a:endParaRPr lang="en-US" b="1" dirty="0"/>
          </a:p>
        </p:txBody>
      </p:sp>
      <p:pic>
        <p:nvPicPr>
          <p:cNvPr id="4098" name="Picture 2" descr="http://www.canon-europe.com/images/Android-logo_tcm13-12326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58144" y="5724144"/>
            <a:ext cx="1133856" cy="113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0144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1550</TotalTime>
  <Words>193</Words>
  <Application>Microsoft Office PowerPoint</Application>
  <PresentationFormat>Custom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Wisp</vt:lpstr>
      <vt:lpstr>Sprint 3 Jitsi Android Application</vt:lpstr>
      <vt:lpstr>Sprint 3 tentative targets decided after Sprint 2</vt:lpstr>
      <vt:lpstr>Contact List</vt:lpstr>
      <vt:lpstr>Invitation flow sequence</vt:lpstr>
      <vt:lpstr>Sprint 4 targets </vt:lpstr>
      <vt:lpstr>Slide 6</vt:lpstr>
      <vt:lpstr>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whom are we building the app for ?</dc:title>
  <dc:creator>Karunesh Mahajan</dc:creator>
  <cp:lastModifiedBy>HL</cp:lastModifiedBy>
  <cp:revision>61</cp:revision>
  <dcterms:created xsi:type="dcterms:W3CDTF">2015-09-30T19:40:18Z</dcterms:created>
  <dcterms:modified xsi:type="dcterms:W3CDTF">2015-11-17T05:11:51Z</dcterms:modified>
</cp:coreProperties>
</file>