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1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85A-63F0-7F49-A9A0-21462E3D035A}" type="datetimeFigureOut">
              <a:rPr lang="en-US" smtClean="0"/>
              <a:t>9/3/15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4018-C930-1247-BB8D-CD35B8790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9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85A-63F0-7F49-A9A0-21462E3D035A}" type="datetimeFigureOut">
              <a:rPr lang="en-US" smtClean="0"/>
              <a:t>9/3/15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4018-C930-1247-BB8D-CD35B8790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5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85A-63F0-7F49-A9A0-21462E3D035A}" type="datetimeFigureOut">
              <a:rPr lang="en-US" smtClean="0"/>
              <a:t>9/3/15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4018-C930-1247-BB8D-CD35B8790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6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85A-63F0-7F49-A9A0-21462E3D035A}" type="datetimeFigureOut">
              <a:rPr lang="en-US" smtClean="0"/>
              <a:t>9/3/15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4018-C930-1247-BB8D-CD35B8790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4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85A-63F0-7F49-A9A0-21462E3D035A}" type="datetimeFigureOut">
              <a:rPr lang="en-US" smtClean="0"/>
              <a:t>9/3/15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4018-C930-1247-BB8D-CD35B8790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9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85A-63F0-7F49-A9A0-21462E3D035A}" type="datetimeFigureOut">
              <a:rPr lang="en-US" smtClean="0"/>
              <a:t>9/3/15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4018-C930-1247-BB8D-CD35B8790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8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85A-63F0-7F49-A9A0-21462E3D035A}" type="datetimeFigureOut">
              <a:rPr lang="en-US" smtClean="0"/>
              <a:t>9/3/15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4018-C930-1247-BB8D-CD35B8790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1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85A-63F0-7F49-A9A0-21462E3D035A}" type="datetimeFigureOut">
              <a:rPr lang="en-US" smtClean="0"/>
              <a:t>9/3/15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4018-C930-1247-BB8D-CD35B8790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2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85A-63F0-7F49-A9A0-21462E3D035A}" type="datetimeFigureOut">
              <a:rPr lang="en-US" smtClean="0"/>
              <a:t>9/3/15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4018-C930-1247-BB8D-CD35B8790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2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85A-63F0-7F49-A9A0-21462E3D035A}" type="datetimeFigureOut">
              <a:rPr lang="en-US" smtClean="0"/>
              <a:t>9/3/15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4018-C930-1247-BB8D-CD35B8790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7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85A-63F0-7F49-A9A0-21462E3D035A}" type="datetimeFigureOut">
              <a:rPr lang="en-US" smtClean="0"/>
              <a:t>9/3/15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4018-C930-1247-BB8D-CD35B8790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8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AF85A-63F0-7F49-A9A0-21462E3D035A}" type="datetimeFigureOut">
              <a:rPr lang="en-US" smtClean="0"/>
              <a:t>9/3/15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A4018-C930-1247-BB8D-CD35B8790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7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5ci91dfKCyc" TargetMode="External"/><Relationship Id="rId3" Type="http://schemas.openxmlformats.org/officeDocument/2006/relationships/hyperlink" Target="http://www.webrtc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jitsi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2:  </a:t>
            </a:r>
            <a:r>
              <a:rPr lang="en-US" dirty="0" err="1" smtClean="0"/>
              <a:t>Jitsi</a:t>
            </a:r>
            <a:r>
              <a:rPr lang="en-US" dirty="0" smtClean="0"/>
              <a:t> Meet for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EC500C1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287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WEBRTC?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Is an API definition supported by W3C for building WEB communications that include real-time video, voice and file sharing.</a:t>
            </a:r>
          </a:p>
          <a:p>
            <a:r>
              <a:rPr lang="en-US" dirty="0" smtClean="0"/>
              <a:t>Watch this </a:t>
            </a:r>
            <a:r>
              <a:rPr lang="en-US" dirty="0"/>
              <a:t>introduction for WEBRTC:  </a:t>
            </a:r>
            <a:r>
              <a:rPr lang="en-US" dirty="0">
                <a:hlinkClick r:id="rId2"/>
              </a:rPr>
              <a:t>https://www.youtube.com/watch?v=</a:t>
            </a:r>
            <a:r>
              <a:rPr lang="en-US" dirty="0" smtClean="0">
                <a:hlinkClick r:id="rId2"/>
              </a:rPr>
              <a:t>5ci91dfKCyc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WEBRTC</a:t>
            </a:r>
            <a:r>
              <a:rPr lang="en-US" dirty="0" smtClean="0"/>
              <a:t> is a great source for knowledge and source code.  There is an </a:t>
            </a:r>
            <a:r>
              <a:rPr lang="en-US" dirty="0" err="1" smtClean="0"/>
              <a:t>iOS</a:t>
            </a:r>
            <a:r>
              <a:rPr lang="en-US" dirty="0" smtClean="0"/>
              <a:t> and Android libraries ready to be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5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 action="ppaction://hlinkfile"/>
              </a:rPr>
              <a:t>Jitsi </a:t>
            </a:r>
            <a:r>
              <a:rPr lang="en-US" dirty="0" smtClean="0"/>
              <a:t>is an open source media communication project.  It is one of the very popular SIP and WEBRTC implementation.  It is currently available for all platform except as an Android or </a:t>
            </a:r>
            <a:r>
              <a:rPr lang="en-US" dirty="0" err="1" smtClean="0"/>
              <a:t>iOS</a:t>
            </a:r>
            <a:r>
              <a:rPr lang="en-US" dirty="0" smtClean="0"/>
              <a:t> application</a:t>
            </a:r>
          </a:p>
          <a:p>
            <a:r>
              <a:rPr lang="en-US" dirty="0" smtClean="0"/>
              <a:t>Project:  </a:t>
            </a:r>
          </a:p>
          <a:p>
            <a:pPr lvl="1"/>
            <a:r>
              <a:rPr lang="en-US" dirty="0" err="1" smtClean="0"/>
              <a:t>iOS</a:t>
            </a:r>
            <a:r>
              <a:rPr lang="en-US" dirty="0" smtClean="0"/>
              <a:t> product quality Android application</a:t>
            </a:r>
          </a:p>
          <a:p>
            <a:pPr lvl="1"/>
            <a:r>
              <a:rPr lang="en-US" dirty="0" smtClean="0"/>
              <a:t>Contribute the project to </a:t>
            </a:r>
            <a:r>
              <a:rPr lang="en-US" dirty="0" err="1" smtClean="0"/>
              <a:t>jitsi.org</a:t>
            </a:r>
            <a:r>
              <a:rPr lang="en-US" dirty="0" smtClean="0"/>
              <a:t> for others to use and build 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926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Jitsi</a:t>
            </a:r>
            <a:r>
              <a:rPr lang="en-US" dirty="0" smtClean="0"/>
              <a:t> meet Android high level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Satisfy all requirements of </a:t>
            </a:r>
            <a:r>
              <a:rPr lang="en-US" dirty="0" err="1" smtClean="0"/>
              <a:t>Jitsi</a:t>
            </a:r>
            <a:r>
              <a:rPr lang="en-US" dirty="0" smtClean="0"/>
              <a:t> meet with the exception of screen sharing.</a:t>
            </a:r>
          </a:p>
          <a:p>
            <a:r>
              <a:rPr lang="en-US" dirty="0" smtClean="0"/>
              <a:t>web window available for application developers to provide links via application mime types.  That is, an application develop can launch the </a:t>
            </a:r>
            <a:r>
              <a:rPr lang="en-US" dirty="0" err="1" smtClean="0"/>
              <a:t>Jitsi</a:t>
            </a:r>
            <a:r>
              <a:rPr lang="en-US" dirty="0" smtClean="0"/>
              <a:t> meet application and land on a web page that they can control.</a:t>
            </a:r>
          </a:p>
          <a:p>
            <a:r>
              <a:rPr lang="en-US" dirty="0" smtClean="0"/>
              <a:t>Ability to control the </a:t>
            </a:r>
            <a:r>
              <a:rPr lang="en-US" dirty="0" err="1" smtClean="0"/>
              <a:t>Jitsi</a:t>
            </a:r>
            <a:r>
              <a:rPr lang="en-US" dirty="0" smtClean="0"/>
              <a:t> meet from the web view via APIs similar to those of WEB </a:t>
            </a:r>
            <a:r>
              <a:rPr lang="en-US" dirty="0" err="1" smtClean="0"/>
              <a:t>jitsi</a:t>
            </a:r>
            <a:r>
              <a:rPr lang="en-US" dirty="0" smtClean="0"/>
              <a:t> meet.</a:t>
            </a:r>
          </a:p>
          <a:p>
            <a:r>
              <a:rPr lang="en-US" dirty="0" smtClean="0"/>
              <a:t>Security application configuration to block certain domains from the cloud.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7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Osama will provide you with initial user interface ideas. </a:t>
            </a:r>
          </a:p>
          <a:p>
            <a:r>
              <a:rPr lang="en-US" dirty="0" smtClean="0"/>
              <a:t>You need to familiarize yourself with </a:t>
            </a:r>
            <a:r>
              <a:rPr lang="en-US" dirty="0" err="1" smtClean="0"/>
              <a:t>jitsi</a:t>
            </a:r>
            <a:r>
              <a:rPr lang="en-US" dirty="0" smtClean="0"/>
              <a:t> meet and environment.  This can be done by installing it and reading its documents.</a:t>
            </a:r>
          </a:p>
          <a:p>
            <a:r>
              <a:rPr lang="en-US" dirty="0" smtClean="0"/>
              <a:t>Ensure you understand how to do Android programming.</a:t>
            </a:r>
          </a:p>
          <a:p>
            <a:r>
              <a:rPr lang="en-US" dirty="0" smtClean="0"/>
              <a:t>Ensure that you study and acquire the programming skills needed to develop the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6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Deliverable 1:  Detailed product requirements</a:t>
            </a:r>
          </a:p>
          <a:p>
            <a:r>
              <a:rPr lang="en-US" dirty="0" smtClean="0"/>
              <a:t>Deliverable 2:  user interface documentation</a:t>
            </a:r>
          </a:p>
          <a:p>
            <a:r>
              <a:rPr lang="en-US" dirty="0" smtClean="0"/>
              <a:t>Deliverable 3:  Sprint plan</a:t>
            </a:r>
          </a:p>
          <a:p>
            <a:r>
              <a:rPr lang="en-US" dirty="0" smtClean="0"/>
              <a:t>Deliverable 4:  system design</a:t>
            </a:r>
          </a:p>
          <a:p>
            <a:r>
              <a:rPr lang="en-US" dirty="0" smtClean="0"/>
              <a:t>Deliverable 5:  functional and unit test document</a:t>
            </a:r>
          </a:p>
          <a:p>
            <a:r>
              <a:rPr lang="en-US" dirty="0" smtClean="0"/>
              <a:t>Final deliverable:</a:t>
            </a:r>
          </a:p>
          <a:p>
            <a:pPr lvl="1"/>
            <a:r>
              <a:rPr lang="en-US" dirty="0" smtClean="0"/>
              <a:t>Android application in Google Play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project </a:t>
            </a:r>
          </a:p>
          <a:p>
            <a:pPr lvl="1"/>
            <a:r>
              <a:rPr lang="en-US" dirty="0" smtClean="0"/>
              <a:t>Open source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1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3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322</Words>
  <Application>Microsoft Macintosh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Project 2:  Jitsi Meet for Android</vt:lpstr>
      <vt:lpstr>What is WEBRTC?</vt:lpstr>
      <vt:lpstr>Introduction</vt:lpstr>
      <vt:lpstr>Jitsi meet Android high level requirements</vt:lpstr>
      <vt:lpstr>Study</vt:lpstr>
      <vt:lpstr>Project expectations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Projects</dc:title>
  <dc:creator>Osama Alshaykh</dc:creator>
  <cp:lastModifiedBy>Osama Alshaykh</cp:lastModifiedBy>
  <cp:revision>21</cp:revision>
  <dcterms:created xsi:type="dcterms:W3CDTF">2015-08-12T16:11:43Z</dcterms:created>
  <dcterms:modified xsi:type="dcterms:W3CDTF">2015-09-03T15:18:10Z</dcterms:modified>
</cp:coreProperties>
</file>