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Lst>
  <p:notesMasterIdLst>
    <p:notesMasterId r:id="rId25"/>
  </p:notesMasterIdLst>
  <p:sldIdLst>
    <p:sldId id="351" r:id="rId5"/>
    <p:sldId id="257" r:id="rId6"/>
    <p:sldId id="344" r:id="rId7"/>
    <p:sldId id="258" r:id="rId8"/>
    <p:sldId id="352" r:id="rId9"/>
    <p:sldId id="259" r:id="rId10"/>
    <p:sldId id="337" r:id="rId11"/>
    <p:sldId id="350" r:id="rId12"/>
    <p:sldId id="261" r:id="rId13"/>
    <p:sldId id="260" r:id="rId14"/>
    <p:sldId id="346" r:id="rId15"/>
    <p:sldId id="342" r:id="rId16"/>
    <p:sldId id="357" r:id="rId17"/>
    <p:sldId id="339" r:id="rId18"/>
    <p:sldId id="353" r:id="rId19"/>
    <p:sldId id="355" r:id="rId20"/>
    <p:sldId id="349" r:id="rId21"/>
    <p:sldId id="340" r:id="rId22"/>
    <p:sldId id="354" r:id="rId23"/>
    <p:sldId id="356" r:id="rId24"/>
  </p:sldIdLst>
  <p:sldSz cx="9144000" cy="5143500" type="screen16x9"/>
  <p:notesSz cx="6858000" cy="9144000"/>
  <p:embeddedFontLst>
    <p:embeddedFont>
      <p:font typeface="Advent Pro SemiBold" panose="020B0604020202020204" charset="0"/>
      <p:regular r:id="rId26"/>
      <p:bold r:id="rId27"/>
    </p:embeddedFont>
    <p:embeddedFont>
      <p:font typeface="Fira Sans Condensed Medium" panose="020B0604020202020204" charset="0"/>
      <p:regular r:id="rId28"/>
      <p:bold r:id="rId29"/>
      <p:italic r:id="rId30"/>
      <p:boldItalic r:id="rId31"/>
    </p:embeddedFont>
    <p:embeddedFont>
      <p:font typeface="Maven Pro" panose="020B0604020202020204" charset="0"/>
      <p:regular r:id="rId32"/>
      <p:bold r:id="rId33"/>
    </p:embeddedFont>
    <p:embeddedFont>
      <p:font typeface="Share Tech"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0C07D-8EB2-4388-9131-177C677A6714}" v="7577" dt="2020-09-29T10:02:31.634"/>
    <p1510:client id="{3456F770-64E9-4803-B7ED-0BE6AD5DEA06}" v="1252" vWet="1254" dt="2020-09-29T09:49:43.951"/>
    <p1510:client id="{4A659B7D-2201-42C4-9253-DDC82705A242}" v="9332" dt="2020-09-29T11:47:44.108"/>
    <p1510:client id="{64C1E7F9-E8B5-453E-9AAE-DE1B2F6EFB34}" v="1044" dt="2020-09-28T14:15:25.550"/>
    <p1510:client id="{B3F5CCD8-445D-496B-973A-70323BC2D3C2}" v="156" dt="2020-09-28T16:09:24.607"/>
  </p1510:revLst>
</p1510:revInfo>
</file>

<file path=ppt/tableStyles.xml><?xml version="1.0" encoding="utf-8"?>
<a:tblStyleLst xmlns:a="http://schemas.openxmlformats.org/drawingml/2006/main" def="{24827A3E-8EE5-42CC-B186-A9F5DE6E20EA}">
  <a:tblStyle styleId="{24827A3E-8EE5-42CC-B186-A9F5DE6E20E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en MOH Qing Loong" userId="S::darren.moh.2018@sis.smu.edu.sg::8e37d9a8-ebaf-485b-b48e-5c126846128e" providerId="AD" clId="Web-{D7E1AC3A-A4B6-4E65-AD37-0617EF7077A9}"/>
    <pc:docChg chg="modSld">
      <pc:chgData name="Darren MOH Qing Loong" userId="S::darren.moh.2018@sis.smu.edu.sg::8e37d9a8-ebaf-485b-b48e-5c126846128e" providerId="AD" clId="Web-{D7E1AC3A-A4B6-4E65-AD37-0617EF7077A9}" dt="2020-09-29T08:22:17.578" v="9"/>
      <pc:docMkLst>
        <pc:docMk/>
      </pc:docMkLst>
      <pc:sldChg chg="modNotes">
        <pc:chgData name="Darren MOH Qing Loong" userId="S::darren.moh.2018@sis.smu.edu.sg::8e37d9a8-ebaf-485b-b48e-5c126846128e" providerId="AD" clId="Web-{D7E1AC3A-A4B6-4E65-AD37-0617EF7077A9}" dt="2020-09-29T08:22:17.578" v="9"/>
        <pc:sldMkLst>
          <pc:docMk/>
          <pc:sldMk cId="0" sldId="261"/>
        </pc:sldMkLst>
      </pc:sldChg>
    </pc:docChg>
  </pc:docChgLst>
  <pc:docChgLst>
    <pc:chgData name="FOO Chuan Geng" userId="S::cgfoo.2018@sis.smu.edu.sg::e43d807b-7bdd-43a7-a60e-078960ecf11f" providerId="AD" clId="Web-{7C4B6780-EBAB-414A-8331-5C63F4C3293F}"/>
    <pc:docChg chg="modSld">
      <pc:chgData name="FOO Chuan Geng" userId="S::cgfoo.2018@sis.smu.edu.sg::e43d807b-7bdd-43a7-a60e-078960ecf11f" providerId="AD" clId="Web-{7C4B6780-EBAB-414A-8331-5C63F4C3293F}" dt="2020-09-25T03:49:22.446" v="1" actId="1076"/>
      <pc:docMkLst>
        <pc:docMk/>
      </pc:docMkLst>
      <pc:sldChg chg="modSp">
        <pc:chgData name="FOO Chuan Geng" userId="S::cgfoo.2018@sis.smu.edu.sg::e43d807b-7bdd-43a7-a60e-078960ecf11f" providerId="AD" clId="Web-{7C4B6780-EBAB-414A-8331-5C63F4C3293F}" dt="2020-09-25T03:49:22.446" v="1" actId="1076"/>
        <pc:sldMkLst>
          <pc:docMk/>
          <pc:sldMk cId="0" sldId="257"/>
        </pc:sldMkLst>
        <pc:spChg chg="mod">
          <ac:chgData name="FOO Chuan Geng" userId="S::cgfoo.2018@sis.smu.edu.sg::e43d807b-7bdd-43a7-a60e-078960ecf11f" providerId="AD" clId="Web-{7C4B6780-EBAB-414A-8331-5C63F4C3293F}" dt="2020-09-25T03:49:22.446" v="1" actId="1076"/>
          <ac:spMkLst>
            <pc:docMk/>
            <pc:sldMk cId="0" sldId="257"/>
            <ac:spMk id="467" creationId="{00000000-0000-0000-0000-000000000000}"/>
          </ac:spMkLst>
        </pc:spChg>
      </pc:sldChg>
    </pc:docChg>
  </pc:docChgLst>
  <pc:docChgLst>
    <pc:chgData name="Darren MOH Qing Loong" userId="S::darren.moh.2018@sis.smu.edu.sg::8e37d9a8-ebaf-485b-b48e-5c126846128e" providerId="AD" clId="Web-{BF447F30-A5B0-4BED-9CE7-6E3CC971210C}"/>
    <pc:docChg chg="addSld delSld modSld">
      <pc:chgData name="Darren MOH Qing Loong" userId="S::darren.moh.2018@sis.smu.edu.sg::8e37d9a8-ebaf-485b-b48e-5c126846128e" providerId="AD" clId="Web-{BF447F30-A5B0-4BED-9CE7-6E3CC971210C}" dt="2020-09-25T04:43:47.313" v="172" actId="20577"/>
      <pc:docMkLst>
        <pc:docMk/>
      </pc:docMkLst>
      <pc:sldChg chg="addSp delSp modSp">
        <pc:chgData name="Darren MOH Qing Loong" userId="S::darren.moh.2018@sis.smu.edu.sg::8e37d9a8-ebaf-485b-b48e-5c126846128e" providerId="AD" clId="Web-{BF447F30-A5B0-4BED-9CE7-6E3CC971210C}" dt="2020-09-25T04:26:42.775" v="145" actId="1076"/>
        <pc:sldMkLst>
          <pc:docMk/>
          <pc:sldMk cId="0" sldId="257"/>
        </pc:sldMkLst>
        <pc:spChg chg="add del mod">
          <ac:chgData name="Darren MOH Qing Loong" userId="S::darren.moh.2018@sis.smu.edu.sg::8e37d9a8-ebaf-485b-b48e-5c126846128e" providerId="AD" clId="Web-{BF447F30-A5B0-4BED-9CE7-6E3CC971210C}" dt="2020-09-25T04:17:23.428" v="98"/>
          <ac:spMkLst>
            <pc:docMk/>
            <pc:sldMk cId="0" sldId="257"/>
            <ac:spMk id="3" creationId="{0DAFFB81-CA96-43C1-8741-3768555D4923}"/>
          </ac:spMkLst>
        </pc:spChg>
        <pc:spChg chg="add del mod">
          <ac:chgData name="Darren MOH Qing Loong" userId="S::darren.moh.2018@sis.smu.edu.sg::8e37d9a8-ebaf-485b-b48e-5c126846128e" providerId="AD" clId="Web-{BF447F30-A5B0-4BED-9CE7-6E3CC971210C}" dt="2020-09-25T04:17:29.334" v="100"/>
          <ac:spMkLst>
            <pc:docMk/>
            <pc:sldMk cId="0" sldId="257"/>
            <ac:spMk id="5" creationId="{5590EF6A-0785-494C-B375-C8A5980E8B31}"/>
          </ac:spMkLst>
        </pc:spChg>
        <pc:spChg chg="add del mod">
          <ac:chgData name="Darren MOH Qing Loong" userId="S::darren.moh.2018@sis.smu.edu.sg::8e37d9a8-ebaf-485b-b48e-5c126846128e" providerId="AD" clId="Web-{BF447F30-A5B0-4BED-9CE7-6E3CC971210C}" dt="2020-09-25T04:17:27.147" v="99"/>
          <ac:spMkLst>
            <pc:docMk/>
            <pc:sldMk cId="0" sldId="257"/>
            <ac:spMk id="7" creationId="{25BB89B9-120B-4C0C-A3A6-1A0085BB93F5}"/>
          </ac:spMkLst>
        </pc:spChg>
        <pc:spChg chg="add del">
          <ac:chgData name="Darren MOH Qing Loong" userId="S::darren.moh.2018@sis.smu.edu.sg::8e37d9a8-ebaf-485b-b48e-5c126846128e" providerId="AD" clId="Web-{BF447F30-A5B0-4BED-9CE7-6E3CC971210C}" dt="2020-09-25T04:22:47.461" v="137"/>
          <ac:spMkLst>
            <pc:docMk/>
            <pc:sldMk cId="0" sldId="257"/>
            <ac:spMk id="8" creationId="{D7639D06-7F10-4BB7-BE94-D0CBE96FFF1F}"/>
          </ac:spMkLst>
        </pc:spChg>
        <pc:spChg chg="add del mod">
          <ac:chgData name="Darren MOH Qing Loong" userId="S::darren.moh.2018@sis.smu.edu.sg::8e37d9a8-ebaf-485b-b48e-5c126846128e" providerId="AD" clId="Web-{BF447F30-A5B0-4BED-9CE7-6E3CC971210C}" dt="2020-09-25T04:17:55.038" v="103"/>
          <ac:spMkLst>
            <pc:docMk/>
            <pc:sldMk cId="0" sldId="257"/>
            <ac:spMk id="9" creationId="{169847CC-1E51-4478-B8FD-0C315E83D2DB}"/>
          </ac:spMkLst>
        </pc:spChg>
        <pc:spChg chg="add del">
          <ac:chgData name="Darren MOH Qing Loong" userId="S::darren.moh.2018@sis.smu.edu.sg::8e37d9a8-ebaf-485b-b48e-5c126846128e" providerId="AD" clId="Web-{BF447F30-A5B0-4BED-9CE7-6E3CC971210C}" dt="2020-09-25T04:22:39.930" v="136"/>
          <ac:spMkLst>
            <pc:docMk/>
            <pc:sldMk cId="0" sldId="257"/>
            <ac:spMk id="9" creationId="{D7639D06-7F10-4BB7-BE94-D0CBE96FFF1F}"/>
          </ac:spMkLst>
        </pc:spChg>
        <pc:spChg chg="add del mod">
          <ac:chgData name="Darren MOH Qing Loong" userId="S::darren.moh.2018@sis.smu.edu.sg::8e37d9a8-ebaf-485b-b48e-5c126846128e" providerId="AD" clId="Web-{BF447F30-A5B0-4BED-9CE7-6E3CC971210C}" dt="2020-09-25T04:16:50.366" v="97"/>
          <ac:spMkLst>
            <pc:docMk/>
            <pc:sldMk cId="0" sldId="257"/>
            <ac:spMk id="11" creationId="{FC2EB91D-3DEE-4F28-9EEF-823D3F49B1FE}"/>
          </ac:spMkLst>
        </pc:spChg>
        <pc:spChg chg="del mod">
          <ac:chgData name="Darren MOH Qing Loong" userId="S::darren.moh.2018@sis.smu.edu.sg::8e37d9a8-ebaf-485b-b48e-5c126846128e" providerId="AD" clId="Web-{BF447F30-A5B0-4BED-9CE7-6E3CC971210C}" dt="2020-09-25T04:17:34.069" v="101"/>
          <ac:spMkLst>
            <pc:docMk/>
            <pc:sldMk cId="0" sldId="257"/>
            <ac:spMk id="465" creationId="{00000000-0000-0000-0000-000000000000}"/>
          </ac:spMkLst>
        </pc:spChg>
        <pc:spChg chg="mod">
          <ac:chgData name="Darren MOH Qing Loong" userId="S::darren.moh.2018@sis.smu.edu.sg::8e37d9a8-ebaf-485b-b48e-5c126846128e" providerId="AD" clId="Web-{BF447F30-A5B0-4BED-9CE7-6E3CC971210C}" dt="2020-09-25T04:14:12.036" v="86" actId="20577"/>
          <ac:spMkLst>
            <pc:docMk/>
            <pc:sldMk cId="0" sldId="257"/>
            <ac:spMk id="466" creationId="{00000000-0000-0000-0000-000000000000}"/>
          </ac:spMkLst>
        </pc:spChg>
        <pc:spChg chg="del">
          <ac:chgData name="Darren MOH Qing Loong" userId="S::darren.moh.2018@sis.smu.edu.sg::8e37d9a8-ebaf-485b-b48e-5c126846128e" providerId="AD" clId="Web-{BF447F30-A5B0-4BED-9CE7-6E3CC971210C}" dt="2020-09-25T04:14:05.318" v="85"/>
          <ac:spMkLst>
            <pc:docMk/>
            <pc:sldMk cId="0" sldId="257"/>
            <ac:spMk id="467" creationId="{00000000-0000-0000-0000-000000000000}"/>
          </ac:spMkLst>
        </pc:spChg>
        <pc:spChg chg="add del mod">
          <ac:chgData name="Darren MOH Qing Loong" userId="S::darren.moh.2018@sis.smu.edu.sg::8e37d9a8-ebaf-485b-b48e-5c126846128e" providerId="AD" clId="Web-{BF447F30-A5B0-4BED-9CE7-6E3CC971210C}" dt="2020-09-25T04:20:36.351" v="120" actId="20577"/>
          <ac:spMkLst>
            <pc:docMk/>
            <pc:sldMk cId="0" sldId="257"/>
            <ac:spMk id="468" creationId="{00000000-0000-0000-0000-000000000000}"/>
          </ac:spMkLst>
        </pc:spChg>
        <pc:spChg chg="del mod">
          <ac:chgData name="Darren MOH Qing Loong" userId="S::darren.moh.2018@sis.smu.edu.sg::8e37d9a8-ebaf-485b-b48e-5c126846128e" providerId="AD" clId="Web-{BF447F30-A5B0-4BED-9CE7-6E3CC971210C}" dt="2020-09-25T04:16:04.209" v="95"/>
          <ac:spMkLst>
            <pc:docMk/>
            <pc:sldMk cId="0" sldId="257"/>
            <ac:spMk id="469" creationId="{00000000-0000-0000-0000-000000000000}"/>
          </ac:spMkLst>
        </pc:spChg>
        <pc:spChg chg="del mod">
          <ac:chgData name="Darren MOH Qing Loong" userId="S::darren.moh.2018@sis.smu.edu.sg::8e37d9a8-ebaf-485b-b48e-5c126846128e" providerId="AD" clId="Web-{BF447F30-A5B0-4BED-9CE7-6E3CC971210C}" dt="2020-09-25T04:15:24.100" v="93"/>
          <ac:spMkLst>
            <pc:docMk/>
            <pc:sldMk cId="0" sldId="257"/>
            <ac:spMk id="470" creationId="{00000000-0000-0000-0000-000000000000}"/>
          </ac:spMkLst>
        </pc:spChg>
        <pc:spChg chg="del">
          <ac:chgData name="Darren MOH Qing Loong" userId="S::darren.moh.2018@sis.smu.edu.sg::8e37d9a8-ebaf-485b-b48e-5c126846128e" providerId="AD" clId="Web-{BF447F30-A5B0-4BED-9CE7-6E3CC971210C}" dt="2020-09-25T04:14:05.115" v="84"/>
          <ac:spMkLst>
            <pc:docMk/>
            <pc:sldMk cId="0" sldId="257"/>
            <ac:spMk id="471" creationId="{00000000-0000-0000-0000-000000000000}"/>
          </ac:spMkLst>
        </pc:spChg>
        <pc:spChg chg="del">
          <ac:chgData name="Darren MOH Qing Loong" userId="S::darren.moh.2018@sis.smu.edu.sg::8e37d9a8-ebaf-485b-b48e-5c126846128e" providerId="AD" clId="Web-{BF447F30-A5B0-4BED-9CE7-6E3CC971210C}" dt="2020-09-25T04:14:04.927" v="83"/>
          <ac:spMkLst>
            <pc:docMk/>
            <pc:sldMk cId="0" sldId="257"/>
            <ac:spMk id="472" creationId="{00000000-0000-0000-0000-000000000000}"/>
          </ac:spMkLst>
        </pc:spChg>
        <pc:spChg chg="del mod">
          <ac:chgData name="Darren MOH Qing Loong" userId="S::darren.moh.2018@sis.smu.edu.sg::8e37d9a8-ebaf-485b-b48e-5c126846128e" providerId="AD" clId="Web-{BF447F30-A5B0-4BED-9CE7-6E3CC971210C}" dt="2020-09-25T04:17:37.772" v="102"/>
          <ac:spMkLst>
            <pc:docMk/>
            <pc:sldMk cId="0" sldId="257"/>
            <ac:spMk id="474" creationId="{00000000-0000-0000-0000-000000000000}"/>
          </ac:spMkLst>
        </pc:spChg>
        <pc:spChg chg="mod">
          <ac:chgData name="Darren MOH Qing Loong" userId="S::darren.moh.2018@sis.smu.edu.sg::8e37d9a8-ebaf-485b-b48e-5c126846128e" providerId="AD" clId="Web-{BF447F30-A5B0-4BED-9CE7-6E3CC971210C}" dt="2020-09-25T04:18:37.475" v="111"/>
          <ac:spMkLst>
            <pc:docMk/>
            <pc:sldMk cId="0" sldId="257"/>
            <ac:spMk id="475" creationId="{00000000-0000-0000-0000-000000000000}"/>
          </ac:spMkLst>
        </pc:spChg>
        <pc:spChg chg="del">
          <ac:chgData name="Darren MOH Qing Loong" userId="S::darren.moh.2018@sis.smu.edu.sg::8e37d9a8-ebaf-485b-b48e-5c126846128e" providerId="AD" clId="Web-{BF447F30-A5B0-4BED-9CE7-6E3CC971210C}" dt="2020-09-25T04:14:04.708" v="82"/>
          <ac:spMkLst>
            <pc:docMk/>
            <pc:sldMk cId="0" sldId="257"/>
            <ac:spMk id="476" creationId="{00000000-0000-0000-0000-000000000000}"/>
          </ac:spMkLst>
        </pc:spChg>
        <pc:spChg chg="del">
          <ac:chgData name="Darren MOH Qing Loong" userId="S::darren.moh.2018@sis.smu.edu.sg::8e37d9a8-ebaf-485b-b48e-5c126846128e" providerId="AD" clId="Web-{BF447F30-A5B0-4BED-9CE7-6E3CC971210C}" dt="2020-09-25T04:14:04.708" v="81"/>
          <ac:spMkLst>
            <pc:docMk/>
            <pc:sldMk cId="0" sldId="257"/>
            <ac:spMk id="477" creationId="{00000000-0000-0000-0000-000000000000}"/>
          </ac:spMkLst>
        </pc:spChg>
        <pc:spChg chg="del">
          <ac:chgData name="Darren MOH Qing Loong" userId="S::darren.moh.2018@sis.smu.edu.sg::8e37d9a8-ebaf-485b-b48e-5c126846128e" providerId="AD" clId="Web-{BF447F30-A5B0-4BED-9CE7-6E3CC971210C}" dt="2020-09-25T04:14:04.708" v="78"/>
          <ac:spMkLst>
            <pc:docMk/>
            <pc:sldMk cId="0" sldId="257"/>
            <ac:spMk id="482" creationId="{00000000-0000-0000-0000-000000000000}"/>
          </ac:spMkLst>
        </pc:spChg>
        <pc:spChg chg="del mod">
          <ac:chgData name="Darren MOH Qing Loong" userId="S::darren.moh.2018@sis.smu.edu.sg::8e37d9a8-ebaf-485b-b48e-5c126846128e" providerId="AD" clId="Web-{BF447F30-A5B0-4BED-9CE7-6E3CC971210C}" dt="2020-09-25T04:18:26.772" v="108"/>
          <ac:spMkLst>
            <pc:docMk/>
            <pc:sldMk cId="0" sldId="257"/>
            <ac:spMk id="483" creationId="{00000000-0000-0000-0000-000000000000}"/>
          </ac:spMkLst>
        </pc:spChg>
        <pc:grpChg chg="del">
          <ac:chgData name="Darren MOH Qing Loong" userId="S::darren.moh.2018@sis.smu.edu.sg::8e37d9a8-ebaf-485b-b48e-5c126846128e" providerId="AD" clId="Web-{BF447F30-A5B0-4BED-9CE7-6E3CC971210C}" dt="2020-09-25T04:14:04.708" v="77"/>
          <ac:grpSpMkLst>
            <pc:docMk/>
            <pc:sldMk cId="0" sldId="257"/>
            <ac:grpSpMk id="484" creationId="{00000000-0000-0000-0000-000000000000}"/>
          </ac:grpSpMkLst>
        </pc:grpChg>
        <pc:grpChg chg="del">
          <ac:chgData name="Darren MOH Qing Loong" userId="S::darren.moh.2018@sis.smu.edu.sg::8e37d9a8-ebaf-485b-b48e-5c126846128e" providerId="AD" clId="Web-{BF447F30-A5B0-4BED-9CE7-6E3CC971210C}" dt="2020-09-25T04:14:04.708" v="76"/>
          <ac:grpSpMkLst>
            <pc:docMk/>
            <pc:sldMk cId="0" sldId="257"/>
            <ac:grpSpMk id="491" creationId="{00000000-0000-0000-0000-000000000000}"/>
          </ac:grpSpMkLst>
        </pc:grpChg>
        <pc:picChg chg="add mod">
          <ac:chgData name="Darren MOH Qing Loong" userId="S::darren.moh.2018@sis.smu.edu.sg::8e37d9a8-ebaf-485b-b48e-5c126846128e" providerId="AD" clId="Web-{BF447F30-A5B0-4BED-9CE7-6E3CC971210C}" dt="2020-09-25T04:26:42.775" v="145" actId="1076"/>
          <ac:picMkLst>
            <pc:docMk/>
            <pc:sldMk cId="0" sldId="257"/>
            <ac:picMk id="2" creationId="{144212C9-BF43-45EC-987D-2DB9CAB3758C}"/>
          </ac:picMkLst>
        </pc:picChg>
        <pc:picChg chg="add del mod">
          <ac:chgData name="Darren MOH Qing Loong" userId="S::darren.moh.2018@sis.smu.edu.sg::8e37d9a8-ebaf-485b-b48e-5c126846128e" providerId="AD" clId="Web-{BF447F30-A5B0-4BED-9CE7-6E3CC971210C}" dt="2020-09-25T04:26:42.728" v="144"/>
          <ac:picMkLst>
            <pc:docMk/>
            <pc:sldMk cId="0" sldId="257"/>
            <ac:picMk id="12" creationId="{DADC0D1A-0F5F-4675-83E3-7FACF8906BAF}"/>
          </ac:picMkLst>
        </pc:picChg>
        <pc:cxnChg chg="del mod">
          <ac:chgData name="Darren MOH Qing Loong" userId="S::darren.moh.2018@sis.smu.edu.sg::8e37d9a8-ebaf-485b-b48e-5c126846128e" providerId="AD" clId="Web-{BF447F30-A5B0-4BED-9CE7-6E3CC971210C}" dt="2020-09-25T04:04:17.564" v="45"/>
          <ac:cxnSpMkLst>
            <pc:docMk/>
            <pc:sldMk cId="0" sldId="257"/>
            <ac:cxnSpMk id="478" creationId="{00000000-0000-0000-0000-000000000000}"/>
          </ac:cxnSpMkLst>
        </pc:cxnChg>
        <pc:cxnChg chg="del mod">
          <ac:chgData name="Darren MOH Qing Loong" userId="S::darren.moh.2018@sis.smu.edu.sg::8e37d9a8-ebaf-485b-b48e-5c126846128e" providerId="AD" clId="Web-{BF447F30-A5B0-4BED-9CE7-6E3CC971210C}" dt="2020-09-25T04:14:04.708" v="80"/>
          <ac:cxnSpMkLst>
            <pc:docMk/>
            <pc:sldMk cId="0" sldId="257"/>
            <ac:cxnSpMk id="479" creationId="{00000000-0000-0000-0000-000000000000}"/>
          </ac:cxnSpMkLst>
        </pc:cxnChg>
        <pc:cxnChg chg="del mod">
          <ac:chgData name="Darren MOH Qing Loong" userId="S::darren.moh.2018@sis.smu.edu.sg::8e37d9a8-ebaf-485b-b48e-5c126846128e" providerId="AD" clId="Web-{BF447F30-A5B0-4BED-9CE7-6E3CC971210C}" dt="2020-09-25T04:14:04.708" v="79"/>
          <ac:cxnSpMkLst>
            <pc:docMk/>
            <pc:sldMk cId="0" sldId="257"/>
            <ac:cxnSpMk id="480" creationId="{00000000-0000-0000-0000-000000000000}"/>
          </ac:cxnSpMkLst>
        </pc:cxnChg>
      </pc:sldChg>
      <pc:sldChg chg="modSp">
        <pc:chgData name="Darren MOH Qing Loong" userId="S::darren.moh.2018@sis.smu.edu.sg::8e37d9a8-ebaf-485b-b48e-5c126846128e" providerId="AD" clId="Web-{BF447F30-A5B0-4BED-9CE7-6E3CC971210C}" dt="2020-09-25T04:29:51.730" v="157" actId="20577"/>
        <pc:sldMkLst>
          <pc:docMk/>
          <pc:sldMk cId="0" sldId="258"/>
        </pc:sldMkLst>
        <pc:spChg chg="mod">
          <ac:chgData name="Darren MOH Qing Loong" userId="S::darren.moh.2018@sis.smu.edu.sg::8e37d9a8-ebaf-485b-b48e-5c126846128e" providerId="AD" clId="Web-{BF447F30-A5B0-4BED-9CE7-6E3CC971210C}" dt="2020-09-25T04:29:51.730" v="157" actId="20577"/>
          <ac:spMkLst>
            <pc:docMk/>
            <pc:sldMk cId="0" sldId="258"/>
            <ac:spMk id="500" creationId="{00000000-0000-0000-0000-000000000000}"/>
          </ac:spMkLst>
        </pc:spChg>
      </pc:sldChg>
      <pc:sldChg chg="del">
        <pc:chgData name="Darren MOH Qing Loong" userId="S::darren.moh.2018@sis.smu.edu.sg::8e37d9a8-ebaf-485b-b48e-5c126846128e" providerId="AD" clId="Web-{BF447F30-A5B0-4BED-9CE7-6E3CC971210C}" dt="2020-09-25T04:21:13.867" v="124"/>
        <pc:sldMkLst>
          <pc:docMk/>
          <pc:sldMk cId="0" sldId="264"/>
        </pc:sldMkLst>
      </pc:sldChg>
      <pc:sldChg chg="del">
        <pc:chgData name="Darren MOH Qing Loong" userId="S::darren.moh.2018@sis.smu.edu.sg::8e37d9a8-ebaf-485b-b48e-5c126846128e" providerId="AD" clId="Web-{BF447F30-A5B0-4BED-9CE7-6E3CC971210C}" dt="2020-09-25T04:21:13.773" v="123"/>
        <pc:sldMkLst>
          <pc:docMk/>
          <pc:sldMk cId="0" sldId="265"/>
        </pc:sldMkLst>
      </pc:sldChg>
      <pc:sldChg chg="del">
        <pc:chgData name="Darren MOH Qing Loong" userId="S::darren.moh.2018@sis.smu.edu.sg::8e37d9a8-ebaf-485b-b48e-5c126846128e" providerId="AD" clId="Web-{BF447F30-A5B0-4BED-9CE7-6E3CC971210C}" dt="2020-09-25T04:21:13.726" v="122"/>
        <pc:sldMkLst>
          <pc:docMk/>
          <pc:sldMk cId="0" sldId="266"/>
        </pc:sldMkLst>
      </pc:sldChg>
      <pc:sldChg chg="del">
        <pc:chgData name="Darren MOH Qing Loong" userId="S::darren.moh.2018@sis.smu.edu.sg::8e37d9a8-ebaf-485b-b48e-5c126846128e" providerId="AD" clId="Web-{BF447F30-A5B0-4BED-9CE7-6E3CC971210C}" dt="2020-09-25T04:21:13.695" v="121"/>
        <pc:sldMkLst>
          <pc:docMk/>
          <pc:sldMk cId="0" sldId="267"/>
        </pc:sldMkLst>
      </pc:sldChg>
      <pc:sldChg chg="del">
        <pc:chgData name="Darren MOH Qing Loong" userId="S::darren.moh.2018@sis.smu.edu.sg::8e37d9a8-ebaf-485b-b48e-5c126846128e" providerId="AD" clId="Web-{BF447F30-A5B0-4BED-9CE7-6E3CC971210C}" dt="2020-09-25T04:21:33.070" v="130"/>
        <pc:sldMkLst>
          <pc:docMk/>
          <pc:sldMk cId="0" sldId="268"/>
        </pc:sldMkLst>
      </pc:sldChg>
      <pc:sldChg chg="del">
        <pc:chgData name="Darren MOH Qing Loong" userId="S::darren.moh.2018@sis.smu.edu.sg::8e37d9a8-ebaf-485b-b48e-5c126846128e" providerId="AD" clId="Web-{BF447F30-A5B0-4BED-9CE7-6E3CC971210C}" dt="2020-09-25T04:21:33.023" v="129"/>
        <pc:sldMkLst>
          <pc:docMk/>
          <pc:sldMk cId="0" sldId="269"/>
        </pc:sldMkLst>
      </pc:sldChg>
      <pc:sldChg chg="del">
        <pc:chgData name="Darren MOH Qing Loong" userId="S::darren.moh.2018@sis.smu.edu.sg::8e37d9a8-ebaf-485b-b48e-5c126846128e" providerId="AD" clId="Web-{BF447F30-A5B0-4BED-9CE7-6E3CC971210C}" dt="2020-09-25T04:21:32.992" v="128"/>
        <pc:sldMkLst>
          <pc:docMk/>
          <pc:sldMk cId="0" sldId="270"/>
        </pc:sldMkLst>
      </pc:sldChg>
      <pc:sldChg chg="del">
        <pc:chgData name="Darren MOH Qing Loong" userId="S::darren.moh.2018@sis.smu.edu.sg::8e37d9a8-ebaf-485b-b48e-5c126846128e" providerId="AD" clId="Web-{BF447F30-A5B0-4BED-9CE7-6E3CC971210C}" dt="2020-09-25T04:21:32.961" v="127"/>
        <pc:sldMkLst>
          <pc:docMk/>
          <pc:sldMk cId="0" sldId="271"/>
        </pc:sldMkLst>
      </pc:sldChg>
      <pc:sldChg chg="del">
        <pc:chgData name="Darren MOH Qing Loong" userId="S::darren.moh.2018@sis.smu.edu.sg::8e37d9a8-ebaf-485b-b48e-5c126846128e" providerId="AD" clId="Web-{BF447F30-A5B0-4BED-9CE7-6E3CC971210C}" dt="2020-09-25T04:21:32.930" v="126"/>
        <pc:sldMkLst>
          <pc:docMk/>
          <pc:sldMk cId="0" sldId="272"/>
        </pc:sldMkLst>
      </pc:sldChg>
      <pc:sldChg chg="del">
        <pc:chgData name="Darren MOH Qing Loong" userId="S::darren.moh.2018@sis.smu.edu.sg::8e37d9a8-ebaf-485b-b48e-5c126846128e" providerId="AD" clId="Web-{BF447F30-A5B0-4BED-9CE7-6E3CC971210C}" dt="2020-09-25T04:21:32.883" v="125"/>
        <pc:sldMkLst>
          <pc:docMk/>
          <pc:sldMk cId="0" sldId="273"/>
        </pc:sldMkLst>
      </pc:sldChg>
      <pc:sldChg chg="modSp">
        <pc:chgData name="Darren MOH Qing Loong" userId="S::darren.moh.2018@sis.smu.edu.sg::8e37d9a8-ebaf-485b-b48e-5c126846128e" providerId="AD" clId="Web-{BF447F30-A5B0-4BED-9CE7-6E3CC971210C}" dt="2020-09-25T04:34:07.215" v="158" actId="20577"/>
        <pc:sldMkLst>
          <pc:docMk/>
          <pc:sldMk cId="554741085" sldId="340"/>
        </pc:sldMkLst>
        <pc:spChg chg="mod">
          <ac:chgData name="Darren MOH Qing Loong" userId="S::darren.moh.2018@sis.smu.edu.sg::8e37d9a8-ebaf-485b-b48e-5c126846128e" providerId="AD" clId="Web-{BF447F30-A5B0-4BED-9CE7-6E3CC971210C}" dt="2020-09-25T04:34:07.215" v="158" actId="20577"/>
          <ac:spMkLst>
            <pc:docMk/>
            <pc:sldMk cId="554741085" sldId="340"/>
            <ac:spMk id="652" creationId="{00000000-0000-0000-0000-000000000000}"/>
          </ac:spMkLst>
        </pc:spChg>
      </pc:sldChg>
      <pc:sldChg chg="addSp delSp modSp">
        <pc:chgData name="Darren MOH Qing Loong" userId="S::darren.moh.2018@sis.smu.edu.sg::8e37d9a8-ebaf-485b-b48e-5c126846128e" providerId="AD" clId="Web-{BF447F30-A5B0-4BED-9CE7-6E3CC971210C}" dt="2020-09-25T04:43:47.313" v="172" actId="20577"/>
        <pc:sldMkLst>
          <pc:docMk/>
          <pc:sldMk cId="2155642152" sldId="342"/>
        </pc:sldMkLst>
        <pc:spChg chg="add mod">
          <ac:chgData name="Darren MOH Qing Loong" userId="S::darren.moh.2018@sis.smu.edu.sg::8e37d9a8-ebaf-485b-b48e-5c126846128e" providerId="AD" clId="Web-{BF447F30-A5B0-4BED-9CE7-6E3CC971210C}" dt="2020-09-25T04:42:04.140" v="160"/>
          <ac:spMkLst>
            <pc:docMk/>
            <pc:sldMk cId="2155642152" sldId="342"/>
            <ac:spMk id="3" creationId="{F977231E-53BD-4425-8909-01503A72FDD3}"/>
          </ac:spMkLst>
        </pc:spChg>
        <pc:spChg chg="add mod">
          <ac:chgData name="Darren MOH Qing Loong" userId="S::darren.moh.2018@sis.smu.edu.sg::8e37d9a8-ebaf-485b-b48e-5c126846128e" providerId="AD" clId="Web-{BF447F30-A5B0-4BED-9CE7-6E3CC971210C}" dt="2020-09-25T04:42:06.671" v="161"/>
          <ac:spMkLst>
            <pc:docMk/>
            <pc:sldMk cId="2155642152" sldId="342"/>
            <ac:spMk id="5" creationId="{47089BF0-064F-438F-B4E5-083BE5A90419}"/>
          </ac:spMkLst>
        </pc:spChg>
        <pc:spChg chg="mod">
          <ac:chgData name="Darren MOH Qing Loong" userId="S::darren.moh.2018@sis.smu.edu.sg::8e37d9a8-ebaf-485b-b48e-5c126846128e" providerId="AD" clId="Web-{BF447F30-A5B0-4BED-9CE7-6E3CC971210C}" dt="2020-09-25T04:43:47.313" v="172" actId="20577"/>
          <ac:spMkLst>
            <pc:docMk/>
            <pc:sldMk cId="2155642152" sldId="342"/>
            <ac:spMk id="1792" creationId="{00000000-0000-0000-0000-000000000000}"/>
          </ac:spMkLst>
        </pc:spChg>
        <pc:spChg chg="del mod">
          <ac:chgData name="Darren MOH Qing Loong" userId="S::darren.moh.2018@sis.smu.edu.sg::8e37d9a8-ebaf-485b-b48e-5c126846128e" providerId="AD" clId="Web-{BF447F30-A5B0-4BED-9CE7-6E3CC971210C}" dt="2020-09-25T04:42:04.140" v="160"/>
          <ac:spMkLst>
            <pc:docMk/>
            <pc:sldMk cId="2155642152" sldId="342"/>
            <ac:spMk id="1797" creationId="{00000000-0000-0000-0000-000000000000}"/>
          </ac:spMkLst>
        </pc:spChg>
        <pc:spChg chg="del">
          <ac:chgData name="Darren MOH Qing Loong" userId="S::darren.moh.2018@sis.smu.edu.sg::8e37d9a8-ebaf-485b-b48e-5c126846128e" providerId="AD" clId="Web-{BF447F30-A5B0-4BED-9CE7-6E3CC971210C}" dt="2020-09-25T04:42:06.671" v="161"/>
          <ac:spMkLst>
            <pc:docMk/>
            <pc:sldMk cId="2155642152" sldId="342"/>
            <ac:spMk id="1798" creationId="{00000000-0000-0000-0000-000000000000}"/>
          </ac:spMkLst>
        </pc:spChg>
      </pc:sldChg>
      <pc:sldChg chg="addSp delSp modSp add replId">
        <pc:chgData name="Darren MOH Qing Loong" userId="S::darren.moh.2018@sis.smu.edu.sg::8e37d9a8-ebaf-485b-b48e-5c126846128e" providerId="AD" clId="Web-{BF447F30-A5B0-4BED-9CE7-6E3CC971210C}" dt="2020-09-25T04:29:33.370" v="153" actId="1076"/>
        <pc:sldMkLst>
          <pc:docMk/>
          <pc:sldMk cId="570260423" sldId="344"/>
        </pc:sldMkLst>
        <pc:spChg chg="add mod">
          <ac:chgData name="Darren MOH Qing Loong" userId="S::darren.moh.2018@sis.smu.edu.sg::8e37d9a8-ebaf-485b-b48e-5c126846128e" providerId="AD" clId="Web-{BF447F30-A5B0-4BED-9CE7-6E3CC971210C}" dt="2020-09-25T04:11:52.676" v="66" actId="1076"/>
          <ac:spMkLst>
            <pc:docMk/>
            <pc:sldMk cId="570260423" sldId="344"/>
            <ac:spMk id="2" creationId="{A4BCD6A5-2C43-4A0C-954D-1C5138C8530C}"/>
          </ac:spMkLst>
        </pc:spChg>
        <pc:spChg chg="mod">
          <ac:chgData name="Darren MOH Qing Loong" userId="S::darren.moh.2018@sis.smu.edu.sg::8e37d9a8-ebaf-485b-b48e-5c126846128e" providerId="AD" clId="Web-{BF447F30-A5B0-4BED-9CE7-6E3CC971210C}" dt="2020-09-25T04:12:48.786" v="73" actId="1076"/>
          <ac:spMkLst>
            <pc:docMk/>
            <pc:sldMk cId="570260423" sldId="344"/>
            <ac:spMk id="467" creationId="{00000000-0000-0000-0000-000000000000}"/>
          </ac:spMkLst>
        </pc:spChg>
        <pc:spChg chg="mod">
          <ac:chgData name="Darren MOH Qing Loong" userId="S::darren.moh.2018@sis.smu.edu.sg::8e37d9a8-ebaf-485b-b48e-5c126846128e" providerId="AD" clId="Web-{BF447F30-A5B0-4BED-9CE7-6E3CC971210C}" dt="2020-09-25T04:13:01.927" v="75" actId="1076"/>
          <ac:spMkLst>
            <pc:docMk/>
            <pc:sldMk cId="570260423" sldId="344"/>
            <ac:spMk id="468" creationId="{00000000-0000-0000-0000-000000000000}"/>
          </ac:spMkLst>
        </pc:spChg>
        <pc:spChg chg="mod">
          <ac:chgData name="Darren MOH Qing Loong" userId="S::darren.moh.2018@sis.smu.edu.sg::8e37d9a8-ebaf-485b-b48e-5c126846128e" providerId="AD" clId="Web-{BF447F30-A5B0-4BED-9CE7-6E3CC971210C}" dt="2020-09-25T04:12:55.895" v="74" actId="1076"/>
          <ac:spMkLst>
            <pc:docMk/>
            <pc:sldMk cId="570260423" sldId="344"/>
            <ac:spMk id="470" creationId="{00000000-0000-0000-0000-000000000000}"/>
          </ac:spMkLst>
        </pc:spChg>
        <pc:spChg chg="mod">
          <ac:chgData name="Darren MOH Qing Loong" userId="S::darren.moh.2018@sis.smu.edu.sg::8e37d9a8-ebaf-485b-b48e-5c126846128e" providerId="AD" clId="Web-{BF447F30-A5B0-4BED-9CE7-6E3CC971210C}" dt="2020-09-25T04:11:05.238" v="59" actId="1076"/>
          <ac:spMkLst>
            <pc:docMk/>
            <pc:sldMk cId="570260423" sldId="344"/>
            <ac:spMk id="475" creationId="{00000000-0000-0000-0000-000000000000}"/>
          </ac:spMkLst>
        </pc:spChg>
        <pc:spChg chg="del mod">
          <ac:chgData name="Darren MOH Qing Loong" userId="S::darren.moh.2018@sis.smu.edu.sg::8e37d9a8-ebaf-485b-b48e-5c126846128e" providerId="AD" clId="Web-{BF447F30-A5B0-4BED-9CE7-6E3CC971210C}" dt="2020-09-25T04:22:34.852" v="133"/>
          <ac:spMkLst>
            <pc:docMk/>
            <pc:sldMk cId="570260423" sldId="344"/>
            <ac:spMk id="483" creationId="{00000000-0000-0000-0000-000000000000}"/>
          </ac:spMkLst>
        </pc:spChg>
        <pc:picChg chg="add mod">
          <ac:chgData name="Darren MOH Qing Loong" userId="S::darren.moh.2018@sis.smu.edu.sg::8e37d9a8-ebaf-485b-b48e-5c126846128e" providerId="AD" clId="Web-{BF447F30-A5B0-4BED-9CE7-6E3CC971210C}" dt="2020-09-25T04:29:33.370" v="153" actId="1076"/>
          <ac:picMkLst>
            <pc:docMk/>
            <pc:sldMk cId="570260423" sldId="344"/>
            <ac:picMk id="3" creationId="{3F76105B-8AD2-46B5-A952-77D269695977}"/>
          </ac:picMkLst>
        </pc:picChg>
        <pc:picChg chg="add del mod">
          <ac:chgData name="Darren MOH Qing Loong" userId="S::darren.moh.2018@sis.smu.edu.sg::8e37d9a8-ebaf-485b-b48e-5c126846128e" providerId="AD" clId="Web-{BF447F30-A5B0-4BED-9CE7-6E3CC971210C}" dt="2020-09-25T04:27:30.979" v="146"/>
          <ac:picMkLst>
            <pc:docMk/>
            <pc:sldMk cId="570260423" sldId="344"/>
            <ac:picMk id="3" creationId="{89731031-93D5-418C-AEC7-062FAB42DCD7}"/>
          </ac:picMkLst>
        </pc:picChg>
        <pc:picChg chg="add">
          <ac:chgData name="Darren MOH Qing Loong" userId="S::darren.moh.2018@sis.smu.edu.sg::8e37d9a8-ebaf-485b-b48e-5c126846128e" providerId="AD" clId="Web-{BF447F30-A5B0-4BED-9CE7-6E3CC971210C}" dt="2020-09-25T04:27:38.541" v="147"/>
          <ac:picMkLst>
            <pc:docMk/>
            <pc:sldMk cId="570260423" sldId="344"/>
            <ac:picMk id="33" creationId="{2A62504F-5B2C-481B-BEDB-C7FF1D75C208}"/>
          </ac:picMkLst>
        </pc:picChg>
        <pc:picChg chg="add del">
          <ac:chgData name="Darren MOH Qing Loong" userId="S::darren.moh.2018@sis.smu.edu.sg::8e37d9a8-ebaf-485b-b48e-5c126846128e" providerId="AD" clId="Web-{BF447F30-A5B0-4BED-9CE7-6E3CC971210C}" dt="2020-09-25T04:28:37.963" v="150"/>
          <ac:picMkLst>
            <pc:docMk/>
            <pc:sldMk cId="570260423" sldId="344"/>
            <ac:picMk id="34" creationId="{2A62504F-5B2C-481B-BEDB-C7FF1D75C208}"/>
          </ac:picMkLst>
        </pc:picChg>
      </pc:sldChg>
    </pc:docChg>
  </pc:docChgLst>
  <pc:docChgLst>
    <pc:chgData name="FOO Chuan Geng" userId="e43d807b-7bdd-43a7-a60e-078960ecf11f" providerId="ADAL" clId="{4A659B7D-2201-42C4-9253-DDC82705A242}"/>
    <pc:docChg chg="undo custSel addSld delSld modSld sldOrd">
      <pc:chgData name="FOO Chuan Geng" userId="e43d807b-7bdd-43a7-a60e-078960ecf11f" providerId="ADAL" clId="{4A659B7D-2201-42C4-9253-DDC82705A242}" dt="2020-09-29T11:47:44.108" v="9857" actId="20577"/>
      <pc:docMkLst>
        <pc:docMk/>
      </pc:docMkLst>
      <pc:sldChg chg="addSp delSp modSp">
        <pc:chgData name="FOO Chuan Geng" userId="e43d807b-7bdd-43a7-a60e-078960ecf11f" providerId="ADAL" clId="{4A659B7D-2201-42C4-9253-DDC82705A242}" dt="2020-09-28T15:40:24.677" v="4164" actId="14100"/>
        <pc:sldMkLst>
          <pc:docMk/>
          <pc:sldMk cId="0" sldId="258"/>
        </pc:sldMkLst>
        <pc:spChg chg="add del">
          <ac:chgData name="FOO Chuan Geng" userId="e43d807b-7bdd-43a7-a60e-078960ecf11f" providerId="ADAL" clId="{4A659B7D-2201-42C4-9253-DDC82705A242}" dt="2020-09-25T03:55:27.438" v="330"/>
          <ac:spMkLst>
            <pc:docMk/>
            <pc:sldMk cId="0" sldId="258"/>
            <ac:spMk id="2" creationId="{88AF3E01-772C-4235-ACCF-C114E3ADD21F}"/>
          </ac:spMkLst>
        </pc:spChg>
        <pc:spChg chg="mod">
          <ac:chgData name="FOO Chuan Geng" userId="e43d807b-7bdd-43a7-a60e-078960ecf11f" providerId="ADAL" clId="{4A659B7D-2201-42C4-9253-DDC82705A242}" dt="2020-09-28T15:40:24.677" v="4164" actId="14100"/>
          <ac:spMkLst>
            <pc:docMk/>
            <pc:sldMk cId="0" sldId="258"/>
            <ac:spMk id="500" creationId="{00000000-0000-0000-0000-000000000000}"/>
          </ac:spMkLst>
        </pc:spChg>
        <pc:spChg chg="mod">
          <ac:chgData name="FOO Chuan Geng" userId="e43d807b-7bdd-43a7-a60e-078960ecf11f" providerId="ADAL" clId="{4A659B7D-2201-42C4-9253-DDC82705A242}" dt="2020-09-25T03:53:27.383" v="21" actId="1076"/>
          <ac:spMkLst>
            <pc:docMk/>
            <pc:sldMk cId="0" sldId="258"/>
            <ac:spMk id="501" creationId="{00000000-0000-0000-0000-000000000000}"/>
          </ac:spMkLst>
        </pc:spChg>
      </pc:sldChg>
      <pc:sldChg chg="addSp delSp modSp">
        <pc:chgData name="FOO Chuan Geng" userId="e43d807b-7bdd-43a7-a60e-078960ecf11f" providerId="ADAL" clId="{4A659B7D-2201-42C4-9253-DDC82705A242}" dt="2020-09-25T03:55:13.445" v="328" actId="478"/>
        <pc:sldMkLst>
          <pc:docMk/>
          <pc:sldMk cId="0" sldId="259"/>
        </pc:sldMkLst>
        <pc:spChg chg="mod">
          <ac:chgData name="FOO Chuan Geng" userId="e43d807b-7bdd-43a7-a60e-078960ecf11f" providerId="ADAL" clId="{4A659B7D-2201-42C4-9253-DDC82705A242}" dt="2020-09-25T03:55:01.734" v="323" actId="20577"/>
          <ac:spMkLst>
            <pc:docMk/>
            <pc:sldMk cId="0" sldId="259"/>
            <ac:spMk id="567" creationId="{00000000-0000-0000-0000-000000000000}"/>
          </ac:spMkLst>
        </pc:spChg>
        <pc:spChg chg="mod">
          <ac:chgData name="FOO Chuan Geng" userId="e43d807b-7bdd-43a7-a60e-078960ecf11f" providerId="ADAL" clId="{4A659B7D-2201-42C4-9253-DDC82705A242}" dt="2020-09-25T03:55:04.510" v="324" actId="20577"/>
          <ac:spMkLst>
            <pc:docMk/>
            <pc:sldMk cId="0" sldId="259"/>
            <ac:spMk id="569" creationId="{00000000-0000-0000-0000-000000000000}"/>
          </ac:spMkLst>
        </pc:spChg>
        <pc:grpChg chg="add del">
          <ac:chgData name="FOO Chuan Geng" userId="e43d807b-7bdd-43a7-a60e-078960ecf11f" providerId="ADAL" clId="{4A659B7D-2201-42C4-9253-DDC82705A242}" dt="2020-09-25T03:55:13.445" v="328" actId="478"/>
          <ac:grpSpMkLst>
            <pc:docMk/>
            <pc:sldMk cId="0" sldId="259"/>
            <ac:grpSpMk id="570" creationId="{00000000-0000-0000-0000-000000000000}"/>
          </ac:grpSpMkLst>
        </pc:grpChg>
        <pc:cxnChg chg="add del mod">
          <ac:chgData name="FOO Chuan Geng" userId="e43d807b-7bdd-43a7-a60e-078960ecf11f" providerId="ADAL" clId="{4A659B7D-2201-42C4-9253-DDC82705A242}" dt="2020-09-25T03:55:13.199" v="327" actId="478"/>
          <ac:cxnSpMkLst>
            <pc:docMk/>
            <pc:sldMk cId="0" sldId="259"/>
            <ac:cxnSpMk id="586" creationId="{00000000-0000-0000-0000-000000000000}"/>
          </ac:cxnSpMkLst>
        </pc:cxnChg>
      </pc:sldChg>
      <pc:sldChg chg="addSp modSp ord modNotesTx">
        <pc:chgData name="FOO Chuan Geng" userId="e43d807b-7bdd-43a7-a60e-078960ecf11f" providerId="ADAL" clId="{4A659B7D-2201-42C4-9253-DDC82705A242}" dt="2020-09-29T09:43:15.099" v="9646" actId="20577"/>
        <pc:sldMkLst>
          <pc:docMk/>
          <pc:sldMk cId="0" sldId="260"/>
        </pc:sldMkLst>
        <pc:spChg chg="add mod">
          <ac:chgData name="FOO Chuan Geng" userId="e43d807b-7bdd-43a7-a60e-078960ecf11f" providerId="ADAL" clId="{4A659B7D-2201-42C4-9253-DDC82705A242}" dt="2020-09-28T17:10:32.685" v="5020" actId="571"/>
          <ac:spMkLst>
            <pc:docMk/>
            <pc:sldMk cId="0" sldId="260"/>
            <ac:spMk id="57" creationId="{33CB969F-9488-4FB1-9886-D40386A96273}"/>
          </ac:spMkLst>
        </pc:spChg>
        <pc:spChg chg="mod">
          <ac:chgData name="FOO Chuan Geng" userId="e43d807b-7bdd-43a7-a60e-078960ecf11f" providerId="ADAL" clId="{4A659B7D-2201-42C4-9253-DDC82705A242}" dt="2020-09-28T17:09:30.664" v="5016" actId="20577"/>
          <ac:spMkLst>
            <pc:docMk/>
            <pc:sldMk cId="0" sldId="260"/>
            <ac:spMk id="594" creationId="{00000000-0000-0000-0000-000000000000}"/>
          </ac:spMkLst>
        </pc:spChg>
        <pc:spChg chg="mod">
          <ac:chgData name="FOO Chuan Geng" userId="e43d807b-7bdd-43a7-a60e-078960ecf11f" providerId="ADAL" clId="{4A659B7D-2201-42C4-9253-DDC82705A242}" dt="2020-09-29T08:32:04.771" v="6270" actId="20577"/>
          <ac:spMkLst>
            <pc:docMk/>
            <pc:sldMk cId="0" sldId="260"/>
            <ac:spMk id="595" creationId="{00000000-0000-0000-0000-000000000000}"/>
          </ac:spMkLst>
        </pc:spChg>
        <pc:spChg chg="mod">
          <ac:chgData name="FOO Chuan Geng" userId="e43d807b-7bdd-43a7-a60e-078960ecf11f" providerId="ADAL" clId="{4A659B7D-2201-42C4-9253-DDC82705A242}" dt="2020-09-28T17:10:40.366" v="5022" actId="1076"/>
          <ac:spMkLst>
            <pc:docMk/>
            <pc:sldMk cId="0" sldId="260"/>
            <ac:spMk id="596" creationId="{00000000-0000-0000-0000-000000000000}"/>
          </ac:spMkLst>
        </pc:spChg>
        <pc:spChg chg="mod">
          <ac:chgData name="FOO Chuan Geng" userId="e43d807b-7bdd-43a7-a60e-078960ecf11f" providerId="ADAL" clId="{4A659B7D-2201-42C4-9253-DDC82705A242}" dt="2020-09-28T18:18:03.742" v="5887" actId="14100"/>
          <ac:spMkLst>
            <pc:docMk/>
            <pc:sldMk cId="0" sldId="260"/>
            <ac:spMk id="597" creationId="{00000000-0000-0000-0000-000000000000}"/>
          </ac:spMkLst>
        </pc:spChg>
        <pc:spChg chg="mod">
          <ac:chgData name="FOO Chuan Geng" userId="e43d807b-7bdd-43a7-a60e-078960ecf11f" providerId="ADAL" clId="{4A659B7D-2201-42C4-9253-DDC82705A242}" dt="2020-09-29T08:31:59.571" v="6255" actId="20577"/>
          <ac:spMkLst>
            <pc:docMk/>
            <pc:sldMk cId="0" sldId="260"/>
            <ac:spMk id="598" creationId="{00000000-0000-0000-0000-000000000000}"/>
          </ac:spMkLst>
        </pc:spChg>
        <pc:spChg chg="mod">
          <ac:chgData name="FOO Chuan Geng" userId="e43d807b-7bdd-43a7-a60e-078960ecf11f" providerId="ADAL" clId="{4A659B7D-2201-42C4-9253-DDC82705A242}" dt="2020-09-28T17:10:40.366" v="5022" actId="1076"/>
          <ac:spMkLst>
            <pc:docMk/>
            <pc:sldMk cId="0" sldId="260"/>
            <ac:spMk id="599" creationId="{00000000-0000-0000-0000-000000000000}"/>
          </ac:spMkLst>
        </pc:spChg>
        <pc:spChg chg="mod">
          <ac:chgData name="FOO Chuan Geng" userId="e43d807b-7bdd-43a7-a60e-078960ecf11f" providerId="ADAL" clId="{4A659B7D-2201-42C4-9253-DDC82705A242}" dt="2020-09-28T17:10:40.366" v="5022" actId="1076"/>
          <ac:spMkLst>
            <pc:docMk/>
            <pc:sldMk cId="0" sldId="260"/>
            <ac:spMk id="600" creationId="{00000000-0000-0000-0000-000000000000}"/>
          </ac:spMkLst>
        </pc:spChg>
        <pc:spChg chg="mod">
          <ac:chgData name="FOO Chuan Geng" userId="e43d807b-7bdd-43a7-a60e-078960ecf11f" providerId="ADAL" clId="{4A659B7D-2201-42C4-9253-DDC82705A242}" dt="2020-09-28T17:10:40.366" v="5022" actId="1076"/>
          <ac:spMkLst>
            <pc:docMk/>
            <pc:sldMk cId="0" sldId="260"/>
            <ac:spMk id="601" creationId="{00000000-0000-0000-0000-000000000000}"/>
          </ac:spMkLst>
        </pc:spChg>
        <pc:spChg chg="mod">
          <ac:chgData name="FOO Chuan Geng" userId="e43d807b-7bdd-43a7-a60e-078960ecf11f" providerId="ADAL" clId="{4A659B7D-2201-42C4-9253-DDC82705A242}" dt="2020-09-28T17:10:40.366" v="5022" actId="1076"/>
          <ac:spMkLst>
            <pc:docMk/>
            <pc:sldMk cId="0" sldId="260"/>
            <ac:spMk id="602" creationId="{00000000-0000-0000-0000-000000000000}"/>
          </ac:spMkLst>
        </pc:spChg>
        <pc:spChg chg="mod">
          <ac:chgData name="FOO Chuan Geng" userId="e43d807b-7bdd-43a7-a60e-078960ecf11f" providerId="ADAL" clId="{4A659B7D-2201-42C4-9253-DDC82705A242}" dt="2020-09-28T17:10:40.366" v="5022" actId="1076"/>
          <ac:spMkLst>
            <pc:docMk/>
            <pc:sldMk cId="0" sldId="260"/>
            <ac:spMk id="603" creationId="{00000000-0000-0000-0000-000000000000}"/>
          </ac:spMkLst>
        </pc:spChg>
        <pc:spChg chg="mod">
          <ac:chgData name="FOO Chuan Geng" userId="e43d807b-7bdd-43a7-a60e-078960ecf11f" providerId="ADAL" clId="{4A659B7D-2201-42C4-9253-DDC82705A242}" dt="2020-09-28T17:10:40.366" v="5022" actId="1076"/>
          <ac:spMkLst>
            <pc:docMk/>
            <pc:sldMk cId="0" sldId="260"/>
            <ac:spMk id="604" creationId="{00000000-0000-0000-0000-000000000000}"/>
          </ac:spMkLst>
        </pc:spChg>
        <pc:spChg chg="mod">
          <ac:chgData name="FOO Chuan Geng" userId="e43d807b-7bdd-43a7-a60e-078960ecf11f" providerId="ADAL" clId="{4A659B7D-2201-42C4-9253-DDC82705A242}" dt="2020-09-28T17:10:40.366" v="5022" actId="1076"/>
          <ac:spMkLst>
            <pc:docMk/>
            <pc:sldMk cId="0" sldId="260"/>
            <ac:spMk id="605" creationId="{00000000-0000-0000-0000-000000000000}"/>
          </ac:spMkLst>
        </pc:spChg>
        <pc:spChg chg="mod">
          <ac:chgData name="FOO Chuan Geng" userId="e43d807b-7bdd-43a7-a60e-078960ecf11f" providerId="ADAL" clId="{4A659B7D-2201-42C4-9253-DDC82705A242}" dt="2020-09-28T17:10:40.366" v="5022" actId="1076"/>
          <ac:spMkLst>
            <pc:docMk/>
            <pc:sldMk cId="0" sldId="260"/>
            <ac:spMk id="606" creationId="{00000000-0000-0000-0000-000000000000}"/>
          </ac:spMkLst>
        </pc:spChg>
        <pc:grpChg chg="mod">
          <ac:chgData name="FOO Chuan Geng" userId="e43d807b-7bdd-43a7-a60e-078960ecf11f" providerId="ADAL" clId="{4A659B7D-2201-42C4-9253-DDC82705A242}" dt="2020-09-28T17:10:40.366" v="5022" actId="1076"/>
          <ac:grpSpMkLst>
            <pc:docMk/>
            <pc:sldMk cId="0" sldId="260"/>
            <ac:grpSpMk id="610" creationId="{00000000-0000-0000-0000-000000000000}"/>
          </ac:grpSpMkLst>
        </pc:grpChg>
        <pc:grpChg chg="mod">
          <ac:chgData name="FOO Chuan Geng" userId="e43d807b-7bdd-43a7-a60e-078960ecf11f" providerId="ADAL" clId="{4A659B7D-2201-42C4-9253-DDC82705A242}" dt="2020-09-28T17:10:40.366" v="5022" actId="1076"/>
          <ac:grpSpMkLst>
            <pc:docMk/>
            <pc:sldMk cId="0" sldId="260"/>
            <ac:grpSpMk id="616" creationId="{00000000-0000-0000-0000-000000000000}"/>
          </ac:grpSpMkLst>
        </pc:grpChg>
        <pc:grpChg chg="mod">
          <ac:chgData name="FOO Chuan Geng" userId="e43d807b-7bdd-43a7-a60e-078960ecf11f" providerId="ADAL" clId="{4A659B7D-2201-42C4-9253-DDC82705A242}" dt="2020-09-28T17:10:40.366" v="5022" actId="1076"/>
          <ac:grpSpMkLst>
            <pc:docMk/>
            <pc:sldMk cId="0" sldId="260"/>
            <ac:grpSpMk id="624" creationId="{00000000-0000-0000-0000-000000000000}"/>
          </ac:grpSpMkLst>
        </pc:grpChg>
        <pc:grpChg chg="mod">
          <ac:chgData name="FOO Chuan Geng" userId="e43d807b-7bdd-43a7-a60e-078960ecf11f" providerId="ADAL" clId="{4A659B7D-2201-42C4-9253-DDC82705A242}" dt="2020-09-28T17:10:40.366" v="5022" actId="1076"/>
          <ac:grpSpMkLst>
            <pc:docMk/>
            <pc:sldMk cId="0" sldId="260"/>
            <ac:grpSpMk id="630" creationId="{00000000-0000-0000-0000-000000000000}"/>
          </ac:grpSpMkLst>
        </pc:grpChg>
        <pc:cxnChg chg="mod">
          <ac:chgData name="FOO Chuan Geng" userId="e43d807b-7bdd-43a7-a60e-078960ecf11f" providerId="ADAL" clId="{4A659B7D-2201-42C4-9253-DDC82705A242}" dt="2020-09-28T17:10:40.366" v="5022" actId="1076"/>
          <ac:cxnSpMkLst>
            <pc:docMk/>
            <pc:sldMk cId="0" sldId="260"/>
            <ac:cxnSpMk id="607" creationId="{00000000-0000-0000-0000-000000000000}"/>
          </ac:cxnSpMkLst>
        </pc:cxnChg>
        <pc:cxnChg chg="mod">
          <ac:chgData name="FOO Chuan Geng" userId="e43d807b-7bdd-43a7-a60e-078960ecf11f" providerId="ADAL" clId="{4A659B7D-2201-42C4-9253-DDC82705A242}" dt="2020-09-28T17:10:40.366" v="5022" actId="1076"/>
          <ac:cxnSpMkLst>
            <pc:docMk/>
            <pc:sldMk cId="0" sldId="260"/>
            <ac:cxnSpMk id="608" creationId="{00000000-0000-0000-0000-000000000000}"/>
          </ac:cxnSpMkLst>
        </pc:cxnChg>
        <pc:cxnChg chg="mod">
          <ac:chgData name="FOO Chuan Geng" userId="e43d807b-7bdd-43a7-a60e-078960ecf11f" providerId="ADAL" clId="{4A659B7D-2201-42C4-9253-DDC82705A242}" dt="2020-09-28T17:10:40.366" v="5022" actId="1076"/>
          <ac:cxnSpMkLst>
            <pc:docMk/>
            <pc:sldMk cId="0" sldId="260"/>
            <ac:cxnSpMk id="609" creationId="{00000000-0000-0000-0000-000000000000}"/>
          </ac:cxnSpMkLst>
        </pc:cxnChg>
      </pc:sldChg>
      <pc:sldChg chg="delSp modSp">
        <pc:chgData name="FOO Chuan Geng" userId="e43d807b-7bdd-43a7-a60e-078960ecf11f" providerId="ADAL" clId="{4A659B7D-2201-42C4-9253-DDC82705A242}" dt="2020-09-28T08:17:11.918" v="2927" actId="20577"/>
        <pc:sldMkLst>
          <pc:docMk/>
          <pc:sldMk cId="0" sldId="261"/>
        </pc:sldMkLst>
        <pc:spChg chg="mod">
          <ac:chgData name="FOO Chuan Geng" userId="e43d807b-7bdd-43a7-a60e-078960ecf11f" providerId="ADAL" clId="{4A659B7D-2201-42C4-9253-DDC82705A242}" dt="2020-09-28T08:17:11.918" v="2927" actId="20577"/>
          <ac:spMkLst>
            <pc:docMk/>
            <pc:sldMk cId="0" sldId="261"/>
            <ac:spMk id="2" creationId="{D1207F50-C8E0-4837-BBA6-80CAE7889AB0}"/>
          </ac:spMkLst>
        </pc:spChg>
        <pc:spChg chg="mod">
          <ac:chgData name="FOO Chuan Geng" userId="e43d807b-7bdd-43a7-a60e-078960ecf11f" providerId="ADAL" clId="{4A659B7D-2201-42C4-9253-DDC82705A242}" dt="2020-09-25T03:59:27.220" v="365"/>
          <ac:spMkLst>
            <pc:docMk/>
            <pc:sldMk cId="0" sldId="261"/>
            <ac:spMk id="652" creationId="{00000000-0000-0000-0000-000000000000}"/>
          </ac:spMkLst>
        </pc:spChg>
        <pc:spChg chg="del">
          <ac:chgData name="FOO Chuan Geng" userId="e43d807b-7bdd-43a7-a60e-078960ecf11f" providerId="ADAL" clId="{4A659B7D-2201-42C4-9253-DDC82705A242}" dt="2020-09-25T04:14:55.652" v="454" actId="478"/>
          <ac:spMkLst>
            <pc:docMk/>
            <pc:sldMk cId="0" sldId="261"/>
            <ac:spMk id="653" creationId="{00000000-0000-0000-0000-000000000000}"/>
          </ac:spMkLst>
        </pc:spChg>
        <pc:spChg chg="del">
          <ac:chgData name="FOO Chuan Geng" userId="e43d807b-7bdd-43a7-a60e-078960ecf11f" providerId="ADAL" clId="{4A659B7D-2201-42C4-9253-DDC82705A242}" dt="2020-09-25T04:14:55.652" v="454" actId="478"/>
          <ac:spMkLst>
            <pc:docMk/>
            <pc:sldMk cId="0" sldId="261"/>
            <ac:spMk id="654" creationId="{00000000-0000-0000-0000-000000000000}"/>
          </ac:spMkLst>
        </pc:spChg>
        <pc:spChg chg="del">
          <ac:chgData name="FOO Chuan Geng" userId="e43d807b-7bdd-43a7-a60e-078960ecf11f" providerId="ADAL" clId="{4A659B7D-2201-42C4-9253-DDC82705A242}" dt="2020-09-25T04:14:55.652" v="454" actId="478"/>
          <ac:spMkLst>
            <pc:docMk/>
            <pc:sldMk cId="0" sldId="261"/>
            <ac:spMk id="655" creationId="{00000000-0000-0000-0000-000000000000}"/>
          </ac:spMkLst>
        </pc:spChg>
        <pc:spChg chg="del">
          <ac:chgData name="FOO Chuan Geng" userId="e43d807b-7bdd-43a7-a60e-078960ecf11f" providerId="ADAL" clId="{4A659B7D-2201-42C4-9253-DDC82705A242}" dt="2020-09-25T04:14:55.652" v="454" actId="478"/>
          <ac:spMkLst>
            <pc:docMk/>
            <pc:sldMk cId="0" sldId="261"/>
            <ac:spMk id="656" creationId="{00000000-0000-0000-0000-000000000000}"/>
          </ac:spMkLst>
        </pc:spChg>
        <pc:spChg chg="del">
          <ac:chgData name="FOO Chuan Geng" userId="e43d807b-7bdd-43a7-a60e-078960ecf11f" providerId="ADAL" clId="{4A659B7D-2201-42C4-9253-DDC82705A242}" dt="2020-09-25T04:14:53.300" v="453" actId="478"/>
          <ac:spMkLst>
            <pc:docMk/>
            <pc:sldMk cId="0" sldId="261"/>
            <ac:spMk id="669" creationId="{00000000-0000-0000-0000-000000000000}"/>
          </ac:spMkLst>
        </pc:spChg>
        <pc:spChg chg="del">
          <ac:chgData name="FOO Chuan Geng" userId="e43d807b-7bdd-43a7-a60e-078960ecf11f" providerId="ADAL" clId="{4A659B7D-2201-42C4-9253-DDC82705A242}" dt="2020-09-25T04:14:55.652" v="454" actId="478"/>
          <ac:spMkLst>
            <pc:docMk/>
            <pc:sldMk cId="0" sldId="261"/>
            <ac:spMk id="670" creationId="{00000000-0000-0000-0000-000000000000}"/>
          </ac:spMkLst>
        </pc:spChg>
        <pc:spChg chg="del">
          <ac:chgData name="FOO Chuan Geng" userId="e43d807b-7bdd-43a7-a60e-078960ecf11f" providerId="ADAL" clId="{4A659B7D-2201-42C4-9253-DDC82705A242}" dt="2020-09-25T04:14:55.652" v="454" actId="478"/>
          <ac:spMkLst>
            <pc:docMk/>
            <pc:sldMk cId="0" sldId="261"/>
            <ac:spMk id="671" creationId="{00000000-0000-0000-0000-000000000000}"/>
          </ac:spMkLst>
        </pc:spChg>
        <pc:spChg chg="del">
          <ac:chgData name="FOO Chuan Geng" userId="e43d807b-7bdd-43a7-a60e-078960ecf11f" providerId="ADAL" clId="{4A659B7D-2201-42C4-9253-DDC82705A242}" dt="2020-09-25T04:14:55.652" v="454" actId="478"/>
          <ac:spMkLst>
            <pc:docMk/>
            <pc:sldMk cId="0" sldId="261"/>
            <ac:spMk id="672" creationId="{00000000-0000-0000-0000-000000000000}"/>
          </ac:spMkLst>
        </pc:spChg>
        <pc:spChg chg="del">
          <ac:chgData name="FOO Chuan Geng" userId="e43d807b-7bdd-43a7-a60e-078960ecf11f" providerId="ADAL" clId="{4A659B7D-2201-42C4-9253-DDC82705A242}" dt="2020-09-25T04:14:55.652" v="454" actId="478"/>
          <ac:spMkLst>
            <pc:docMk/>
            <pc:sldMk cId="0" sldId="261"/>
            <ac:spMk id="673" creationId="{00000000-0000-0000-0000-000000000000}"/>
          </ac:spMkLst>
        </pc:spChg>
        <pc:spChg chg="del">
          <ac:chgData name="FOO Chuan Geng" userId="e43d807b-7bdd-43a7-a60e-078960ecf11f" providerId="ADAL" clId="{4A659B7D-2201-42C4-9253-DDC82705A242}" dt="2020-09-25T04:14:55.652" v="454" actId="478"/>
          <ac:spMkLst>
            <pc:docMk/>
            <pc:sldMk cId="0" sldId="261"/>
            <ac:spMk id="674" creationId="{00000000-0000-0000-0000-000000000000}"/>
          </ac:spMkLst>
        </pc:spChg>
        <pc:spChg chg="del">
          <ac:chgData name="FOO Chuan Geng" userId="e43d807b-7bdd-43a7-a60e-078960ecf11f" providerId="ADAL" clId="{4A659B7D-2201-42C4-9253-DDC82705A242}" dt="2020-09-25T04:14:55.652" v="454" actId="478"/>
          <ac:spMkLst>
            <pc:docMk/>
            <pc:sldMk cId="0" sldId="261"/>
            <ac:spMk id="675" creationId="{00000000-0000-0000-0000-000000000000}"/>
          </ac:spMkLst>
        </pc:spChg>
        <pc:spChg chg="del">
          <ac:chgData name="FOO Chuan Geng" userId="e43d807b-7bdd-43a7-a60e-078960ecf11f" providerId="ADAL" clId="{4A659B7D-2201-42C4-9253-DDC82705A242}" dt="2020-09-25T04:14:55.652" v="454" actId="478"/>
          <ac:spMkLst>
            <pc:docMk/>
            <pc:sldMk cId="0" sldId="261"/>
            <ac:spMk id="676" creationId="{00000000-0000-0000-0000-000000000000}"/>
          </ac:spMkLst>
        </pc:spChg>
        <pc:grpChg chg="del">
          <ac:chgData name="FOO Chuan Geng" userId="e43d807b-7bdd-43a7-a60e-078960ecf11f" providerId="ADAL" clId="{4A659B7D-2201-42C4-9253-DDC82705A242}" dt="2020-09-25T04:14:55.652" v="454" actId="478"/>
          <ac:grpSpMkLst>
            <pc:docMk/>
            <pc:sldMk cId="0" sldId="261"/>
            <ac:grpSpMk id="657" creationId="{00000000-0000-0000-0000-000000000000}"/>
          </ac:grpSpMkLst>
        </pc:grpChg>
        <pc:grpChg chg="del">
          <ac:chgData name="FOO Chuan Geng" userId="e43d807b-7bdd-43a7-a60e-078960ecf11f" providerId="ADAL" clId="{4A659B7D-2201-42C4-9253-DDC82705A242}" dt="2020-09-25T04:14:55.652" v="454" actId="478"/>
          <ac:grpSpMkLst>
            <pc:docMk/>
            <pc:sldMk cId="0" sldId="261"/>
            <ac:grpSpMk id="660" creationId="{00000000-0000-0000-0000-000000000000}"/>
          </ac:grpSpMkLst>
        </pc:grpChg>
        <pc:grpChg chg="del">
          <ac:chgData name="FOO Chuan Geng" userId="e43d807b-7bdd-43a7-a60e-078960ecf11f" providerId="ADAL" clId="{4A659B7D-2201-42C4-9253-DDC82705A242}" dt="2020-09-25T04:14:55.652" v="454" actId="478"/>
          <ac:grpSpMkLst>
            <pc:docMk/>
            <pc:sldMk cId="0" sldId="261"/>
            <ac:grpSpMk id="663" creationId="{00000000-0000-0000-0000-000000000000}"/>
          </ac:grpSpMkLst>
        </pc:grpChg>
        <pc:grpChg chg="del">
          <ac:chgData name="FOO Chuan Geng" userId="e43d807b-7bdd-43a7-a60e-078960ecf11f" providerId="ADAL" clId="{4A659B7D-2201-42C4-9253-DDC82705A242}" dt="2020-09-25T04:14:55.652" v="454" actId="478"/>
          <ac:grpSpMkLst>
            <pc:docMk/>
            <pc:sldMk cId="0" sldId="261"/>
            <ac:grpSpMk id="666" creationId="{00000000-0000-0000-0000-000000000000}"/>
          </ac:grpSpMkLst>
        </pc:grpChg>
      </pc:sldChg>
      <pc:sldChg chg="modSp">
        <pc:chgData name="FOO Chuan Geng" userId="e43d807b-7bdd-43a7-a60e-078960ecf11f" providerId="ADAL" clId="{4A659B7D-2201-42C4-9253-DDC82705A242}" dt="2020-09-25T04:15:44.156" v="462" actId="1076"/>
        <pc:sldMkLst>
          <pc:docMk/>
          <pc:sldMk cId="0" sldId="262"/>
        </pc:sldMkLst>
        <pc:spChg chg="mod">
          <ac:chgData name="FOO Chuan Geng" userId="e43d807b-7bdd-43a7-a60e-078960ecf11f" providerId="ADAL" clId="{4A659B7D-2201-42C4-9253-DDC82705A242}" dt="2020-09-25T04:15:44.156" v="462" actId="1076"/>
          <ac:spMkLst>
            <pc:docMk/>
            <pc:sldMk cId="0" sldId="262"/>
            <ac:spMk id="681" creationId="{00000000-0000-0000-0000-000000000000}"/>
          </ac:spMkLst>
        </pc:spChg>
      </pc:sldChg>
      <pc:sldChg chg="del ord modTransition">
        <pc:chgData name="FOO Chuan Geng" userId="e43d807b-7bdd-43a7-a60e-078960ecf11f" providerId="ADAL" clId="{4A659B7D-2201-42C4-9253-DDC82705A242}" dt="2020-09-28T17:32:19.151" v="5194" actId="2696"/>
        <pc:sldMkLst>
          <pc:docMk/>
          <pc:sldMk cId="0" sldId="263"/>
        </pc:sldMkLst>
      </pc:sldChg>
      <pc:sldChg chg="add del">
        <pc:chgData name="FOO Chuan Geng" userId="e43d807b-7bdd-43a7-a60e-078960ecf11f" providerId="ADAL" clId="{4A659B7D-2201-42C4-9253-DDC82705A242}" dt="2020-09-25T04:14:58.160" v="455" actId="2696"/>
        <pc:sldMkLst>
          <pc:docMk/>
          <pc:sldMk cId="531928563" sldId="336"/>
        </pc:sldMkLst>
      </pc:sldChg>
      <pc:sldChg chg="addSp delSp modSp add ord modNotesTx">
        <pc:chgData name="FOO Chuan Geng" userId="e43d807b-7bdd-43a7-a60e-078960ecf11f" providerId="ADAL" clId="{4A659B7D-2201-42C4-9253-DDC82705A242}" dt="2020-09-29T09:54:51.655" v="9853" actId="20577"/>
        <pc:sldMkLst>
          <pc:docMk/>
          <pc:sldMk cId="1705115653" sldId="337"/>
        </pc:sldMkLst>
        <pc:spChg chg="add mod">
          <ac:chgData name="FOO Chuan Geng" userId="e43d807b-7bdd-43a7-a60e-078960ecf11f" providerId="ADAL" clId="{4A659B7D-2201-42C4-9253-DDC82705A242}" dt="2020-09-28T17:37:34.354" v="5289" actId="20577"/>
          <ac:spMkLst>
            <pc:docMk/>
            <pc:sldMk cId="1705115653" sldId="337"/>
            <ac:spMk id="2" creationId="{3E4461C2-BC97-4E8B-975D-31991FC11374}"/>
          </ac:spMkLst>
        </pc:spChg>
        <pc:spChg chg="add del">
          <ac:chgData name="FOO Chuan Geng" userId="e43d807b-7bdd-43a7-a60e-078960ecf11f" providerId="ADAL" clId="{4A659B7D-2201-42C4-9253-DDC82705A242}" dt="2020-09-25T04:05:43.789" v="425"/>
          <ac:spMkLst>
            <pc:docMk/>
            <pc:sldMk cId="1705115653" sldId="337"/>
            <ac:spMk id="4" creationId="{D1BBB912-A274-4DC8-8DB3-CFDD31EDD1D7}"/>
          </ac:spMkLst>
        </pc:spChg>
        <pc:spChg chg="mod">
          <ac:chgData name="FOO Chuan Geng" userId="e43d807b-7bdd-43a7-a60e-078960ecf11f" providerId="ADAL" clId="{4A659B7D-2201-42C4-9253-DDC82705A242}" dt="2020-09-25T04:03:11.852" v="377" actId="1076"/>
          <ac:spMkLst>
            <pc:docMk/>
            <pc:sldMk cId="1705115653" sldId="337"/>
            <ac:spMk id="652" creationId="{00000000-0000-0000-0000-000000000000}"/>
          </ac:spMkLst>
        </pc:spChg>
        <pc:spChg chg="del">
          <ac:chgData name="FOO Chuan Geng" userId="e43d807b-7bdd-43a7-a60e-078960ecf11f" providerId="ADAL" clId="{4A659B7D-2201-42C4-9253-DDC82705A242}" dt="2020-09-25T04:03:14.061" v="378" actId="478"/>
          <ac:spMkLst>
            <pc:docMk/>
            <pc:sldMk cId="1705115653" sldId="337"/>
            <ac:spMk id="653" creationId="{00000000-0000-0000-0000-000000000000}"/>
          </ac:spMkLst>
        </pc:spChg>
        <pc:spChg chg="del">
          <ac:chgData name="FOO Chuan Geng" userId="e43d807b-7bdd-43a7-a60e-078960ecf11f" providerId="ADAL" clId="{4A659B7D-2201-42C4-9253-DDC82705A242}" dt="2020-09-25T04:03:14.061" v="378" actId="478"/>
          <ac:spMkLst>
            <pc:docMk/>
            <pc:sldMk cId="1705115653" sldId="337"/>
            <ac:spMk id="654" creationId="{00000000-0000-0000-0000-000000000000}"/>
          </ac:spMkLst>
        </pc:spChg>
        <pc:spChg chg="del">
          <ac:chgData name="FOO Chuan Geng" userId="e43d807b-7bdd-43a7-a60e-078960ecf11f" providerId="ADAL" clId="{4A659B7D-2201-42C4-9253-DDC82705A242}" dt="2020-09-25T04:03:14.061" v="378" actId="478"/>
          <ac:spMkLst>
            <pc:docMk/>
            <pc:sldMk cId="1705115653" sldId="337"/>
            <ac:spMk id="655" creationId="{00000000-0000-0000-0000-000000000000}"/>
          </ac:spMkLst>
        </pc:spChg>
        <pc:spChg chg="del">
          <ac:chgData name="FOO Chuan Geng" userId="e43d807b-7bdd-43a7-a60e-078960ecf11f" providerId="ADAL" clId="{4A659B7D-2201-42C4-9253-DDC82705A242}" dt="2020-09-25T04:03:14.061" v="378" actId="478"/>
          <ac:spMkLst>
            <pc:docMk/>
            <pc:sldMk cId="1705115653" sldId="337"/>
            <ac:spMk id="656" creationId="{00000000-0000-0000-0000-000000000000}"/>
          </ac:spMkLst>
        </pc:spChg>
        <pc:spChg chg="del">
          <ac:chgData name="FOO Chuan Geng" userId="e43d807b-7bdd-43a7-a60e-078960ecf11f" providerId="ADAL" clId="{4A659B7D-2201-42C4-9253-DDC82705A242}" dt="2020-09-25T04:03:08.096" v="376" actId="478"/>
          <ac:spMkLst>
            <pc:docMk/>
            <pc:sldMk cId="1705115653" sldId="337"/>
            <ac:spMk id="669" creationId="{00000000-0000-0000-0000-000000000000}"/>
          </ac:spMkLst>
        </pc:spChg>
        <pc:spChg chg="del">
          <ac:chgData name="FOO Chuan Geng" userId="e43d807b-7bdd-43a7-a60e-078960ecf11f" providerId="ADAL" clId="{4A659B7D-2201-42C4-9253-DDC82705A242}" dt="2020-09-25T04:03:14.061" v="378" actId="478"/>
          <ac:spMkLst>
            <pc:docMk/>
            <pc:sldMk cId="1705115653" sldId="337"/>
            <ac:spMk id="670" creationId="{00000000-0000-0000-0000-000000000000}"/>
          </ac:spMkLst>
        </pc:spChg>
        <pc:spChg chg="del">
          <ac:chgData name="FOO Chuan Geng" userId="e43d807b-7bdd-43a7-a60e-078960ecf11f" providerId="ADAL" clId="{4A659B7D-2201-42C4-9253-DDC82705A242}" dt="2020-09-25T04:03:14.061" v="378" actId="478"/>
          <ac:spMkLst>
            <pc:docMk/>
            <pc:sldMk cId="1705115653" sldId="337"/>
            <ac:spMk id="671" creationId="{00000000-0000-0000-0000-000000000000}"/>
          </ac:spMkLst>
        </pc:spChg>
        <pc:spChg chg="del">
          <ac:chgData name="FOO Chuan Geng" userId="e43d807b-7bdd-43a7-a60e-078960ecf11f" providerId="ADAL" clId="{4A659B7D-2201-42C4-9253-DDC82705A242}" dt="2020-09-25T04:03:14.061" v="378" actId="478"/>
          <ac:spMkLst>
            <pc:docMk/>
            <pc:sldMk cId="1705115653" sldId="337"/>
            <ac:spMk id="672" creationId="{00000000-0000-0000-0000-000000000000}"/>
          </ac:spMkLst>
        </pc:spChg>
        <pc:spChg chg="del">
          <ac:chgData name="FOO Chuan Geng" userId="e43d807b-7bdd-43a7-a60e-078960ecf11f" providerId="ADAL" clId="{4A659B7D-2201-42C4-9253-DDC82705A242}" dt="2020-09-25T04:03:14.061" v="378" actId="478"/>
          <ac:spMkLst>
            <pc:docMk/>
            <pc:sldMk cId="1705115653" sldId="337"/>
            <ac:spMk id="673" creationId="{00000000-0000-0000-0000-000000000000}"/>
          </ac:spMkLst>
        </pc:spChg>
        <pc:spChg chg="del">
          <ac:chgData name="FOO Chuan Geng" userId="e43d807b-7bdd-43a7-a60e-078960ecf11f" providerId="ADAL" clId="{4A659B7D-2201-42C4-9253-DDC82705A242}" dt="2020-09-25T04:03:14.061" v="378" actId="478"/>
          <ac:spMkLst>
            <pc:docMk/>
            <pc:sldMk cId="1705115653" sldId="337"/>
            <ac:spMk id="674" creationId="{00000000-0000-0000-0000-000000000000}"/>
          </ac:spMkLst>
        </pc:spChg>
        <pc:spChg chg="del">
          <ac:chgData name="FOO Chuan Geng" userId="e43d807b-7bdd-43a7-a60e-078960ecf11f" providerId="ADAL" clId="{4A659B7D-2201-42C4-9253-DDC82705A242}" dt="2020-09-25T04:03:14.061" v="378" actId="478"/>
          <ac:spMkLst>
            <pc:docMk/>
            <pc:sldMk cId="1705115653" sldId="337"/>
            <ac:spMk id="675" creationId="{00000000-0000-0000-0000-000000000000}"/>
          </ac:spMkLst>
        </pc:spChg>
        <pc:spChg chg="del">
          <ac:chgData name="FOO Chuan Geng" userId="e43d807b-7bdd-43a7-a60e-078960ecf11f" providerId="ADAL" clId="{4A659B7D-2201-42C4-9253-DDC82705A242}" dt="2020-09-25T04:03:14.061" v="378" actId="478"/>
          <ac:spMkLst>
            <pc:docMk/>
            <pc:sldMk cId="1705115653" sldId="337"/>
            <ac:spMk id="676" creationId="{00000000-0000-0000-0000-000000000000}"/>
          </ac:spMkLst>
        </pc:spChg>
        <pc:grpChg chg="del">
          <ac:chgData name="FOO Chuan Geng" userId="e43d807b-7bdd-43a7-a60e-078960ecf11f" providerId="ADAL" clId="{4A659B7D-2201-42C4-9253-DDC82705A242}" dt="2020-09-25T04:03:14.061" v="378" actId="478"/>
          <ac:grpSpMkLst>
            <pc:docMk/>
            <pc:sldMk cId="1705115653" sldId="337"/>
            <ac:grpSpMk id="657" creationId="{00000000-0000-0000-0000-000000000000}"/>
          </ac:grpSpMkLst>
        </pc:grpChg>
        <pc:grpChg chg="del">
          <ac:chgData name="FOO Chuan Geng" userId="e43d807b-7bdd-43a7-a60e-078960ecf11f" providerId="ADAL" clId="{4A659B7D-2201-42C4-9253-DDC82705A242}" dt="2020-09-25T04:03:15.476" v="379" actId="478"/>
          <ac:grpSpMkLst>
            <pc:docMk/>
            <pc:sldMk cId="1705115653" sldId="337"/>
            <ac:grpSpMk id="660" creationId="{00000000-0000-0000-0000-000000000000}"/>
          </ac:grpSpMkLst>
        </pc:grpChg>
        <pc:grpChg chg="del">
          <ac:chgData name="FOO Chuan Geng" userId="e43d807b-7bdd-43a7-a60e-078960ecf11f" providerId="ADAL" clId="{4A659B7D-2201-42C4-9253-DDC82705A242}" dt="2020-09-25T04:03:14.061" v="378" actId="478"/>
          <ac:grpSpMkLst>
            <pc:docMk/>
            <pc:sldMk cId="1705115653" sldId="337"/>
            <ac:grpSpMk id="663" creationId="{00000000-0000-0000-0000-000000000000}"/>
          </ac:grpSpMkLst>
        </pc:grpChg>
        <pc:grpChg chg="del">
          <ac:chgData name="FOO Chuan Geng" userId="e43d807b-7bdd-43a7-a60e-078960ecf11f" providerId="ADAL" clId="{4A659B7D-2201-42C4-9253-DDC82705A242}" dt="2020-09-25T04:03:14.061" v="378" actId="478"/>
          <ac:grpSpMkLst>
            <pc:docMk/>
            <pc:sldMk cId="1705115653" sldId="337"/>
            <ac:grpSpMk id="666" creationId="{00000000-0000-0000-0000-000000000000}"/>
          </ac:grpSpMkLst>
        </pc:grpChg>
        <pc:graphicFrameChg chg="add del">
          <ac:chgData name="FOO Chuan Geng" userId="e43d807b-7bdd-43a7-a60e-078960ecf11f" providerId="ADAL" clId="{4A659B7D-2201-42C4-9253-DDC82705A242}" dt="2020-09-25T04:05:43.789" v="425"/>
          <ac:graphicFrameMkLst>
            <pc:docMk/>
            <pc:sldMk cId="1705115653" sldId="337"/>
            <ac:graphicFrameMk id="3" creationId="{54BCE899-5CEF-467C-BC53-3314A9CFB1DE}"/>
          </ac:graphicFrameMkLst>
        </pc:graphicFrameChg>
      </pc:sldChg>
      <pc:sldChg chg="addSp delSp modSp add ord modTransition">
        <pc:chgData name="FOO Chuan Geng" userId="e43d807b-7bdd-43a7-a60e-078960ecf11f" providerId="ADAL" clId="{4A659B7D-2201-42C4-9253-DDC82705A242}" dt="2020-09-27T12:23:57.810" v="1308" actId="114"/>
        <pc:sldMkLst>
          <pc:docMk/>
          <pc:sldMk cId="1995377948" sldId="338"/>
        </pc:sldMkLst>
        <pc:spChg chg="add del">
          <ac:chgData name="FOO Chuan Geng" userId="e43d807b-7bdd-43a7-a60e-078960ecf11f" providerId="ADAL" clId="{4A659B7D-2201-42C4-9253-DDC82705A242}" dt="2020-09-25T04:04:44.321" v="415" actId="478"/>
          <ac:spMkLst>
            <pc:docMk/>
            <pc:sldMk cId="1995377948" sldId="338"/>
            <ac:spMk id="2" creationId="{7C99D722-3EA3-4398-B15F-7F3A44B2C52E}"/>
          </ac:spMkLst>
        </pc:spChg>
        <pc:spChg chg="add del mod">
          <ac:chgData name="FOO Chuan Geng" userId="e43d807b-7bdd-43a7-a60e-078960ecf11f" providerId="ADAL" clId="{4A659B7D-2201-42C4-9253-DDC82705A242}" dt="2020-09-25T04:16:59.597" v="531" actId="478"/>
          <ac:spMkLst>
            <pc:docMk/>
            <pc:sldMk cId="1995377948" sldId="338"/>
            <ac:spMk id="4" creationId="{EFC02CEC-1A9E-4BDE-815E-44B394B87C17}"/>
          </ac:spMkLst>
        </pc:spChg>
        <pc:spChg chg="mod">
          <ac:chgData name="FOO Chuan Geng" userId="e43d807b-7bdd-43a7-a60e-078960ecf11f" providerId="ADAL" clId="{4A659B7D-2201-42C4-9253-DDC82705A242}" dt="2020-09-25T04:03:30.340" v="383" actId="1076"/>
          <ac:spMkLst>
            <pc:docMk/>
            <pc:sldMk cId="1995377948" sldId="338"/>
            <ac:spMk id="652" creationId="{00000000-0000-0000-0000-000000000000}"/>
          </ac:spMkLst>
        </pc:spChg>
        <pc:graphicFrameChg chg="add mod modGraphic">
          <ac:chgData name="FOO Chuan Geng" userId="e43d807b-7bdd-43a7-a60e-078960ecf11f" providerId="ADAL" clId="{4A659B7D-2201-42C4-9253-DDC82705A242}" dt="2020-09-27T12:23:57.810" v="1308" actId="114"/>
          <ac:graphicFrameMkLst>
            <pc:docMk/>
            <pc:sldMk cId="1995377948" sldId="338"/>
            <ac:graphicFrameMk id="3" creationId="{4BF9CD78-9D06-4968-835D-C6B79A297837}"/>
          </ac:graphicFrameMkLst>
        </pc:graphicFrameChg>
      </pc:sldChg>
      <pc:sldChg chg="add del">
        <pc:chgData name="FOO Chuan Geng" userId="e43d807b-7bdd-43a7-a60e-078960ecf11f" providerId="ADAL" clId="{4A659B7D-2201-42C4-9253-DDC82705A242}" dt="2020-09-25T04:03:48.309" v="386" actId="2696"/>
        <pc:sldMkLst>
          <pc:docMk/>
          <pc:sldMk cId="2341653428" sldId="339"/>
        </pc:sldMkLst>
      </pc:sldChg>
      <pc:sldChg chg="modSp add ord modTransition modNotesTx">
        <pc:chgData name="FOO Chuan Geng" userId="e43d807b-7bdd-43a7-a60e-078960ecf11f" providerId="ADAL" clId="{4A659B7D-2201-42C4-9253-DDC82705A242}" dt="2020-09-29T08:57:53.418" v="8387" actId="20577"/>
        <pc:sldMkLst>
          <pc:docMk/>
          <pc:sldMk cId="3652917172" sldId="339"/>
        </pc:sldMkLst>
        <pc:spChg chg="mod">
          <ac:chgData name="FOO Chuan Geng" userId="e43d807b-7bdd-43a7-a60e-078960ecf11f" providerId="ADAL" clId="{4A659B7D-2201-42C4-9253-DDC82705A242}" dt="2020-09-29T08:57:53.418" v="8387" actId="20577"/>
          <ac:spMkLst>
            <pc:docMk/>
            <pc:sldMk cId="3652917172" sldId="339"/>
            <ac:spMk id="2" creationId="{3294E210-AFB3-4DBB-83A0-AC3E8EE8304F}"/>
          </ac:spMkLst>
        </pc:spChg>
        <pc:spChg chg="mod">
          <ac:chgData name="FOO Chuan Geng" userId="e43d807b-7bdd-43a7-a60e-078960ecf11f" providerId="ADAL" clId="{4A659B7D-2201-42C4-9253-DDC82705A242}" dt="2020-09-28T18:04:51.989" v="5881" actId="1076"/>
          <ac:spMkLst>
            <pc:docMk/>
            <pc:sldMk cId="3652917172" sldId="339"/>
            <ac:spMk id="10" creationId="{32D44499-B217-4AC3-8BCD-904225DA530F}"/>
          </ac:spMkLst>
        </pc:spChg>
        <pc:spChg chg="mod">
          <ac:chgData name="FOO Chuan Geng" userId="e43d807b-7bdd-43a7-a60e-078960ecf11f" providerId="ADAL" clId="{4A659B7D-2201-42C4-9253-DDC82705A242}" dt="2020-09-28T17:52:54.053" v="5854" actId="14100"/>
          <ac:spMkLst>
            <pc:docMk/>
            <pc:sldMk cId="3652917172" sldId="339"/>
            <ac:spMk id="652" creationId="{00000000-0000-0000-0000-000000000000}"/>
          </ac:spMkLst>
        </pc:spChg>
        <pc:picChg chg="mod">
          <ac:chgData name="FOO Chuan Geng" userId="e43d807b-7bdd-43a7-a60e-078960ecf11f" providerId="ADAL" clId="{4A659B7D-2201-42C4-9253-DDC82705A242}" dt="2020-09-28T13:49:47.070" v="4073" actId="14100"/>
          <ac:picMkLst>
            <pc:docMk/>
            <pc:sldMk cId="3652917172" sldId="339"/>
            <ac:picMk id="2" creationId="{E3C87568-2CAB-4771-B1E0-FE09EE21D51C}"/>
          </ac:picMkLst>
        </pc:picChg>
        <pc:picChg chg="mod">
          <ac:chgData name="FOO Chuan Geng" userId="e43d807b-7bdd-43a7-a60e-078960ecf11f" providerId="ADAL" clId="{4A659B7D-2201-42C4-9253-DDC82705A242}" dt="2020-09-28T13:49:21.627" v="4071" actId="1076"/>
          <ac:picMkLst>
            <pc:docMk/>
            <pc:sldMk cId="3652917172" sldId="339"/>
            <ac:picMk id="5" creationId="{515B4EB4-CE11-4C6A-A71E-615D492C0A9D}"/>
          </ac:picMkLst>
        </pc:picChg>
        <pc:picChg chg="mod">
          <ac:chgData name="FOO Chuan Geng" userId="e43d807b-7bdd-43a7-a60e-078960ecf11f" providerId="ADAL" clId="{4A659B7D-2201-42C4-9253-DDC82705A242}" dt="2020-09-28T13:50:43.934" v="4074" actId="14100"/>
          <ac:picMkLst>
            <pc:docMk/>
            <pc:sldMk cId="3652917172" sldId="339"/>
            <ac:picMk id="11" creationId="{92D02711-31CD-4548-9A8A-A905A5EEFE14}"/>
          </ac:picMkLst>
        </pc:picChg>
        <pc:picChg chg="mod">
          <ac:chgData name="FOO Chuan Geng" userId="e43d807b-7bdd-43a7-a60e-078960ecf11f" providerId="ADAL" clId="{4A659B7D-2201-42C4-9253-DDC82705A242}" dt="2020-09-28T13:49:22.783" v="4072" actId="1076"/>
          <ac:picMkLst>
            <pc:docMk/>
            <pc:sldMk cId="3652917172" sldId="339"/>
            <ac:picMk id="12" creationId="{54A9B40C-EC37-4D8B-9BC8-98281DC987E6}"/>
          </ac:picMkLst>
        </pc:picChg>
        <pc:picChg chg="mod">
          <ac:chgData name="FOO Chuan Geng" userId="e43d807b-7bdd-43a7-a60e-078960ecf11f" providerId="ADAL" clId="{4A659B7D-2201-42C4-9253-DDC82705A242}" dt="2020-09-28T13:50:47.879" v="4076" actId="1076"/>
          <ac:picMkLst>
            <pc:docMk/>
            <pc:sldMk cId="3652917172" sldId="339"/>
            <ac:picMk id="13" creationId="{40F441AD-B269-4CC2-91D1-867951909DD8}"/>
          </ac:picMkLst>
        </pc:picChg>
      </pc:sldChg>
      <pc:sldChg chg="delSp modSp add">
        <pc:chgData name="FOO Chuan Geng" userId="e43d807b-7bdd-43a7-a60e-078960ecf11f" providerId="ADAL" clId="{4A659B7D-2201-42C4-9253-DDC82705A242}" dt="2020-09-25T04:04:36.117" v="414" actId="1076"/>
        <pc:sldMkLst>
          <pc:docMk/>
          <pc:sldMk cId="554741085" sldId="340"/>
        </pc:sldMkLst>
        <pc:spChg chg="del">
          <ac:chgData name="FOO Chuan Geng" userId="e43d807b-7bdd-43a7-a60e-078960ecf11f" providerId="ADAL" clId="{4A659B7D-2201-42C4-9253-DDC82705A242}" dt="2020-09-25T04:04:33.677" v="413" actId="478"/>
          <ac:spMkLst>
            <pc:docMk/>
            <pc:sldMk cId="554741085" sldId="340"/>
            <ac:spMk id="2" creationId="{7C99D722-3EA3-4398-B15F-7F3A44B2C52E}"/>
          </ac:spMkLst>
        </pc:spChg>
        <pc:spChg chg="mod">
          <ac:chgData name="FOO Chuan Geng" userId="e43d807b-7bdd-43a7-a60e-078960ecf11f" providerId="ADAL" clId="{4A659B7D-2201-42C4-9253-DDC82705A242}" dt="2020-09-25T04:04:36.117" v="414" actId="1076"/>
          <ac:spMkLst>
            <pc:docMk/>
            <pc:sldMk cId="554741085" sldId="340"/>
            <ac:spMk id="652" creationId="{00000000-0000-0000-0000-000000000000}"/>
          </ac:spMkLst>
        </pc:spChg>
      </pc:sldChg>
      <pc:sldChg chg="addSp delSp modSp add">
        <pc:chgData name="FOO Chuan Geng" userId="e43d807b-7bdd-43a7-a60e-078960ecf11f" providerId="ADAL" clId="{4A659B7D-2201-42C4-9253-DDC82705A242}" dt="2020-09-25T04:19:22.838" v="582" actId="20577"/>
        <pc:sldMkLst>
          <pc:docMk/>
          <pc:sldMk cId="3701627305" sldId="341"/>
        </pc:sldMkLst>
        <pc:spChg chg="del">
          <ac:chgData name="FOO Chuan Geng" userId="e43d807b-7bdd-43a7-a60e-078960ecf11f" providerId="ADAL" clId="{4A659B7D-2201-42C4-9253-DDC82705A242}" dt="2020-09-25T04:05:51.748" v="427" actId="478"/>
          <ac:spMkLst>
            <pc:docMk/>
            <pc:sldMk cId="3701627305" sldId="341"/>
            <ac:spMk id="2" creationId="{3E4461C2-BC97-4E8B-975D-31991FC11374}"/>
          </ac:spMkLst>
        </pc:spChg>
        <pc:spChg chg="add mod">
          <ac:chgData name="FOO Chuan Geng" userId="e43d807b-7bdd-43a7-a60e-078960ecf11f" providerId="ADAL" clId="{4A659B7D-2201-42C4-9253-DDC82705A242}" dt="2020-09-25T04:06:01.361" v="429" actId="1076"/>
          <ac:spMkLst>
            <pc:docMk/>
            <pc:sldMk cId="3701627305" sldId="341"/>
            <ac:spMk id="4" creationId="{C29ACA04-FD0F-4A21-B093-6E11D1DA0792}"/>
          </ac:spMkLst>
        </pc:spChg>
        <pc:spChg chg="mod">
          <ac:chgData name="FOO Chuan Geng" userId="e43d807b-7bdd-43a7-a60e-078960ecf11f" providerId="ADAL" clId="{4A659B7D-2201-42C4-9253-DDC82705A242}" dt="2020-09-25T04:19:22.838" v="582" actId="20577"/>
          <ac:spMkLst>
            <pc:docMk/>
            <pc:sldMk cId="3701627305" sldId="341"/>
            <ac:spMk id="652" creationId="{00000000-0000-0000-0000-000000000000}"/>
          </ac:spMkLst>
        </pc:spChg>
        <pc:graphicFrameChg chg="add mod modGraphic">
          <ac:chgData name="FOO Chuan Geng" userId="e43d807b-7bdd-43a7-a60e-078960ecf11f" providerId="ADAL" clId="{4A659B7D-2201-42C4-9253-DDC82705A242}" dt="2020-09-25T04:18:52.821" v="575" actId="14734"/>
          <ac:graphicFrameMkLst>
            <pc:docMk/>
            <pc:sldMk cId="3701627305" sldId="341"/>
            <ac:graphicFrameMk id="3" creationId="{9FD61163-B3C5-4C86-A976-EDC0DAC91F59}"/>
          </ac:graphicFrameMkLst>
        </pc:graphicFrameChg>
      </pc:sldChg>
      <pc:sldChg chg="add del">
        <pc:chgData name="FOO Chuan Geng" userId="e43d807b-7bdd-43a7-a60e-078960ecf11f" providerId="ADAL" clId="{4A659B7D-2201-42C4-9253-DDC82705A242}" dt="2020-09-25T04:04:28.558" v="403" actId="2696"/>
        <pc:sldMkLst>
          <pc:docMk/>
          <pc:sldMk cId="3997178357" sldId="341"/>
        </pc:sldMkLst>
      </pc:sldChg>
      <pc:sldChg chg="addSp delSp modSp ord modTransition">
        <pc:chgData name="FOO Chuan Geng" userId="e43d807b-7bdd-43a7-a60e-078960ecf11f" providerId="ADAL" clId="{4A659B7D-2201-42C4-9253-DDC82705A242}" dt="2020-09-28T16:58:15.703" v="4992"/>
        <pc:sldMkLst>
          <pc:docMk/>
          <pc:sldMk cId="2155642152" sldId="342"/>
        </pc:sldMkLst>
        <pc:spChg chg="mod">
          <ac:chgData name="FOO Chuan Geng" userId="e43d807b-7bdd-43a7-a60e-078960ecf11f" providerId="ADAL" clId="{4A659B7D-2201-42C4-9253-DDC82705A242}" dt="2020-09-28T16:57:54.683" v="4989" actId="20577"/>
          <ac:spMkLst>
            <pc:docMk/>
            <pc:sldMk cId="2155642152" sldId="342"/>
            <ac:spMk id="3" creationId="{F977231E-53BD-4425-8909-01503A72FDD3}"/>
          </ac:spMkLst>
        </pc:spChg>
        <pc:spChg chg="add del mod">
          <ac:chgData name="FOO Chuan Geng" userId="e43d807b-7bdd-43a7-a60e-078960ecf11f" providerId="ADAL" clId="{4A659B7D-2201-42C4-9253-DDC82705A242}" dt="2020-09-26T17:19:39.219" v="839" actId="478"/>
          <ac:spMkLst>
            <pc:docMk/>
            <pc:sldMk cId="2155642152" sldId="342"/>
            <ac:spMk id="4" creationId="{787FBDAB-3E46-467C-B736-D4A8090F219A}"/>
          </ac:spMkLst>
        </pc:spChg>
        <pc:spChg chg="del mod">
          <ac:chgData name="FOO Chuan Geng" userId="e43d807b-7bdd-43a7-a60e-078960ecf11f" providerId="ADAL" clId="{4A659B7D-2201-42C4-9253-DDC82705A242}" dt="2020-09-26T17:19:27.392" v="835" actId="478"/>
          <ac:spMkLst>
            <pc:docMk/>
            <pc:sldMk cId="2155642152" sldId="342"/>
            <ac:spMk id="5" creationId="{47089BF0-064F-438F-B4E5-083BE5A90419}"/>
          </ac:spMkLst>
        </pc:spChg>
        <pc:spChg chg="add del mod">
          <ac:chgData name="FOO Chuan Geng" userId="e43d807b-7bdd-43a7-a60e-078960ecf11f" providerId="ADAL" clId="{4A659B7D-2201-42C4-9253-DDC82705A242}" dt="2020-09-27T13:47:40.363" v="1846" actId="478"/>
          <ac:spMkLst>
            <pc:docMk/>
            <pc:sldMk cId="2155642152" sldId="342"/>
            <ac:spMk id="7" creationId="{BCB55F13-7F9D-4829-9824-B847FA053EE1}"/>
          </ac:spMkLst>
        </pc:spChg>
        <pc:spChg chg="add del mod">
          <ac:chgData name="FOO Chuan Geng" userId="e43d807b-7bdd-43a7-a60e-078960ecf11f" providerId="ADAL" clId="{4A659B7D-2201-42C4-9253-DDC82705A242}" dt="2020-09-27T13:47:41.235" v="1847" actId="478"/>
          <ac:spMkLst>
            <pc:docMk/>
            <pc:sldMk cId="2155642152" sldId="342"/>
            <ac:spMk id="9" creationId="{5FF4D26D-40D4-4293-A58C-D1A5C2A0AC89}"/>
          </ac:spMkLst>
        </pc:spChg>
        <pc:spChg chg="add del">
          <ac:chgData name="FOO Chuan Geng" userId="e43d807b-7bdd-43a7-a60e-078960ecf11f" providerId="ADAL" clId="{4A659B7D-2201-42C4-9253-DDC82705A242}" dt="2020-09-26T17:19:25.103" v="834"/>
          <ac:spMkLst>
            <pc:docMk/>
            <pc:sldMk cId="2155642152" sldId="342"/>
            <ac:spMk id="17" creationId="{C91A1510-C3A3-4255-91A4-F86EAF8044D6}"/>
          </ac:spMkLst>
        </pc:spChg>
        <pc:spChg chg="add mod">
          <ac:chgData name="FOO Chuan Geng" userId="e43d807b-7bdd-43a7-a60e-078960ecf11f" providerId="ADAL" clId="{4A659B7D-2201-42C4-9253-DDC82705A242}" dt="2020-09-27T13:47:49.593" v="1849" actId="1076"/>
          <ac:spMkLst>
            <pc:docMk/>
            <pc:sldMk cId="2155642152" sldId="342"/>
            <ac:spMk id="20" creationId="{280980D3-6DFC-4D23-8457-118FC450EF72}"/>
          </ac:spMkLst>
        </pc:spChg>
        <pc:spChg chg="mod">
          <ac:chgData name="FOO Chuan Geng" userId="e43d807b-7bdd-43a7-a60e-078960ecf11f" providerId="ADAL" clId="{4A659B7D-2201-42C4-9253-DDC82705A242}" dt="2020-09-28T07:00:02.609" v="1851" actId="20577"/>
          <ac:spMkLst>
            <pc:docMk/>
            <pc:sldMk cId="2155642152" sldId="342"/>
            <ac:spMk id="1786" creationId="{00000000-0000-0000-0000-000000000000}"/>
          </ac:spMkLst>
        </pc:spChg>
        <pc:spChg chg="mod">
          <ac:chgData name="FOO Chuan Geng" userId="e43d807b-7bdd-43a7-a60e-078960ecf11f" providerId="ADAL" clId="{4A659B7D-2201-42C4-9253-DDC82705A242}" dt="2020-09-25T04:16:38.566" v="528" actId="5793"/>
          <ac:spMkLst>
            <pc:docMk/>
            <pc:sldMk cId="2155642152" sldId="342"/>
            <ac:spMk id="1789" creationId="{00000000-0000-0000-0000-000000000000}"/>
          </ac:spMkLst>
        </pc:spChg>
        <pc:spChg chg="del">
          <ac:chgData name="FOO Chuan Geng" userId="e43d807b-7bdd-43a7-a60e-078960ecf11f" providerId="ADAL" clId="{4A659B7D-2201-42C4-9253-DDC82705A242}" dt="2020-09-27T13:47:39.239" v="1845" actId="478"/>
          <ac:spMkLst>
            <pc:docMk/>
            <pc:sldMk cId="2155642152" sldId="342"/>
            <ac:spMk id="1795" creationId="{00000000-0000-0000-0000-000000000000}"/>
          </ac:spMkLst>
        </pc:spChg>
        <pc:spChg chg="del mod">
          <ac:chgData name="FOO Chuan Geng" userId="e43d807b-7bdd-43a7-a60e-078960ecf11f" providerId="ADAL" clId="{4A659B7D-2201-42C4-9253-DDC82705A242}" dt="2020-09-27T13:47:37.256" v="1844" actId="478"/>
          <ac:spMkLst>
            <pc:docMk/>
            <pc:sldMk cId="2155642152" sldId="342"/>
            <ac:spMk id="1796" creationId="{00000000-0000-0000-0000-000000000000}"/>
          </ac:spMkLst>
        </pc:spChg>
      </pc:sldChg>
      <pc:sldChg chg="add del">
        <pc:chgData name="FOO Chuan Geng" userId="e43d807b-7bdd-43a7-a60e-078960ecf11f" providerId="ADAL" clId="{4A659B7D-2201-42C4-9253-DDC82705A242}" dt="2020-09-25T04:15:58.830" v="465" actId="2696"/>
        <pc:sldMkLst>
          <pc:docMk/>
          <pc:sldMk cId="2329949740" sldId="345"/>
        </pc:sldMkLst>
      </pc:sldChg>
      <pc:sldChg chg="addSp delSp modSp add ord modNotesTx">
        <pc:chgData name="FOO Chuan Geng" userId="e43d807b-7bdd-43a7-a60e-078960ecf11f" providerId="ADAL" clId="{4A659B7D-2201-42C4-9253-DDC82705A242}" dt="2020-09-29T10:07:10.926" v="9856" actId="20577"/>
        <pc:sldMkLst>
          <pc:docMk/>
          <pc:sldMk cId="3961708846" sldId="346"/>
        </pc:sldMkLst>
        <pc:spChg chg="del mod">
          <ac:chgData name="FOO Chuan Geng" userId="e43d807b-7bdd-43a7-a60e-078960ecf11f" providerId="ADAL" clId="{4A659B7D-2201-42C4-9253-DDC82705A242}" dt="2020-09-25T04:16:08.179" v="477"/>
          <ac:spMkLst>
            <pc:docMk/>
            <pc:sldMk cId="3961708846" sldId="346"/>
            <ac:spMk id="2" creationId="{3E4461C2-BC97-4E8B-975D-31991FC11374}"/>
          </ac:spMkLst>
        </pc:spChg>
        <pc:spChg chg="add mod">
          <ac:chgData name="FOO Chuan Geng" userId="e43d807b-7bdd-43a7-a60e-078960ecf11f" providerId="ADAL" clId="{4A659B7D-2201-42C4-9253-DDC82705A242}" dt="2020-09-28T18:20:04.966" v="5888" actId="1076"/>
          <ac:spMkLst>
            <pc:docMk/>
            <pc:sldMk cId="3961708846" sldId="346"/>
            <ac:spMk id="3" creationId="{03A277E3-9ABC-4E19-9E77-3B6B7233C2CE}"/>
          </ac:spMkLst>
        </pc:spChg>
        <pc:spChg chg="mod">
          <ac:chgData name="FOO Chuan Geng" userId="e43d807b-7bdd-43a7-a60e-078960ecf11f" providerId="ADAL" clId="{4A659B7D-2201-42C4-9253-DDC82705A242}" dt="2020-09-27T13:46:42.073" v="1811" actId="14100"/>
          <ac:spMkLst>
            <pc:docMk/>
            <pc:sldMk cId="3961708846" sldId="346"/>
            <ac:spMk id="652" creationId="{00000000-0000-0000-0000-000000000000}"/>
          </ac:spMkLst>
        </pc:spChg>
      </pc:sldChg>
      <pc:sldChg chg="modSp add del modTransition">
        <pc:chgData name="FOO Chuan Geng" userId="e43d807b-7bdd-43a7-a60e-078960ecf11f" providerId="ADAL" clId="{4A659B7D-2201-42C4-9253-DDC82705A242}" dt="2020-09-27T12:16:56.334" v="1191"/>
        <pc:sldMkLst>
          <pc:docMk/>
          <pc:sldMk cId="1050644571" sldId="347"/>
        </pc:sldMkLst>
        <pc:spChg chg="mod">
          <ac:chgData name="FOO Chuan Geng" userId="e43d807b-7bdd-43a7-a60e-078960ecf11f" providerId="ADAL" clId="{4A659B7D-2201-42C4-9253-DDC82705A242}" dt="2020-09-25T04:19:19.232" v="581" actId="20577"/>
          <ac:spMkLst>
            <pc:docMk/>
            <pc:sldMk cId="1050644571" sldId="347"/>
            <ac:spMk id="652" creationId="{00000000-0000-0000-0000-000000000000}"/>
          </ac:spMkLst>
        </pc:spChg>
      </pc:sldChg>
      <pc:sldChg chg="del">
        <pc:chgData name="FOO Chuan Geng" userId="e43d807b-7bdd-43a7-a60e-078960ecf11f" providerId="ADAL" clId="{4A659B7D-2201-42C4-9253-DDC82705A242}" dt="2020-09-27T12:15:43.927" v="1188" actId="2696"/>
        <pc:sldMkLst>
          <pc:docMk/>
          <pc:sldMk cId="213797340" sldId="348"/>
        </pc:sldMkLst>
      </pc:sldChg>
      <pc:sldChg chg="delSp modSp modNotesTx">
        <pc:chgData name="FOO Chuan Geng" userId="e43d807b-7bdd-43a7-a60e-078960ecf11f" providerId="ADAL" clId="{4A659B7D-2201-42C4-9253-DDC82705A242}" dt="2020-09-29T09:13:20.674" v="9168" actId="20577"/>
        <pc:sldMkLst>
          <pc:docMk/>
          <pc:sldMk cId="4119617378" sldId="349"/>
        </pc:sldMkLst>
        <pc:spChg chg="mod">
          <ac:chgData name="FOO Chuan Geng" userId="e43d807b-7bdd-43a7-a60e-078960ecf11f" providerId="ADAL" clId="{4A659B7D-2201-42C4-9253-DDC82705A242}" dt="2020-09-27T12:28:02.512" v="1585" actId="113"/>
          <ac:spMkLst>
            <pc:docMk/>
            <pc:sldMk cId="4119617378" sldId="349"/>
            <ac:spMk id="22" creationId="{68C50689-96DF-47BF-B678-7D0A26B5328A}"/>
          </ac:spMkLst>
        </pc:spChg>
        <pc:spChg chg="mod">
          <ac:chgData name="FOO Chuan Geng" userId="e43d807b-7bdd-43a7-a60e-078960ecf11f" providerId="ADAL" clId="{4A659B7D-2201-42C4-9253-DDC82705A242}" dt="2020-09-27T12:28:06.068" v="1587" actId="113"/>
          <ac:spMkLst>
            <pc:docMk/>
            <pc:sldMk cId="4119617378" sldId="349"/>
            <ac:spMk id="24" creationId="{A7C0D3CB-D53C-464E-8195-A9C54192C8EE}"/>
          </ac:spMkLst>
        </pc:spChg>
        <pc:spChg chg="mod">
          <ac:chgData name="FOO Chuan Geng" userId="e43d807b-7bdd-43a7-a60e-078960ecf11f" providerId="ADAL" clId="{4A659B7D-2201-42C4-9253-DDC82705A242}" dt="2020-09-27T12:28:04.753" v="1586" actId="113"/>
          <ac:spMkLst>
            <pc:docMk/>
            <pc:sldMk cId="4119617378" sldId="349"/>
            <ac:spMk id="26" creationId="{4F47E3FE-72FB-4E95-8188-2B3A429DE688}"/>
          </ac:spMkLst>
        </pc:spChg>
        <pc:spChg chg="mod">
          <ac:chgData name="FOO Chuan Geng" userId="e43d807b-7bdd-43a7-a60e-078960ecf11f" providerId="ADAL" clId="{4A659B7D-2201-42C4-9253-DDC82705A242}" dt="2020-09-27T12:28:07.266" v="1588" actId="113"/>
          <ac:spMkLst>
            <pc:docMk/>
            <pc:sldMk cId="4119617378" sldId="349"/>
            <ac:spMk id="28" creationId="{A57ECBED-B2A2-48B7-A696-72CB6F11699B}"/>
          </ac:spMkLst>
        </pc:spChg>
        <pc:spChg chg="mod">
          <ac:chgData name="FOO Chuan Geng" userId="e43d807b-7bdd-43a7-a60e-078960ecf11f" providerId="ADAL" clId="{4A659B7D-2201-42C4-9253-DDC82705A242}" dt="2020-09-27T12:27:52.650" v="1581" actId="1076"/>
          <ac:spMkLst>
            <pc:docMk/>
            <pc:sldMk cId="4119617378" sldId="349"/>
            <ac:spMk id="29" creationId="{E3BCE477-5C0A-4541-8168-54EEA1B16C28}"/>
          </ac:spMkLst>
        </pc:spChg>
        <pc:spChg chg="mod">
          <ac:chgData name="FOO Chuan Geng" userId="e43d807b-7bdd-43a7-a60e-078960ecf11f" providerId="ADAL" clId="{4A659B7D-2201-42C4-9253-DDC82705A242}" dt="2020-09-27T12:19:25.318" v="1200" actId="20577"/>
          <ac:spMkLst>
            <pc:docMk/>
            <pc:sldMk cId="4119617378" sldId="349"/>
            <ac:spMk id="30" creationId="{5186E591-49D9-4899-A324-97CF1962B8E7}"/>
          </ac:spMkLst>
        </pc:spChg>
        <pc:spChg chg="mod">
          <ac:chgData name="FOO Chuan Geng" userId="e43d807b-7bdd-43a7-a60e-078960ecf11f" providerId="ADAL" clId="{4A659B7D-2201-42C4-9253-DDC82705A242}" dt="2020-09-27T12:19:29.433" v="1202" actId="20577"/>
          <ac:spMkLst>
            <pc:docMk/>
            <pc:sldMk cId="4119617378" sldId="349"/>
            <ac:spMk id="31" creationId="{04DEF2C9-9BFB-45EB-AF40-FA12867F77AD}"/>
          </ac:spMkLst>
        </pc:spChg>
        <pc:spChg chg="mod">
          <ac:chgData name="FOO Chuan Geng" userId="e43d807b-7bdd-43a7-a60e-078960ecf11f" providerId="ADAL" clId="{4A659B7D-2201-42C4-9253-DDC82705A242}" dt="2020-09-27T12:19:31.436" v="1204" actId="20577"/>
          <ac:spMkLst>
            <pc:docMk/>
            <pc:sldMk cId="4119617378" sldId="349"/>
            <ac:spMk id="32" creationId="{F1075347-C056-404E-B9AC-4A715B2D39AA}"/>
          </ac:spMkLst>
        </pc:spChg>
        <pc:spChg chg="mod">
          <ac:chgData name="FOO Chuan Geng" userId="e43d807b-7bdd-43a7-a60e-078960ecf11f" providerId="ADAL" clId="{4A659B7D-2201-42C4-9253-DDC82705A242}" dt="2020-09-27T12:28:08.491" v="1589" actId="113"/>
          <ac:spMkLst>
            <pc:docMk/>
            <pc:sldMk cId="4119617378" sldId="349"/>
            <ac:spMk id="56" creationId="{F074D036-F390-4936-97D8-24D1B01934C5}"/>
          </ac:spMkLst>
        </pc:spChg>
        <pc:spChg chg="mod">
          <ac:chgData name="FOO Chuan Geng" userId="e43d807b-7bdd-43a7-a60e-078960ecf11f" providerId="ADAL" clId="{4A659B7D-2201-42C4-9253-DDC82705A242}" dt="2020-09-27T12:28:27.777" v="1604" actId="1076"/>
          <ac:spMkLst>
            <pc:docMk/>
            <pc:sldMk cId="4119617378" sldId="349"/>
            <ac:spMk id="58" creationId="{F3B20CDA-4C22-4279-BF72-2CD1E05D55BB}"/>
          </ac:spMkLst>
        </pc:spChg>
        <pc:spChg chg="mod">
          <ac:chgData name="FOO Chuan Geng" userId="e43d807b-7bdd-43a7-a60e-078960ecf11f" providerId="ADAL" clId="{4A659B7D-2201-42C4-9253-DDC82705A242}" dt="2020-09-27T12:19:33.448" v="1205" actId="20577"/>
          <ac:spMkLst>
            <pc:docMk/>
            <pc:sldMk cId="4119617378" sldId="349"/>
            <ac:spMk id="59" creationId="{B917514E-4C29-4EA9-B76E-637FD87F9205}"/>
          </ac:spMkLst>
        </pc:spChg>
        <pc:spChg chg="mod">
          <ac:chgData name="FOO Chuan Geng" userId="e43d807b-7bdd-43a7-a60e-078960ecf11f" providerId="ADAL" clId="{4A659B7D-2201-42C4-9253-DDC82705A242}" dt="2020-09-27T12:19:35.454" v="1206" actId="20577"/>
          <ac:spMkLst>
            <pc:docMk/>
            <pc:sldMk cId="4119617378" sldId="349"/>
            <ac:spMk id="60" creationId="{E29F3561-747A-494E-B8E9-407D74F41877}"/>
          </ac:spMkLst>
        </pc:spChg>
        <pc:spChg chg="mod">
          <ac:chgData name="FOO Chuan Geng" userId="e43d807b-7bdd-43a7-a60e-078960ecf11f" providerId="ADAL" clId="{4A659B7D-2201-42C4-9253-DDC82705A242}" dt="2020-09-27T12:28:36.977" v="1609" actId="14100"/>
          <ac:spMkLst>
            <pc:docMk/>
            <pc:sldMk cId="4119617378" sldId="349"/>
            <ac:spMk id="67" creationId="{855ADB71-44FB-439E-AC58-297B9870E826}"/>
          </ac:spMkLst>
        </pc:spChg>
        <pc:spChg chg="mod">
          <ac:chgData name="FOO Chuan Geng" userId="e43d807b-7bdd-43a7-a60e-078960ecf11f" providerId="ADAL" clId="{4A659B7D-2201-42C4-9253-DDC82705A242}" dt="2020-09-27T12:26:47.965" v="1550" actId="20577"/>
          <ac:spMkLst>
            <pc:docMk/>
            <pc:sldMk cId="4119617378" sldId="349"/>
            <ac:spMk id="68" creationId="{3DC127D2-E500-4880-B897-BA2BFFDDC1AD}"/>
          </ac:spMkLst>
        </pc:spChg>
        <pc:spChg chg="del">
          <ac:chgData name="FOO Chuan Geng" userId="e43d807b-7bdd-43a7-a60e-078960ecf11f" providerId="ADAL" clId="{4A659B7D-2201-42C4-9253-DDC82705A242}" dt="2020-09-27T12:26:21.972" v="1532" actId="478"/>
          <ac:spMkLst>
            <pc:docMk/>
            <pc:sldMk cId="4119617378" sldId="349"/>
            <ac:spMk id="73" creationId="{8EA9B951-C0DF-4475-86C6-67ECBAE9D085}"/>
          </ac:spMkLst>
        </pc:spChg>
        <pc:spChg chg="mod">
          <ac:chgData name="FOO Chuan Geng" userId="e43d807b-7bdd-43a7-a60e-078960ecf11f" providerId="ADAL" clId="{4A659B7D-2201-42C4-9253-DDC82705A242}" dt="2020-09-27T12:28:45.137" v="1613" actId="14100"/>
          <ac:spMkLst>
            <pc:docMk/>
            <pc:sldMk cId="4119617378" sldId="349"/>
            <ac:spMk id="74" creationId="{9A159DC5-59B9-4EE3-B998-A317B43D8F6B}"/>
          </ac:spMkLst>
        </pc:spChg>
        <pc:spChg chg="mod">
          <ac:chgData name="FOO Chuan Geng" userId="e43d807b-7bdd-43a7-a60e-078960ecf11f" providerId="ADAL" clId="{4A659B7D-2201-42C4-9253-DDC82705A242}" dt="2020-09-27T12:27:47.297" v="1579" actId="1076"/>
          <ac:spMkLst>
            <pc:docMk/>
            <pc:sldMk cId="4119617378" sldId="349"/>
            <ac:spMk id="75" creationId="{49F1C790-0DDC-4815-9DDF-C12415FA8FCB}"/>
          </ac:spMkLst>
        </pc:spChg>
      </pc:sldChg>
      <pc:sldChg chg="modNotesTx">
        <pc:chgData name="FOO Chuan Geng" userId="e43d807b-7bdd-43a7-a60e-078960ecf11f" providerId="ADAL" clId="{4A659B7D-2201-42C4-9253-DDC82705A242}" dt="2020-09-29T08:45:45.869" v="7371" actId="13926"/>
        <pc:sldMkLst>
          <pc:docMk/>
          <pc:sldMk cId="3397538247" sldId="350"/>
        </pc:sldMkLst>
      </pc:sldChg>
      <pc:sldChg chg="add">
        <pc:chgData name="FOO Chuan Geng" userId="e43d807b-7bdd-43a7-a60e-078960ecf11f" providerId="ADAL" clId="{4A659B7D-2201-42C4-9253-DDC82705A242}" dt="2020-09-27T12:15:02.106" v="1187"/>
        <pc:sldMkLst>
          <pc:docMk/>
          <pc:sldMk cId="2635218083" sldId="351"/>
        </pc:sldMkLst>
      </pc:sldChg>
      <pc:sldChg chg="addSp delSp modSp modNotesTx">
        <pc:chgData name="FOO Chuan Geng" userId="e43d807b-7bdd-43a7-a60e-078960ecf11f" providerId="ADAL" clId="{4A659B7D-2201-42C4-9253-DDC82705A242}" dt="2020-09-29T11:47:44.108" v="9857" actId="20577"/>
        <pc:sldMkLst>
          <pc:docMk/>
          <pc:sldMk cId="2015967227" sldId="353"/>
        </pc:sldMkLst>
        <pc:spChg chg="mod">
          <ac:chgData name="FOO Chuan Geng" userId="e43d807b-7bdd-43a7-a60e-078960ecf11f" providerId="ADAL" clId="{4A659B7D-2201-42C4-9253-DDC82705A242}" dt="2020-09-28T18:05:10.123" v="5886" actId="20577"/>
          <ac:spMkLst>
            <pc:docMk/>
            <pc:sldMk cId="2015967227" sldId="353"/>
            <ac:spMk id="2" creationId="{8127420E-8EFB-4059-AE31-2EDA91CF63DE}"/>
          </ac:spMkLst>
        </pc:spChg>
        <pc:spChg chg="del">
          <ac:chgData name="FOO Chuan Geng" userId="e43d807b-7bdd-43a7-a60e-078960ecf11f" providerId="ADAL" clId="{4A659B7D-2201-42C4-9253-DDC82705A242}" dt="2020-09-28T17:26:29.315" v="5065" actId="478"/>
          <ac:spMkLst>
            <pc:docMk/>
            <pc:sldMk cId="2015967227" sldId="353"/>
            <ac:spMk id="9" creationId="{2BB25EBB-D80D-4E17-8C29-0BD6C7AC6322}"/>
          </ac:spMkLst>
        </pc:spChg>
        <pc:spChg chg="mod">
          <ac:chgData name="FOO Chuan Geng" userId="e43d807b-7bdd-43a7-a60e-078960ecf11f" providerId="ADAL" clId="{4A659B7D-2201-42C4-9253-DDC82705A242}" dt="2020-09-28T17:52:59.077" v="5855" actId="1076"/>
          <ac:spMkLst>
            <pc:docMk/>
            <pc:sldMk cId="2015967227" sldId="353"/>
            <ac:spMk id="652" creationId="{00000000-0000-0000-0000-000000000000}"/>
          </ac:spMkLst>
        </pc:spChg>
        <pc:picChg chg="del mod">
          <ac:chgData name="FOO Chuan Geng" userId="e43d807b-7bdd-43a7-a60e-078960ecf11f" providerId="ADAL" clId="{4A659B7D-2201-42C4-9253-DDC82705A242}" dt="2020-09-28T17:28:57.504" v="5088" actId="478"/>
          <ac:picMkLst>
            <pc:docMk/>
            <pc:sldMk cId="2015967227" sldId="353"/>
            <ac:picMk id="5" creationId="{B5C7E4B7-BC47-43B6-8A6A-C7595842858B}"/>
          </ac:picMkLst>
        </pc:picChg>
        <pc:picChg chg="del mod">
          <ac:chgData name="FOO Chuan Geng" userId="e43d807b-7bdd-43a7-a60e-078960ecf11f" providerId="ADAL" clId="{4A659B7D-2201-42C4-9253-DDC82705A242}" dt="2020-09-28T17:27:18.249" v="5081" actId="478"/>
          <ac:picMkLst>
            <pc:docMk/>
            <pc:sldMk cId="2015967227" sldId="353"/>
            <ac:picMk id="6" creationId="{F1F8664A-8068-47DE-9BAC-EBA9FCB4A889}"/>
          </ac:picMkLst>
        </pc:picChg>
        <pc:picChg chg="del mod">
          <ac:chgData name="FOO Chuan Geng" userId="e43d807b-7bdd-43a7-a60e-078960ecf11f" providerId="ADAL" clId="{4A659B7D-2201-42C4-9253-DDC82705A242}" dt="2020-09-28T17:29:50.847" v="5103" actId="478"/>
          <ac:picMkLst>
            <pc:docMk/>
            <pc:sldMk cId="2015967227" sldId="353"/>
            <ac:picMk id="7" creationId="{D82F47C3-54BF-46BC-AF00-83B901FFC9E4}"/>
          </ac:picMkLst>
        </pc:picChg>
        <pc:picChg chg="del mod">
          <ac:chgData name="FOO Chuan Geng" userId="e43d807b-7bdd-43a7-a60e-078960ecf11f" providerId="ADAL" clId="{4A659B7D-2201-42C4-9253-DDC82705A242}" dt="2020-09-28T17:26:06.578" v="5058" actId="478"/>
          <ac:picMkLst>
            <pc:docMk/>
            <pc:sldMk cId="2015967227" sldId="353"/>
            <ac:picMk id="8" creationId="{8AE85180-2822-49C9-A6C0-7FB3AB397012}"/>
          </ac:picMkLst>
        </pc:picChg>
        <pc:picChg chg="add del mod modCrop">
          <ac:chgData name="FOO Chuan Geng" userId="e43d807b-7bdd-43a7-a60e-078960ecf11f" providerId="ADAL" clId="{4A659B7D-2201-42C4-9253-DDC82705A242}" dt="2020-09-28T16:05:21.817" v="4167" actId="478"/>
          <ac:picMkLst>
            <pc:docMk/>
            <pc:sldMk cId="2015967227" sldId="353"/>
            <ac:picMk id="10" creationId="{8A48097F-2B6B-48EE-9473-43A546069901}"/>
          </ac:picMkLst>
        </pc:picChg>
        <pc:picChg chg="add mod">
          <ac:chgData name="FOO Chuan Geng" userId="e43d807b-7bdd-43a7-a60e-078960ecf11f" providerId="ADAL" clId="{4A659B7D-2201-42C4-9253-DDC82705A242}" dt="2020-09-28T17:33:09.142" v="5201" actId="1076"/>
          <ac:picMkLst>
            <pc:docMk/>
            <pc:sldMk cId="2015967227" sldId="353"/>
            <ac:picMk id="11" creationId="{436F3C7C-C787-413D-984A-5B0A95014222}"/>
          </ac:picMkLst>
        </pc:picChg>
        <pc:picChg chg="add mod">
          <ac:chgData name="FOO Chuan Geng" userId="e43d807b-7bdd-43a7-a60e-078960ecf11f" providerId="ADAL" clId="{4A659B7D-2201-42C4-9253-DDC82705A242}" dt="2020-09-28T17:33:07.773" v="5200" actId="1076"/>
          <ac:picMkLst>
            <pc:docMk/>
            <pc:sldMk cId="2015967227" sldId="353"/>
            <ac:picMk id="12" creationId="{B7F24D8D-E0C3-488A-8F72-4A6207AF926A}"/>
          </ac:picMkLst>
        </pc:picChg>
        <pc:picChg chg="add mod">
          <ac:chgData name="FOO Chuan Geng" userId="e43d807b-7bdd-43a7-a60e-078960ecf11f" providerId="ADAL" clId="{4A659B7D-2201-42C4-9253-DDC82705A242}" dt="2020-09-28T17:33:05.597" v="5199" actId="1076"/>
          <ac:picMkLst>
            <pc:docMk/>
            <pc:sldMk cId="2015967227" sldId="353"/>
            <ac:picMk id="13" creationId="{F0D775BC-71DB-4BE1-8633-10B21C21E3F6}"/>
          </ac:picMkLst>
        </pc:picChg>
        <pc:picChg chg="add mod">
          <ac:chgData name="FOO Chuan Geng" userId="e43d807b-7bdd-43a7-a60e-078960ecf11f" providerId="ADAL" clId="{4A659B7D-2201-42C4-9253-DDC82705A242}" dt="2020-09-28T17:36:16.237" v="5283" actId="14100"/>
          <ac:picMkLst>
            <pc:docMk/>
            <pc:sldMk cId="2015967227" sldId="353"/>
            <ac:picMk id="14" creationId="{FF2BC030-9DDF-47AC-8279-68CD43A45539}"/>
          </ac:picMkLst>
        </pc:picChg>
        <pc:picChg chg="add mod">
          <ac:chgData name="FOO Chuan Geng" userId="e43d807b-7bdd-43a7-a60e-078960ecf11f" providerId="ADAL" clId="{4A659B7D-2201-42C4-9253-DDC82705A242}" dt="2020-09-28T17:36:20.579" v="5284" actId="14100"/>
          <ac:picMkLst>
            <pc:docMk/>
            <pc:sldMk cId="2015967227" sldId="353"/>
            <ac:picMk id="15" creationId="{56D1A879-AB08-4A86-BDD6-5BA126394500}"/>
          </ac:picMkLst>
        </pc:picChg>
        <pc:picChg chg="add mod">
          <ac:chgData name="FOO Chuan Geng" userId="e43d807b-7bdd-43a7-a60e-078960ecf11f" providerId="ADAL" clId="{4A659B7D-2201-42C4-9253-DDC82705A242}" dt="2020-09-28T17:36:05.915" v="5259" actId="1038"/>
          <ac:picMkLst>
            <pc:docMk/>
            <pc:sldMk cId="2015967227" sldId="353"/>
            <ac:picMk id="16" creationId="{8D39AEF2-9C0B-4A02-A224-781DDCC35462}"/>
          </ac:picMkLst>
        </pc:picChg>
      </pc:sldChg>
      <pc:sldChg chg="add del">
        <pc:chgData name="FOO Chuan Geng" userId="e43d807b-7bdd-43a7-a60e-078960ecf11f" providerId="ADAL" clId="{4A659B7D-2201-42C4-9253-DDC82705A242}" dt="2020-09-28T14:55:30.911" v="4108"/>
        <pc:sldMkLst>
          <pc:docMk/>
          <pc:sldMk cId="327561291" sldId="355"/>
        </pc:sldMkLst>
      </pc:sldChg>
      <pc:sldChg chg="add del">
        <pc:chgData name="FOO Chuan Geng" userId="e43d807b-7bdd-43a7-a60e-078960ecf11f" providerId="ADAL" clId="{4A659B7D-2201-42C4-9253-DDC82705A242}" dt="2020-09-28T16:24:10.132" v="4978" actId="2696"/>
        <pc:sldMkLst>
          <pc:docMk/>
          <pc:sldMk cId="1562661098" sldId="355"/>
        </pc:sldMkLst>
      </pc:sldChg>
      <pc:sldChg chg="addSp delSp modSp add modNotesTx">
        <pc:chgData name="FOO Chuan Geng" userId="e43d807b-7bdd-43a7-a60e-078960ecf11f" providerId="ADAL" clId="{4A659B7D-2201-42C4-9253-DDC82705A242}" dt="2020-09-29T09:05:16.372" v="8710" actId="20577"/>
        <pc:sldMkLst>
          <pc:docMk/>
          <pc:sldMk cId="4007442144" sldId="355"/>
        </pc:sldMkLst>
        <pc:spChg chg="add del mod">
          <ac:chgData name="FOO Chuan Geng" userId="e43d807b-7bdd-43a7-a60e-078960ecf11f" providerId="ADAL" clId="{4A659B7D-2201-42C4-9253-DDC82705A242}" dt="2020-09-28T17:26:19.708" v="5063"/>
          <ac:spMkLst>
            <pc:docMk/>
            <pc:sldMk cId="4007442144" sldId="355"/>
            <ac:spMk id="2" creationId="{B384E184-A80D-448F-8E15-BB546B165186}"/>
          </ac:spMkLst>
        </pc:spChg>
        <pc:spChg chg="add del">
          <ac:chgData name="FOO Chuan Geng" userId="e43d807b-7bdd-43a7-a60e-078960ecf11f" providerId="ADAL" clId="{4A659B7D-2201-42C4-9253-DDC82705A242}" dt="2020-09-28T17:26:15.961" v="5061"/>
          <ac:spMkLst>
            <pc:docMk/>
            <pc:sldMk cId="4007442144" sldId="355"/>
            <ac:spMk id="3" creationId="{07F1BE3B-4B40-421E-9229-ACE3D2447BD0}"/>
          </ac:spMkLst>
        </pc:spChg>
        <pc:spChg chg="add">
          <ac:chgData name="FOO Chuan Geng" userId="e43d807b-7bdd-43a7-a60e-078960ecf11f" providerId="ADAL" clId="{4A659B7D-2201-42C4-9253-DDC82705A242}" dt="2020-09-28T17:26:19.708" v="5063"/>
          <ac:spMkLst>
            <pc:docMk/>
            <pc:sldMk cId="4007442144" sldId="355"/>
            <ac:spMk id="4" creationId="{7E01C5AC-6DA9-4D2C-AA1C-A00645BE9F81}"/>
          </ac:spMkLst>
        </pc:spChg>
        <pc:spChg chg="add mod">
          <ac:chgData name="FOO Chuan Geng" userId="e43d807b-7bdd-43a7-a60e-078960ecf11f" providerId="ADAL" clId="{4A659B7D-2201-42C4-9253-DDC82705A242}" dt="2020-09-28T18:24:02.510" v="5938" actId="1036"/>
          <ac:spMkLst>
            <pc:docMk/>
            <pc:sldMk cId="4007442144" sldId="355"/>
            <ac:spMk id="8" creationId="{D44C5CE1-BB92-46A2-870D-4307AF817677}"/>
          </ac:spMkLst>
        </pc:spChg>
        <pc:picChg chg="add mod">
          <ac:chgData name="FOO Chuan Geng" userId="e43d807b-7bdd-43a7-a60e-078960ecf11f" providerId="ADAL" clId="{4A659B7D-2201-42C4-9253-DDC82705A242}" dt="2020-09-28T17:31:04.188" v="5168" actId="14100"/>
          <ac:picMkLst>
            <pc:docMk/>
            <pc:sldMk cId="4007442144" sldId="355"/>
            <ac:picMk id="5" creationId="{42D4B2E2-4252-4894-B08C-51F9C93BD174}"/>
          </ac:picMkLst>
        </pc:picChg>
        <pc:picChg chg="add mod modCrop">
          <ac:chgData name="FOO Chuan Geng" userId="e43d807b-7bdd-43a7-a60e-078960ecf11f" providerId="ADAL" clId="{4A659B7D-2201-42C4-9253-DDC82705A242}" dt="2020-09-28T17:30:57.935" v="5166" actId="1038"/>
          <ac:picMkLst>
            <pc:docMk/>
            <pc:sldMk cId="4007442144" sldId="355"/>
            <ac:picMk id="6" creationId="{BFEE92EB-4C74-4093-8A33-93B98A0C3BCA}"/>
          </ac:picMkLst>
        </pc:picChg>
        <pc:picChg chg="add mod">
          <ac:chgData name="FOO Chuan Geng" userId="e43d807b-7bdd-43a7-a60e-078960ecf11f" providerId="ADAL" clId="{4A659B7D-2201-42C4-9253-DDC82705A242}" dt="2020-09-28T17:31:00.844" v="5167" actId="14100"/>
          <ac:picMkLst>
            <pc:docMk/>
            <pc:sldMk cId="4007442144" sldId="355"/>
            <ac:picMk id="7" creationId="{C67E9B77-521D-457F-80CD-E12F588F3A35}"/>
          </ac:picMkLst>
        </pc:picChg>
      </pc:sldChg>
      <pc:sldChg chg="modSp add">
        <pc:chgData name="FOO Chuan Geng" userId="e43d807b-7bdd-43a7-a60e-078960ecf11f" providerId="ADAL" clId="{4A659B7D-2201-42C4-9253-DDC82705A242}" dt="2020-09-28T17:32:12.469" v="5193" actId="1076"/>
        <pc:sldMkLst>
          <pc:docMk/>
          <pc:sldMk cId="227965587" sldId="356"/>
        </pc:sldMkLst>
        <pc:spChg chg="mod">
          <ac:chgData name="FOO Chuan Geng" userId="e43d807b-7bdd-43a7-a60e-078960ecf11f" providerId="ADAL" clId="{4A659B7D-2201-42C4-9253-DDC82705A242}" dt="2020-09-28T17:32:12.469" v="5193" actId="1076"/>
          <ac:spMkLst>
            <pc:docMk/>
            <pc:sldMk cId="227965587" sldId="356"/>
            <ac:spMk id="2" creationId="{E1B89743-B930-4197-83F1-00E81EB3A7BD}"/>
          </ac:spMkLst>
        </pc:spChg>
      </pc:sldChg>
      <pc:sldChg chg="addSp modSp add ord modNotesTx">
        <pc:chgData name="FOO Chuan Geng" userId="e43d807b-7bdd-43a7-a60e-078960ecf11f" providerId="ADAL" clId="{4A659B7D-2201-42C4-9253-DDC82705A242}" dt="2020-09-29T08:51:35.140" v="7862" actId="5793"/>
        <pc:sldMkLst>
          <pc:docMk/>
          <pc:sldMk cId="3436193362" sldId="357"/>
        </pc:sldMkLst>
        <pc:spChg chg="mod">
          <ac:chgData name="FOO Chuan Geng" userId="e43d807b-7bdd-43a7-a60e-078960ecf11f" providerId="ADAL" clId="{4A659B7D-2201-42C4-9253-DDC82705A242}" dt="2020-09-28T17:53:09.197" v="5858" actId="1076"/>
          <ac:spMkLst>
            <pc:docMk/>
            <pc:sldMk cId="3436193362" sldId="357"/>
            <ac:spMk id="2" creationId="{15761BDC-E0D5-4118-B950-96148E4AACF3}"/>
          </ac:spMkLst>
        </pc:spChg>
        <pc:spChg chg="add mod">
          <ac:chgData name="FOO Chuan Geng" userId="e43d807b-7bdd-43a7-a60e-078960ecf11f" providerId="ADAL" clId="{4A659B7D-2201-42C4-9253-DDC82705A242}" dt="2020-09-29T08:50:37.041" v="7781" actId="20577"/>
          <ac:spMkLst>
            <pc:docMk/>
            <pc:sldMk cId="3436193362" sldId="357"/>
            <ac:spMk id="3" creationId="{E1E35200-1329-45A3-B071-E6590255D267}"/>
          </ac:spMkLst>
        </pc:spChg>
        <pc:picChg chg="add mod">
          <ac:chgData name="FOO Chuan Geng" userId="e43d807b-7bdd-43a7-a60e-078960ecf11f" providerId="ADAL" clId="{4A659B7D-2201-42C4-9253-DDC82705A242}" dt="2020-09-28T18:02:43.397" v="5871" actId="1076"/>
          <ac:picMkLst>
            <pc:docMk/>
            <pc:sldMk cId="3436193362" sldId="357"/>
            <ac:picMk id="4" creationId="{38D3B0A0-E1F0-4C1A-AF44-F6599E8D86E1}"/>
          </ac:picMkLst>
        </pc:picChg>
        <pc:picChg chg="add mod">
          <ac:chgData name="FOO Chuan Geng" userId="e43d807b-7bdd-43a7-a60e-078960ecf11f" providerId="ADAL" clId="{4A659B7D-2201-42C4-9253-DDC82705A242}" dt="2020-09-28T18:20:12.576" v="5893" actId="1037"/>
          <ac:picMkLst>
            <pc:docMk/>
            <pc:sldMk cId="3436193362" sldId="357"/>
            <ac:picMk id="5" creationId="{591E16EC-FEAE-432F-9D2D-7FA1F5FF5D4B}"/>
          </ac:picMkLst>
        </pc:picChg>
      </pc:sldChg>
    </pc:docChg>
  </pc:docChgLst>
  <pc:docChgLst>
    <pc:chgData name="LOH Xiao Binn" userId="S::xbloh.2018@sis.smu.edu.sg::7b8234c9-843e-43bd-8fa3-4083d2600131" providerId="AD" clId="Web-{50D506D7-C383-4526-A4C2-060BF7E33FF0}"/>
    <pc:docChg chg="modSld">
      <pc:chgData name="LOH Xiao Binn" userId="S::xbloh.2018@sis.smu.edu.sg::7b8234c9-843e-43bd-8fa3-4083d2600131" providerId="AD" clId="Web-{50D506D7-C383-4526-A4C2-060BF7E33FF0}" dt="2020-09-27T12:06:06.079" v="0"/>
      <pc:docMkLst>
        <pc:docMk/>
      </pc:docMkLst>
      <pc:sldChg chg="delSp">
        <pc:chgData name="LOH Xiao Binn" userId="S::xbloh.2018@sis.smu.edu.sg::7b8234c9-843e-43bd-8fa3-4083d2600131" providerId="AD" clId="Web-{50D506D7-C383-4526-A4C2-060BF7E33FF0}" dt="2020-09-27T12:06:06.079" v="0"/>
        <pc:sldMkLst>
          <pc:docMk/>
          <pc:sldMk cId="0" sldId="257"/>
        </pc:sldMkLst>
        <pc:spChg chg="del">
          <ac:chgData name="LOH Xiao Binn" userId="S::xbloh.2018@sis.smu.edu.sg::7b8234c9-843e-43bd-8fa3-4083d2600131" providerId="AD" clId="Web-{50D506D7-C383-4526-A4C2-060BF7E33FF0}" dt="2020-09-27T12:06:06.079" v="0"/>
          <ac:spMkLst>
            <pc:docMk/>
            <pc:sldMk cId="0" sldId="257"/>
            <ac:spMk id="481" creationId="{00000000-0000-0000-0000-000000000000}"/>
          </ac:spMkLst>
        </pc:spChg>
      </pc:sldChg>
    </pc:docChg>
  </pc:docChgLst>
  <pc:docChgLst>
    <pc:chgData name="Darren MOH Qing Loong" userId="S::darren.moh.2018@sis.smu.edu.sg::8e37d9a8-ebaf-485b-b48e-5c126846128e" providerId="AD" clId="Web-{A6FA42EC-7154-41C8-8371-EBE79AE47637}"/>
    <pc:docChg chg="modSld">
      <pc:chgData name="Darren MOH Qing Loong" userId="S::darren.moh.2018@sis.smu.edu.sg::8e37d9a8-ebaf-485b-b48e-5c126846128e" providerId="AD" clId="Web-{A6FA42EC-7154-41C8-8371-EBE79AE47637}" dt="2020-09-26T01:40:27.811" v="17" actId="20577"/>
      <pc:docMkLst>
        <pc:docMk/>
      </pc:docMkLst>
      <pc:sldChg chg="modSp">
        <pc:chgData name="Darren MOH Qing Loong" userId="S::darren.moh.2018@sis.smu.edu.sg::8e37d9a8-ebaf-485b-b48e-5c126846128e" providerId="AD" clId="Web-{A6FA42EC-7154-41C8-8371-EBE79AE47637}" dt="2020-09-26T01:40:27.811" v="17" actId="20577"/>
        <pc:sldMkLst>
          <pc:docMk/>
          <pc:sldMk cId="2155642152" sldId="342"/>
        </pc:sldMkLst>
        <pc:spChg chg="mod">
          <ac:chgData name="Darren MOH Qing Loong" userId="S::darren.moh.2018@sis.smu.edu.sg::8e37d9a8-ebaf-485b-b48e-5c126846128e" providerId="AD" clId="Web-{A6FA42EC-7154-41C8-8371-EBE79AE47637}" dt="2020-09-26T01:40:27.811" v="17" actId="20577"/>
          <ac:spMkLst>
            <pc:docMk/>
            <pc:sldMk cId="2155642152" sldId="342"/>
            <ac:spMk id="1790" creationId="{00000000-0000-0000-0000-000000000000}"/>
          </ac:spMkLst>
        </pc:spChg>
      </pc:sldChg>
    </pc:docChg>
  </pc:docChgLst>
  <pc:docChgLst>
    <pc:chgData name="Darren MOH Qing Loong" userId="S::darren.moh.2018@sis.smu.edu.sg::8e37d9a8-ebaf-485b-b48e-5c126846128e" providerId="AD" clId="Web-{376EE117-D3F6-48C7-AC40-6B81CD3BDBDE}"/>
    <pc:docChg chg="modSld">
      <pc:chgData name="Darren MOH Qing Loong" userId="S::darren.moh.2018@sis.smu.edu.sg::8e37d9a8-ebaf-485b-b48e-5c126846128e" providerId="AD" clId="Web-{376EE117-D3F6-48C7-AC40-6B81CD3BDBDE}" dt="2020-09-27T14:07:45.063" v="114"/>
      <pc:docMkLst>
        <pc:docMk/>
      </pc:docMkLst>
      <pc:sldChg chg="modNotes">
        <pc:chgData name="Darren MOH Qing Loong" userId="S::darren.moh.2018@sis.smu.edu.sg::8e37d9a8-ebaf-485b-b48e-5c126846128e" providerId="AD" clId="Web-{376EE117-D3F6-48C7-AC40-6B81CD3BDBDE}" dt="2020-09-27T14:07:45.063" v="114"/>
        <pc:sldMkLst>
          <pc:docMk/>
          <pc:sldMk cId="0" sldId="261"/>
        </pc:sldMkLst>
      </pc:sldChg>
      <pc:sldChg chg="delSp modSp">
        <pc:chgData name="Darren MOH Qing Loong" userId="S::darren.moh.2018@sis.smu.edu.sg::8e37d9a8-ebaf-485b-b48e-5c126846128e" providerId="AD" clId="Web-{376EE117-D3F6-48C7-AC40-6B81CD3BDBDE}" dt="2020-09-27T12:16:51.029" v="9"/>
        <pc:sldMkLst>
          <pc:docMk/>
          <pc:sldMk cId="0" sldId="263"/>
        </pc:sldMkLst>
        <pc:spChg chg="mod">
          <ac:chgData name="Darren MOH Qing Loong" userId="S::darren.moh.2018@sis.smu.edu.sg::8e37d9a8-ebaf-485b-b48e-5c126846128e" providerId="AD" clId="Web-{376EE117-D3F6-48C7-AC40-6B81CD3BDBDE}" dt="2020-09-27T12:16:44.717" v="0" actId="20577"/>
          <ac:spMkLst>
            <pc:docMk/>
            <pc:sldMk cId="0" sldId="263"/>
            <ac:spMk id="692" creationId="{00000000-0000-0000-0000-000000000000}"/>
          </ac:spMkLst>
        </pc:spChg>
        <pc:spChg chg="del">
          <ac:chgData name="Darren MOH Qing Loong" userId="S::darren.moh.2018@sis.smu.edu.sg::8e37d9a8-ebaf-485b-b48e-5c126846128e" providerId="AD" clId="Web-{376EE117-D3F6-48C7-AC40-6B81CD3BDBDE}" dt="2020-09-27T12:16:50.967" v="5"/>
          <ac:spMkLst>
            <pc:docMk/>
            <pc:sldMk cId="0" sldId="263"/>
            <ac:spMk id="693" creationId="{00000000-0000-0000-0000-000000000000}"/>
          </ac:spMkLst>
        </pc:spChg>
        <pc:spChg chg="del">
          <ac:chgData name="Darren MOH Qing Loong" userId="S::darren.moh.2018@sis.smu.edu.sg::8e37d9a8-ebaf-485b-b48e-5c126846128e" providerId="AD" clId="Web-{376EE117-D3F6-48C7-AC40-6B81CD3BDBDE}" dt="2020-09-27T12:16:50.998" v="8"/>
          <ac:spMkLst>
            <pc:docMk/>
            <pc:sldMk cId="0" sldId="263"/>
            <ac:spMk id="695" creationId="{00000000-0000-0000-0000-000000000000}"/>
          </ac:spMkLst>
        </pc:spChg>
        <pc:spChg chg="del">
          <ac:chgData name="Darren MOH Qing Loong" userId="S::darren.moh.2018@sis.smu.edu.sg::8e37d9a8-ebaf-485b-b48e-5c126846128e" providerId="AD" clId="Web-{376EE117-D3F6-48C7-AC40-6B81CD3BDBDE}" dt="2020-09-27T12:16:51.029" v="9"/>
          <ac:spMkLst>
            <pc:docMk/>
            <pc:sldMk cId="0" sldId="263"/>
            <ac:spMk id="697" creationId="{00000000-0000-0000-0000-000000000000}"/>
          </ac:spMkLst>
        </pc:spChg>
        <pc:spChg chg="del">
          <ac:chgData name="Darren MOH Qing Loong" userId="S::darren.moh.2018@sis.smu.edu.sg::8e37d9a8-ebaf-485b-b48e-5c126846128e" providerId="AD" clId="Web-{376EE117-D3F6-48C7-AC40-6B81CD3BDBDE}" dt="2020-09-27T12:16:50.998" v="7"/>
          <ac:spMkLst>
            <pc:docMk/>
            <pc:sldMk cId="0" sldId="263"/>
            <ac:spMk id="698" creationId="{00000000-0000-0000-0000-000000000000}"/>
          </ac:spMkLst>
        </pc:spChg>
        <pc:spChg chg="del">
          <ac:chgData name="Darren MOH Qing Loong" userId="S::darren.moh.2018@sis.smu.edu.sg::8e37d9a8-ebaf-485b-b48e-5c126846128e" providerId="AD" clId="Web-{376EE117-D3F6-48C7-AC40-6B81CD3BDBDE}" dt="2020-09-27T12:16:50.967" v="4"/>
          <ac:spMkLst>
            <pc:docMk/>
            <pc:sldMk cId="0" sldId="263"/>
            <ac:spMk id="699" creationId="{00000000-0000-0000-0000-000000000000}"/>
          </ac:spMkLst>
        </pc:spChg>
        <pc:spChg chg="del">
          <ac:chgData name="Darren MOH Qing Loong" userId="S::darren.moh.2018@sis.smu.edu.sg::8e37d9a8-ebaf-485b-b48e-5c126846128e" providerId="AD" clId="Web-{376EE117-D3F6-48C7-AC40-6B81CD3BDBDE}" dt="2020-09-27T12:16:50.967" v="3"/>
          <ac:spMkLst>
            <pc:docMk/>
            <pc:sldMk cId="0" sldId="263"/>
            <ac:spMk id="700" creationId="{00000000-0000-0000-0000-000000000000}"/>
          </ac:spMkLst>
        </pc:spChg>
        <pc:spChg chg="del">
          <ac:chgData name="Darren MOH Qing Loong" userId="S::darren.moh.2018@sis.smu.edu.sg::8e37d9a8-ebaf-485b-b48e-5c126846128e" providerId="AD" clId="Web-{376EE117-D3F6-48C7-AC40-6B81CD3BDBDE}" dt="2020-09-27T12:16:50.998" v="6"/>
          <ac:spMkLst>
            <pc:docMk/>
            <pc:sldMk cId="0" sldId="263"/>
            <ac:spMk id="701" creationId="{00000000-0000-0000-0000-000000000000}"/>
          </ac:spMkLst>
        </pc:spChg>
        <pc:spChg chg="del">
          <ac:chgData name="Darren MOH Qing Loong" userId="S::darren.moh.2018@sis.smu.edu.sg::8e37d9a8-ebaf-485b-b48e-5c126846128e" providerId="AD" clId="Web-{376EE117-D3F6-48C7-AC40-6B81CD3BDBDE}" dt="2020-09-27T12:16:50.967" v="2"/>
          <ac:spMkLst>
            <pc:docMk/>
            <pc:sldMk cId="0" sldId="263"/>
            <ac:spMk id="702" creationId="{00000000-0000-0000-0000-000000000000}"/>
          </ac:spMkLst>
        </pc:spChg>
        <pc:picChg chg="del">
          <ac:chgData name="Darren MOH Qing Loong" userId="S::darren.moh.2018@sis.smu.edu.sg::8e37d9a8-ebaf-485b-b48e-5c126846128e" providerId="AD" clId="Web-{376EE117-D3F6-48C7-AC40-6B81CD3BDBDE}" dt="2020-09-27T12:16:50.936" v="1"/>
          <ac:picMkLst>
            <pc:docMk/>
            <pc:sldMk cId="0" sldId="263"/>
            <ac:picMk id="694" creationId="{00000000-0000-0000-0000-000000000000}"/>
          </ac:picMkLst>
        </pc:picChg>
      </pc:sldChg>
      <pc:sldChg chg="modSp">
        <pc:chgData name="Darren MOH Qing Loong" userId="S::darren.moh.2018@sis.smu.edu.sg::8e37d9a8-ebaf-485b-b48e-5c126846128e" providerId="AD" clId="Web-{376EE117-D3F6-48C7-AC40-6B81CD3BDBDE}" dt="2020-09-27T13:45:57.544" v="97" actId="20577"/>
        <pc:sldMkLst>
          <pc:docMk/>
          <pc:sldMk cId="1705115653" sldId="337"/>
        </pc:sldMkLst>
        <pc:spChg chg="mod">
          <ac:chgData name="Darren MOH Qing Loong" userId="S::darren.moh.2018@sis.smu.edu.sg::8e37d9a8-ebaf-485b-b48e-5c126846128e" providerId="AD" clId="Web-{376EE117-D3F6-48C7-AC40-6B81CD3BDBDE}" dt="2020-09-27T13:45:57.544" v="97" actId="20577"/>
          <ac:spMkLst>
            <pc:docMk/>
            <pc:sldMk cId="1705115653" sldId="337"/>
            <ac:spMk id="2" creationId="{3E4461C2-BC97-4E8B-975D-31991FC11374}"/>
          </ac:spMkLst>
        </pc:spChg>
        <pc:picChg chg="mod">
          <ac:chgData name="Darren MOH Qing Loong" userId="S::darren.moh.2018@sis.smu.edu.sg::8e37d9a8-ebaf-485b-b48e-5c126846128e" providerId="AD" clId="Web-{376EE117-D3F6-48C7-AC40-6B81CD3BDBDE}" dt="2020-09-27T12:24:22.343" v="44" actId="14100"/>
          <ac:picMkLst>
            <pc:docMk/>
            <pc:sldMk cId="1705115653" sldId="337"/>
            <ac:picMk id="3" creationId="{88FFB2FB-4416-44D2-957B-A8AEB3F029BA}"/>
          </ac:picMkLst>
        </pc:picChg>
      </pc:sldChg>
      <pc:sldChg chg="modSp">
        <pc:chgData name="Darren MOH Qing Loong" userId="S::darren.moh.2018@sis.smu.edu.sg::8e37d9a8-ebaf-485b-b48e-5c126846128e" providerId="AD" clId="Web-{376EE117-D3F6-48C7-AC40-6B81CD3BDBDE}" dt="2020-09-27T13:42:09.981" v="94"/>
        <pc:sldMkLst>
          <pc:docMk/>
          <pc:sldMk cId="1995377948" sldId="338"/>
        </pc:sldMkLst>
        <pc:spChg chg="mod">
          <ac:chgData name="Darren MOH Qing Loong" userId="S::darren.moh.2018@sis.smu.edu.sg::8e37d9a8-ebaf-485b-b48e-5c126846128e" providerId="AD" clId="Web-{376EE117-D3F6-48C7-AC40-6B81CD3BDBDE}" dt="2020-09-27T12:20:37.342" v="18" actId="1076"/>
          <ac:spMkLst>
            <pc:docMk/>
            <pc:sldMk cId="1995377948" sldId="338"/>
            <ac:spMk id="6" creationId="{0CC99786-E413-4AF8-9577-7DF24D984707}"/>
          </ac:spMkLst>
        </pc:spChg>
        <pc:graphicFrameChg chg="mod modGraphic">
          <ac:chgData name="Darren MOH Qing Loong" userId="S::darren.moh.2018@sis.smu.edu.sg::8e37d9a8-ebaf-485b-b48e-5c126846128e" providerId="AD" clId="Web-{376EE117-D3F6-48C7-AC40-6B81CD3BDBDE}" dt="2020-09-27T13:42:09.981" v="94"/>
          <ac:graphicFrameMkLst>
            <pc:docMk/>
            <pc:sldMk cId="1995377948" sldId="338"/>
            <ac:graphicFrameMk id="3" creationId="{4BF9CD78-9D06-4968-835D-C6B79A297837}"/>
          </ac:graphicFrameMkLst>
        </pc:graphicFrameChg>
      </pc:sldChg>
      <pc:sldChg chg="addSp modSp">
        <pc:chgData name="Darren MOH Qing Loong" userId="S::darren.moh.2018@sis.smu.edu.sg::8e37d9a8-ebaf-485b-b48e-5c126846128e" providerId="AD" clId="Web-{376EE117-D3F6-48C7-AC40-6B81CD3BDBDE}" dt="2020-09-27T13:55:40.015" v="103" actId="1076"/>
        <pc:sldMkLst>
          <pc:docMk/>
          <pc:sldMk cId="554741085" sldId="340"/>
        </pc:sldMkLst>
        <pc:spChg chg="add mod">
          <ac:chgData name="Darren MOH Qing Loong" userId="S::darren.moh.2018@sis.smu.edu.sg::8e37d9a8-ebaf-485b-b48e-5c126846128e" providerId="AD" clId="Web-{376EE117-D3F6-48C7-AC40-6B81CD3BDBDE}" dt="2020-09-27T13:55:40.015" v="103" actId="1076"/>
          <ac:spMkLst>
            <pc:docMk/>
            <pc:sldMk cId="554741085" sldId="340"/>
            <ac:spMk id="2" creationId="{E62CDB6E-3D71-4958-8959-9EE1BF9F709E}"/>
          </ac:spMkLst>
        </pc:spChg>
      </pc:sldChg>
      <pc:sldChg chg="addSp delSp">
        <pc:chgData name="Darren MOH Qing Loong" userId="S::darren.moh.2018@sis.smu.edu.sg::8e37d9a8-ebaf-485b-b48e-5c126846128e" providerId="AD" clId="Web-{376EE117-D3F6-48C7-AC40-6B81CD3BDBDE}" dt="2020-09-27T12:18:39.514" v="11"/>
        <pc:sldMkLst>
          <pc:docMk/>
          <pc:sldMk cId="1849492379" sldId="343"/>
        </pc:sldMkLst>
        <pc:spChg chg="add del">
          <ac:chgData name="Darren MOH Qing Loong" userId="S::darren.moh.2018@sis.smu.edu.sg::8e37d9a8-ebaf-485b-b48e-5c126846128e" providerId="AD" clId="Web-{376EE117-D3F6-48C7-AC40-6B81CD3BDBDE}" dt="2020-09-27T12:18:39.514" v="11"/>
          <ac:spMkLst>
            <pc:docMk/>
            <pc:sldMk cId="1849492379" sldId="343"/>
            <ac:spMk id="16" creationId="{EE960EE7-1E9B-4CF3-860A-502CF7E32002}"/>
          </ac:spMkLst>
        </pc:spChg>
      </pc:sldChg>
      <pc:sldChg chg="modSp">
        <pc:chgData name="Darren MOH Qing Loong" userId="S::darren.moh.2018@sis.smu.edu.sg::8e37d9a8-ebaf-485b-b48e-5c126846128e" providerId="AD" clId="Web-{376EE117-D3F6-48C7-AC40-6B81CD3BDBDE}" dt="2020-09-27T12:21:41.983" v="24" actId="20577"/>
        <pc:sldMkLst>
          <pc:docMk/>
          <pc:sldMk cId="3961708846" sldId="346"/>
        </pc:sldMkLst>
        <pc:spChg chg="mod">
          <ac:chgData name="Darren MOH Qing Loong" userId="S::darren.moh.2018@sis.smu.edu.sg::8e37d9a8-ebaf-485b-b48e-5c126846128e" providerId="AD" clId="Web-{376EE117-D3F6-48C7-AC40-6B81CD3BDBDE}" dt="2020-09-27T12:21:41.983" v="24" actId="20577"/>
          <ac:spMkLst>
            <pc:docMk/>
            <pc:sldMk cId="3961708846" sldId="346"/>
            <ac:spMk id="3" creationId="{03A277E3-9ABC-4E19-9E77-3B6B7233C2CE}"/>
          </ac:spMkLst>
        </pc:spChg>
      </pc:sldChg>
      <pc:sldChg chg="modSp">
        <pc:chgData name="Darren MOH Qing Loong" userId="S::darren.moh.2018@sis.smu.edu.sg::8e37d9a8-ebaf-485b-b48e-5c126846128e" providerId="AD" clId="Web-{376EE117-D3F6-48C7-AC40-6B81CD3BDBDE}" dt="2020-09-27T12:31:47.360" v="45" actId="20577"/>
        <pc:sldMkLst>
          <pc:docMk/>
          <pc:sldMk cId="3397538247" sldId="350"/>
        </pc:sldMkLst>
        <pc:spChg chg="mod">
          <ac:chgData name="Darren MOH Qing Loong" userId="S::darren.moh.2018@sis.smu.edu.sg::8e37d9a8-ebaf-485b-b48e-5c126846128e" providerId="AD" clId="Web-{376EE117-D3F6-48C7-AC40-6B81CD3BDBDE}" dt="2020-09-27T12:31:47.360" v="45" actId="20577"/>
          <ac:spMkLst>
            <pc:docMk/>
            <pc:sldMk cId="3397538247" sldId="350"/>
            <ac:spMk id="9" creationId="{A4C2544F-0376-4871-A705-9B8412AE6EDE}"/>
          </ac:spMkLst>
        </pc:spChg>
        <pc:graphicFrameChg chg="mod modGraphic">
          <ac:chgData name="Darren MOH Qing Loong" userId="S::darren.moh.2018@sis.smu.edu.sg::8e37d9a8-ebaf-485b-b48e-5c126846128e" providerId="AD" clId="Web-{376EE117-D3F6-48C7-AC40-6B81CD3BDBDE}" dt="2020-09-27T12:23:20.593" v="40"/>
          <ac:graphicFrameMkLst>
            <pc:docMk/>
            <pc:sldMk cId="3397538247" sldId="350"/>
            <ac:graphicFrameMk id="3" creationId="{9FD61163-B3C5-4C86-A976-EDC0DAC91F59}"/>
          </ac:graphicFrameMkLst>
        </pc:graphicFrameChg>
      </pc:sldChg>
    </pc:docChg>
  </pc:docChgLst>
  <pc:docChgLst>
    <pc:chgData name="Darren MOH Qing Loong" userId="S::darren.moh.2018@sis.smu.edu.sg::8e37d9a8-ebaf-485b-b48e-5c126846128e" providerId="AD" clId="Web-{D985EC56-97E9-45B4-B42A-44A9A68352CF}"/>
    <pc:docChg chg="modSld">
      <pc:chgData name="Darren MOH Qing Loong" userId="S::darren.moh.2018@sis.smu.edu.sg::8e37d9a8-ebaf-485b-b48e-5c126846128e" providerId="AD" clId="Web-{D985EC56-97E9-45B4-B42A-44A9A68352CF}" dt="2020-09-28T01:40:29.940" v="446"/>
      <pc:docMkLst>
        <pc:docMk/>
      </pc:docMkLst>
      <pc:sldChg chg="modNotes">
        <pc:chgData name="Darren MOH Qing Loong" userId="S::darren.moh.2018@sis.smu.edu.sg::8e37d9a8-ebaf-485b-b48e-5c126846128e" providerId="AD" clId="Web-{D985EC56-97E9-45B4-B42A-44A9A68352CF}" dt="2020-09-28T01:40:29.940" v="446"/>
        <pc:sldMkLst>
          <pc:docMk/>
          <pc:sldMk cId="0" sldId="261"/>
        </pc:sldMkLst>
      </pc:sldChg>
      <pc:sldChg chg="addSp delSp modSp">
        <pc:chgData name="Darren MOH Qing Loong" userId="S::darren.moh.2018@sis.smu.edu.sg::8e37d9a8-ebaf-485b-b48e-5c126846128e" providerId="AD" clId="Web-{D985EC56-97E9-45B4-B42A-44A9A68352CF}" dt="2020-09-28T01:16:49.398" v="323" actId="20577"/>
        <pc:sldMkLst>
          <pc:docMk/>
          <pc:sldMk cId="0" sldId="263"/>
        </pc:sldMkLst>
        <pc:spChg chg="add mod">
          <ac:chgData name="Darren MOH Qing Loong" userId="S::darren.moh.2018@sis.smu.edu.sg::8e37d9a8-ebaf-485b-b48e-5c126846128e" providerId="AD" clId="Web-{D985EC56-97E9-45B4-B42A-44A9A68352CF}" dt="2020-09-28T01:16:49.398" v="323" actId="20577"/>
          <ac:spMkLst>
            <pc:docMk/>
            <pc:sldMk cId="0" sldId="263"/>
            <ac:spMk id="2" creationId="{76A3C5C8-6E4D-4E0F-9801-6AD097404F06}"/>
          </ac:spMkLst>
        </pc:spChg>
        <pc:spChg chg="del mod">
          <ac:chgData name="Darren MOH Qing Loong" userId="S::darren.moh.2018@sis.smu.edu.sg::8e37d9a8-ebaf-485b-b48e-5c126846128e" providerId="AD" clId="Web-{D985EC56-97E9-45B4-B42A-44A9A68352CF}" dt="2020-09-28T00:43:41.955" v="1"/>
          <ac:spMkLst>
            <pc:docMk/>
            <pc:sldMk cId="0" sldId="263"/>
            <ac:spMk id="4" creationId="{3154444E-E39C-4916-847B-93D9E99854ED}"/>
          </ac:spMkLst>
        </pc:spChg>
      </pc:sldChg>
    </pc:docChg>
  </pc:docChgLst>
  <pc:docChgLst>
    <pc:chgData name="Darren MOH Qing Loong" userId="S::darren.moh.2018@sis.smu.edu.sg::8e37d9a8-ebaf-485b-b48e-5c126846128e" providerId="AD" clId="Web-{F8AE306B-035B-48C0-A7FD-C944E26CFFEC}"/>
    <pc:docChg chg="modSld">
      <pc:chgData name="Darren MOH Qing Loong" userId="S::darren.moh.2018@sis.smu.edu.sg::8e37d9a8-ebaf-485b-b48e-5c126846128e" providerId="AD" clId="Web-{F8AE306B-035B-48C0-A7FD-C944E26CFFEC}" dt="2020-09-29T10:05:01.841" v="21"/>
      <pc:docMkLst>
        <pc:docMk/>
      </pc:docMkLst>
      <pc:sldChg chg="modNotes">
        <pc:chgData name="Darren MOH Qing Loong" userId="S::darren.moh.2018@sis.smu.edu.sg::8e37d9a8-ebaf-485b-b48e-5c126846128e" providerId="AD" clId="Web-{F8AE306B-035B-48C0-A7FD-C944E26CFFEC}" dt="2020-09-29T10:05:01.841" v="21"/>
        <pc:sldMkLst>
          <pc:docMk/>
          <pc:sldMk cId="0" sldId="261"/>
        </pc:sldMkLst>
      </pc:sldChg>
      <pc:sldChg chg="modNotes">
        <pc:chgData name="Darren MOH Qing Loong" userId="S::darren.moh.2018@sis.smu.edu.sg::8e37d9a8-ebaf-485b-b48e-5c126846128e" providerId="AD" clId="Web-{F8AE306B-035B-48C0-A7FD-C944E26CFFEC}" dt="2020-09-29T09:59:38.697" v="0"/>
        <pc:sldMkLst>
          <pc:docMk/>
          <pc:sldMk cId="2015967227" sldId="353"/>
        </pc:sldMkLst>
      </pc:sldChg>
    </pc:docChg>
  </pc:docChgLst>
  <pc:docChgLst>
    <pc:chgData name="TOH Ying Hui" userId="48e1714c-8761-4eb9-ac2e-07731cd7b2b7" providerId="ADAL" clId="{3456F770-64E9-4803-B7ED-0BE6AD5DEA06}"/>
    <pc:docChg chg="undo redo custSel addSld delSld modSld sldOrd">
      <pc:chgData name="TOH Ying Hui" userId="48e1714c-8761-4eb9-ac2e-07731cd7b2b7" providerId="ADAL" clId="{3456F770-64E9-4803-B7ED-0BE6AD5DEA06}" dt="2020-09-29T03:00:40.363" v="1146" actId="2711"/>
      <pc:docMkLst>
        <pc:docMk/>
      </pc:docMkLst>
      <pc:sldChg chg="del">
        <pc:chgData name="TOH Ying Hui" userId="48e1714c-8761-4eb9-ac2e-07731cd7b2b7" providerId="ADAL" clId="{3456F770-64E9-4803-B7ED-0BE6AD5DEA06}" dt="2020-09-27T12:16:08.425" v="50" actId="47"/>
        <pc:sldMkLst>
          <pc:docMk/>
          <pc:sldMk cId="0" sldId="256"/>
        </pc:sldMkLst>
      </pc:sldChg>
      <pc:sldChg chg="modSp mod">
        <pc:chgData name="TOH Ying Hui" userId="48e1714c-8761-4eb9-ac2e-07731cd7b2b7" providerId="ADAL" clId="{3456F770-64E9-4803-B7ED-0BE6AD5DEA06}" dt="2020-09-28T16:17:27.998" v="1109" actId="1076"/>
        <pc:sldMkLst>
          <pc:docMk/>
          <pc:sldMk cId="0" sldId="257"/>
        </pc:sldMkLst>
        <pc:spChg chg="mod">
          <ac:chgData name="TOH Ying Hui" userId="48e1714c-8761-4eb9-ac2e-07731cd7b2b7" providerId="ADAL" clId="{3456F770-64E9-4803-B7ED-0BE6AD5DEA06}" dt="2020-09-28T16:17:27.998" v="1109" actId="1076"/>
          <ac:spMkLst>
            <pc:docMk/>
            <pc:sldMk cId="0" sldId="257"/>
            <ac:spMk id="468" creationId="{00000000-0000-0000-0000-000000000000}"/>
          </ac:spMkLst>
        </pc:spChg>
      </pc:sldChg>
      <pc:sldChg chg="modSp mod ord">
        <pc:chgData name="TOH Ying Hui" userId="48e1714c-8761-4eb9-ac2e-07731cd7b2b7" providerId="ADAL" clId="{3456F770-64E9-4803-B7ED-0BE6AD5DEA06}" dt="2020-09-28T06:36:45.526" v="757"/>
        <pc:sldMkLst>
          <pc:docMk/>
          <pc:sldMk cId="0" sldId="260"/>
        </pc:sldMkLst>
        <pc:spChg chg="mod">
          <ac:chgData name="TOH Ying Hui" userId="48e1714c-8761-4eb9-ac2e-07731cd7b2b7" providerId="ADAL" clId="{3456F770-64E9-4803-B7ED-0BE6AD5DEA06}" dt="2020-09-28T05:11:46.585" v="126" actId="1076"/>
          <ac:spMkLst>
            <pc:docMk/>
            <pc:sldMk cId="0" sldId="260"/>
            <ac:spMk id="598" creationId="{00000000-0000-0000-0000-000000000000}"/>
          </ac:spMkLst>
        </pc:spChg>
        <pc:spChg chg="mod">
          <ac:chgData name="TOH Ying Hui" userId="48e1714c-8761-4eb9-ac2e-07731cd7b2b7" providerId="ADAL" clId="{3456F770-64E9-4803-B7ED-0BE6AD5DEA06}" dt="2020-09-28T06:36:26.981" v="755" actId="1076"/>
          <ac:spMkLst>
            <pc:docMk/>
            <pc:sldMk cId="0" sldId="260"/>
            <ac:spMk id="599" creationId="{00000000-0000-0000-0000-000000000000}"/>
          </ac:spMkLst>
        </pc:spChg>
      </pc:sldChg>
      <pc:sldChg chg="modSp mod modNotesTx">
        <pc:chgData name="TOH Ying Hui" userId="48e1714c-8761-4eb9-ac2e-07731cd7b2b7" providerId="ADAL" clId="{3456F770-64E9-4803-B7ED-0BE6AD5DEA06}" dt="2020-09-28T07:13:59.910" v="827" actId="1076"/>
        <pc:sldMkLst>
          <pc:docMk/>
          <pc:sldMk cId="0" sldId="261"/>
        </pc:sldMkLst>
        <pc:spChg chg="mod">
          <ac:chgData name="TOH Ying Hui" userId="48e1714c-8761-4eb9-ac2e-07731cd7b2b7" providerId="ADAL" clId="{3456F770-64E9-4803-B7ED-0BE6AD5DEA06}" dt="2020-09-28T07:13:59.910" v="827" actId="1076"/>
          <ac:spMkLst>
            <pc:docMk/>
            <pc:sldMk cId="0" sldId="261"/>
            <ac:spMk id="2" creationId="{D1207F50-C8E0-4837-BBA6-80CAE7889AB0}"/>
          </ac:spMkLst>
        </pc:spChg>
        <pc:spChg chg="mod">
          <ac:chgData name="TOH Ying Hui" userId="48e1714c-8761-4eb9-ac2e-07731cd7b2b7" providerId="ADAL" clId="{3456F770-64E9-4803-B7ED-0BE6AD5DEA06}" dt="2020-09-27T12:04:26.104" v="33" actId="20577"/>
          <ac:spMkLst>
            <pc:docMk/>
            <pc:sldMk cId="0" sldId="261"/>
            <ac:spMk id="652" creationId="{00000000-0000-0000-0000-000000000000}"/>
          </ac:spMkLst>
        </pc:spChg>
      </pc:sldChg>
      <pc:sldChg chg="modSp mod modShow">
        <pc:chgData name="TOH Ying Hui" userId="48e1714c-8761-4eb9-ac2e-07731cd7b2b7" providerId="ADAL" clId="{3456F770-64E9-4803-B7ED-0BE6AD5DEA06}" dt="2020-09-28T08:18:13.996" v="835" actId="729"/>
        <pc:sldMkLst>
          <pc:docMk/>
          <pc:sldMk cId="0" sldId="262"/>
        </pc:sldMkLst>
        <pc:spChg chg="mod">
          <ac:chgData name="TOH Ying Hui" userId="48e1714c-8761-4eb9-ac2e-07731cd7b2b7" providerId="ADAL" clId="{3456F770-64E9-4803-B7ED-0BE6AD5DEA06}" dt="2020-09-28T08:17:58.865" v="829" actId="21"/>
          <ac:spMkLst>
            <pc:docMk/>
            <pc:sldMk cId="0" sldId="262"/>
            <ac:spMk id="681" creationId="{00000000-0000-0000-0000-000000000000}"/>
          </ac:spMkLst>
        </pc:spChg>
      </pc:sldChg>
      <pc:sldChg chg="addSp modSp mod ord modNotesTx">
        <pc:chgData name="TOH Ying Hui" userId="48e1714c-8761-4eb9-ac2e-07731cd7b2b7" providerId="ADAL" clId="{3456F770-64E9-4803-B7ED-0BE6AD5DEA06}" dt="2020-09-29T03:00:40.363" v="1146" actId="2711"/>
        <pc:sldMkLst>
          <pc:docMk/>
          <pc:sldMk cId="1705115653" sldId="337"/>
        </pc:sldMkLst>
        <pc:spChg chg="mod">
          <ac:chgData name="TOH Ying Hui" userId="48e1714c-8761-4eb9-ac2e-07731cd7b2b7" providerId="ADAL" clId="{3456F770-64E9-4803-B7ED-0BE6AD5DEA06}" dt="2020-09-29T03:00:40.363" v="1146" actId="2711"/>
          <ac:spMkLst>
            <pc:docMk/>
            <pc:sldMk cId="1705115653" sldId="337"/>
            <ac:spMk id="2" creationId="{3E4461C2-BC97-4E8B-975D-31991FC11374}"/>
          </ac:spMkLst>
        </pc:spChg>
        <pc:picChg chg="add mod">
          <ac:chgData name="TOH Ying Hui" userId="48e1714c-8761-4eb9-ac2e-07731cd7b2b7" providerId="ADAL" clId="{3456F770-64E9-4803-B7ED-0BE6AD5DEA06}" dt="2020-09-27T12:17:57.684" v="63" actId="1076"/>
          <ac:picMkLst>
            <pc:docMk/>
            <pc:sldMk cId="1705115653" sldId="337"/>
            <ac:picMk id="3" creationId="{88FFB2FB-4416-44D2-957B-A8AEB3F029BA}"/>
          </ac:picMkLst>
        </pc:picChg>
        <pc:picChg chg="add mod">
          <ac:chgData name="TOH Ying Hui" userId="48e1714c-8761-4eb9-ac2e-07731cd7b2b7" providerId="ADAL" clId="{3456F770-64E9-4803-B7ED-0BE6AD5DEA06}" dt="2020-09-27T12:17:50.177" v="60" actId="1076"/>
          <ac:picMkLst>
            <pc:docMk/>
            <pc:sldMk cId="1705115653" sldId="337"/>
            <ac:picMk id="5" creationId="{A8652BC2-81ED-46F9-BB0D-51B204484FAA}"/>
          </ac:picMkLst>
        </pc:picChg>
      </pc:sldChg>
      <pc:sldChg chg="ord">
        <pc:chgData name="TOH Ying Hui" userId="48e1714c-8761-4eb9-ac2e-07731cd7b2b7" providerId="ADAL" clId="{3456F770-64E9-4803-B7ED-0BE6AD5DEA06}" dt="2020-09-27T12:21:02.604" v="76"/>
        <pc:sldMkLst>
          <pc:docMk/>
          <pc:sldMk cId="1995377948" sldId="338"/>
        </pc:sldMkLst>
      </pc:sldChg>
      <pc:sldChg chg="addSp delSp modSp mod">
        <pc:chgData name="TOH Ying Hui" userId="48e1714c-8761-4eb9-ac2e-07731cd7b2b7" providerId="ADAL" clId="{3456F770-64E9-4803-B7ED-0BE6AD5DEA06}" dt="2020-09-28T15:33:32.772" v="1036" actId="14100"/>
        <pc:sldMkLst>
          <pc:docMk/>
          <pc:sldMk cId="3652917172" sldId="339"/>
        </pc:sldMkLst>
        <pc:spChg chg="add mod">
          <ac:chgData name="TOH Ying Hui" userId="48e1714c-8761-4eb9-ac2e-07731cd7b2b7" providerId="ADAL" clId="{3456F770-64E9-4803-B7ED-0BE6AD5DEA06}" dt="2020-09-28T15:30:54.527" v="1021" actId="1038"/>
          <ac:spMkLst>
            <pc:docMk/>
            <pc:sldMk cId="3652917172" sldId="339"/>
            <ac:spMk id="2" creationId="{3294E210-AFB3-4DBB-83A0-AC3E8EE8304F}"/>
          </ac:spMkLst>
        </pc:spChg>
        <pc:spChg chg="mod ord">
          <ac:chgData name="TOH Ying Hui" userId="48e1714c-8761-4eb9-ac2e-07731cd7b2b7" providerId="ADAL" clId="{3456F770-64E9-4803-B7ED-0BE6AD5DEA06}" dt="2020-09-28T15:30:54.527" v="1021" actId="1038"/>
          <ac:spMkLst>
            <pc:docMk/>
            <pc:sldMk cId="3652917172" sldId="339"/>
            <ac:spMk id="4" creationId="{1779FAD0-DCF2-48EA-B46A-F01D29A60C98}"/>
          </ac:spMkLst>
        </pc:spChg>
        <pc:spChg chg="mod">
          <ac:chgData name="TOH Ying Hui" userId="48e1714c-8761-4eb9-ac2e-07731cd7b2b7" providerId="ADAL" clId="{3456F770-64E9-4803-B7ED-0BE6AD5DEA06}" dt="2020-09-28T15:32:59.831" v="1026" actId="1076"/>
          <ac:spMkLst>
            <pc:docMk/>
            <pc:sldMk cId="3652917172" sldId="339"/>
            <ac:spMk id="10" creationId="{32D44499-B217-4AC3-8BCD-904225DA530F}"/>
          </ac:spMkLst>
        </pc:spChg>
        <pc:spChg chg="mod">
          <ac:chgData name="TOH Ying Hui" userId="48e1714c-8761-4eb9-ac2e-07731cd7b2b7" providerId="ADAL" clId="{3456F770-64E9-4803-B7ED-0BE6AD5DEA06}" dt="2020-09-28T14:24:35.757" v="984" actId="1076"/>
          <ac:spMkLst>
            <pc:docMk/>
            <pc:sldMk cId="3652917172" sldId="339"/>
            <ac:spMk id="16" creationId="{760D0FDA-CFF2-4A09-B789-F6878DB49FC0}"/>
          </ac:spMkLst>
        </pc:spChg>
        <pc:spChg chg="add mod">
          <ac:chgData name="TOH Ying Hui" userId="48e1714c-8761-4eb9-ac2e-07731cd7b2b7" providerId="ADAL" clId="{3456F770-64E9-4803-B7ED-0BE6AD5DEA06}" dt="2020-09-28T15:33:17.399" v="1031" actId="1076"/>
          <ac:spMkLst>
            <pc:docMk/>
            <pc:sldMk cId="3652917172" sldId="339"/>
            <ac:spMk id="19" creationId="{8E1E4607-8B26-4589-BBDE-7A10E05E6AB7}"/>
          </ac:spMkLst>
        </pc:spChg>
        <pc:spChg chg="mod">
          <ac:chgData name="TOH Ying Hui" userId="48e1714c-8761-4eb9-ac2e-07731cd7b2b7" providerId="ADAL" clId="{3456F770-64E9-4803-B7ED-0BE6AD5DEA06}" dt="2020-09-28T06:42:07.411" v="797" actId="14100"/>
          <ac:spMkLst>
            <pc:docMk/>
            <pc:sldMk cId="3652917172" sldId="339"/>
            <ac:spMk id="652" creationId="{00000000-0000-0000-0000-000000000000}"/>
          </ac:spMkLst>
        </pc:spChg>
        <pc:picChg chg="del">
          <ac:chgData name="TOH Ying Hui" userId="48e1714c-8761-4eb9-ac2e-07731cd7b2b7" providerId="ADAL" clId="{3456F770-64E9-4803-B7ED-0BE6AD5DEA06}" dt="2020-09-28T14:15:25.217" v="850" actId="478"/>
          <ac:picMkLst>
            <pc:docMk/>
            <pc:sldMk cId="3652917172" sldId="339"/>
            <ac:picMk id="4" creationId="{57BEB6E4-FAB4-4562-8979-369B1EB21DF4}"/>
          </ac:picMkLst>
        </pc:picChg>
        <pc:picChg chg="del">
          <ac:chgData name="TOH Ying Hui" userId="48e1714c-8761-4eb9-ac2e-07731cd7b2b7" providerId="ADAL" clId="{3456F770-64E9-4803-B7ED-0BE6AD5DEA06}" dt="2020-09-28T15:30:42.577" v="995" actId="478"/>
          <ac:picMkLst>
            <pc:docMk/>
            <pc:sldMk cId="3652917172" sldId="339"/>
            <ac:picMk id="5" creationId="{2D9008DD-7161-430D-AABE-65DDC8DBEA2E}"/>
          </ac:picMkLst>
        </pc:picChg>
        <pc:picChg chg="add del mod">
          <ac:chgData name="TOH Ying Hui" userId="48e1714c-8761-4eb9-ac2e-07731cd7b2b7" providerId="ADAL" clId="{3456F770-64E9-4803-B7ED-0BE6AD5DEA06}" dt="2020-09-28T14:04:14.774" v="842" actId="478"/>
          <ac:picMkLst>
            <pc:docMk/>
            <pc:sldMk cId="3652917172" sldId="339"/>
            <ac:picMk id="6" creationId="{0C673818-234D-43C5-8C21-E51EC92F9C7E}"/>
          </ac:picMkLst>
        </pc:picChg>
        <pc:picChg chg="del">
          <ac:chgData name="TOH Ying Hui" userId="48e1714c-8761-4eb9-ac2e-07731cd7b2b7" providerId="ADAL" clId="{3456F770-64E9-4803-B7ED-0BE6AD5DEA06}" dt="2020-09-28T15:30:44.384" v="996" actId="478"/>
          <ac:picMkLst>
            <pc:docMk/>
            <pc:sldMk cId="3652917172" sldId="339"/>
            <ac:picMk id="6" creationId="{E23946DA-7268-40E3-B036-B31840E8DEC1}"/>
          </ac:picMkLst>
        </pc:picChg>
        <pc:picChg chg="mod">
          <ac:chgData name="TOH Ying Hui" userId="48e1714c-8761-4eb9-ac2e-07731cd7b2b7" providerId="ADAL" clId="{3456F770-64E9-4803-B7ED-0BE6AD5DEA06}" dt="2020-09-28T15:30:54.527" v="1021" actId="1038"/>
          <ac:picMkLst>
            <pc:docMk/>
            <pc:sldMk cId="3652917172" sldId="339"/>
            <ac:picMk id="7" creationId="{19C0D385-AA6E-4321-A00D-BF3227EDE3D5}"/>
          </ac:picMkLst>
        </pc:picChg>
        <pc:picChg chg="mod">
          <ac:chgData name="TOH Ying Hui" userId="48e1714c-8761-4eb9-ac2e-07731cd7b2b7" providerId="ADAL" clId="{3456F770-64E9-4803-B7ED-0BE6AD5DEA06}" dt="2020-09-28T14:24:59.493" v="988" actId="1076"/>
          <ac:picMkLst>
            <pc:docMk/>
            <pc:sldMk cId="3652917172" sldId="339"/>
            <ac:picMk id="8" creationId="{DA8560EB-AFC7-4AD2-B63E-C5486C730EF2}"/>
          </ac:picMkLst>
        </pc:picChg>
        <pc:picChg chg="mod">
          <ac:chgData name="TOH Ying Hui" userId="48e1714c-8761-4eb9-ac2e-07731cd7b2b7" providerId="ADAL" clId="{3456F770-64E9-4803-B7ED-0BE6AD5DEA06}" dt="2020-09-28T14:24:59.493" v="988" actId="1076"/>
          <ac:picMkLst>
            <pc:docMk/>
            <pc:sldMk cId="3652917172" sldId="339"/>
            <ac:picMk id="9" creationId="{E3AAE815-F7C5-48D7-95C5-0A8E0273186C}"/>
          </ac:picMkLst>
        </pc:picChg>
        <pc:picChg chg="del">
          <ac:chgData name="TOH Ying Hui" userId="48e1714c-8761-4eb9-ac2e-07731cd7b2b7" providerId="ADAL" clId="{3456F770-64E9-4803-B7ED-0BE6AD5DEA06}" dt="2020-09-28T14:21:48.428" v="862" actId="478"/>
          <ac:picMkLst>
            <pc:docMk/>
            <pc:sldMk cId="3652917172" sldId="339"/>
            <ac:picMk id="11" creationId="{92D02711-31CD-4548-9A8A-A905A5EEFE14}"/>
          </ac:picMkLst>
        </pc:picChg>
        <pc:picChg chg="mod">
          <ac:chgData name="TOH Ying Hui" userId="48e1714c-8761-4eb9-ac2e-07731cd7b2b7" providerId="ADAL" clId="{3456F770-64E9-4803-B7ED-0BE6AD5DEA06}" dt="2020-09-28T14:24:35.757" v="984" actId="1076"/>
          <ac:picMkLst>
            <pc:docMk/>
            <pc:sldMk cId="3652917172" sldId="339"/>
            <ac:picMk id="13" creationId="{40F441AD-B269-4CC2-91D1-867951909DD8}"/>
          </ac:picMkLst>
        </pc:picChg>
        <pc:picChg chg="add mod">
          <ac:chgData name="TOH Ying Hui" userId="48e1714c-8761-4eb9-ac2e-07731cd7b2b7" providerId="ADAL" clId="{3456F770-64E9-4803-B7ED-0BE6AD5DEA06}" dt="2020-09-28T14:15:04.607" v="847" actId="1076"/>
          <ac:picMkLst>
            <pc:docMk/>
            <pc:sldMk cId="3652917172" sldId="339"/>
            <ac:picMk id="14" creationId="{B6AC8445-001A-4BDA-A90C-D9FE8A43131E}"/>
          </ac:picMkLst>
        </pc:picChg>
        <pc:picChg chg="add mod">
          <ac:chgData name="TOH Ying Hui" userId="48e1714c-8761-4eb9-ac2e-07731cd7b2b7" providerId="ADAL" clId="{3456F770-64E9-4803-B7ED-0BE6AD5DEA06}" dt="2020-09-28T14:15:35.340" v="853" actId="14100"/>
          <ac:picMkLst>
            <pc:docMk/>
            <pc:sldMk cId="3652917172" sldId="339"/>
            <ac:picMk id="15" creationId="{6183391D-5CEF-4DC4-B06A-0C7A569D4D3F}"/>
          </ac:picMkLst>
        </pc:picChg>
        <pc:picChg chg="add mod">
          <ac:chgData name="TOH Ying Hui" userId="48e1714c-8761-4eb9-ac2e-07731cd7b2b7" providerId="ADAL" clId="{3456F770-64E9-4803-B7ED-0BE6AD5DEA06}" dt="2020-09-28T15:33:12.121" v="1030" actId="1076"/>
          <ac:picMkLst>
            <pc:docMk/>
            <pc:sldMk cId="3652917172" sldId="339"/>
            <ac:picMk id="17" creationId="{15DC3225-AF0C-4479-A40C-95B5755E5A2C}"/>
          </ac:picMkLst>
        </pc:picChg>
        <pc:picChg chg="add mod">
          <ac:chgData name="TOH Ying Hui" userId="48e1714c-8761-4eb9-ac2e-07731cd7b2b7" providerId="ADAL" clId="{3456F770-64E9-4803-B7ED-0BE6AD5DEA06}" dt="2020-09-28T15:33:32.772" v="1036" actId="14100"/>
          <ac:picMkLst>
            <pc:docMk/>
            <pc:sldMk cId="3652917172" sldId="339"/>
            <ac:picMk id="18" creationId="{966966E2-1DE2-4E49-A315-8B6BE4AE9A5E}"/>
          </ac:picMkLst>
        </pc:picChg>
      </pc:sldChg>
      <pc:sldChg chg="modSp del mod">
        <pc:chgData name="TOH Ying Hui" userId="48e1714c-8761-4eb9-ac2e-07731cd7b2b7" providerId="ADAL" clId="{3456F770-64E9-4803-B7ED-0BE6AD5DEA06}" dt="2020-09-27T12:17:18.776" v="52" actId="47"/>
        <pc:sldMkLst>
          <pc:docMk/>
          <pc:sldMk cId="3701627305" sldId="341"/>
        </pc:sldMkLst>
        <pc:graphicFrameChg chg="mod modGraphic">
          <ac:chgData name="TOH Ying Hui" userId="48e1714c-8761-4eb9-ac2e-07731cd7b2b7" providerId="ADAL" clId="{3456F770-64E9-4803-B7ED-0BE6AD5DEA06}" dt="2020-09-27T12:05:14.008" v="35" actId="207"/>
          <ac:graphicFrameMkLst>
            <pc:docMk/>
            <pc:sldMk cId="3701627305" sldId="341"/>
            <ac:graphicFrameMk id="3" creationId="{9FD61163-B3C5-4C86-A976-EDC0DAC91F59}"/>
          </ac:graphicFrameMkLst>
        </pc:graphicFrameChg>
      </pc:sldChg>
      <pc:sldChg chg="modSp mod">
        <pc:chgData name="TOH Ying Hui" userId="48e1714c-8761-4eb9-ac2e-07731cd7b2b7" providerId="ADAL" clId="{3456F770-64E9-4803-B7ED-0BE6AD5DEA06}" dt="2020-09-28T08:16:09.668" v="828" actId="14100"/>
        <pc:sldMkLst>
          <pc:docMk/>
          <pc:sldMk cId="2155642152" sldId="342"/>
        </pc:sldMkLst>
        <pc:spChg chg="mod">
          <ac:chgData name="TOH Ying Hui" userId="48e1714c-8761-4eb9-ac2e-07731cd7b2b7" providerId="ADAL" clId="{3456F770-64E9-4803-B7ED-0BE6AD5DEA06}" dt="2020-09-27T16:53:04.788" v="120" actId="1076"/>
          <ac:spMkLst>
            <pc:docMk/>
            <pc:sldMk cId="2155642152" sldId="342"/>
            <ac:spMk id="3" creationId="{F977231E-53BD-4425-8909-01503A72FDD3}"/>
          </ac:spMkLst>
        </pc:spChg>
        <pc:spChg chg="mod">
          <ac:chgData name="TOH Ying Hui" userId="48e1714c-8761-4eb9-ac2e-07731cd7b2b7" providerId="ADAL" clId="{3456F770-64E9-4803-B7ED-0BE6AD5DEA06}" dt="2020-09-27T16:52:53.329" v="117" actId="1076"/>
          <ac:spMkLst>
            <pc:docMk/>
            <pc:sldMk cId="2155642152" sldId="342"/>
            <ac:spMk id="20" creationId="{280980D3-6DFC-4D23-8457-118FC450EF72}"/>
          </ac:spMkLst>
        </pc:spChg>
        <pc:spChg chg="mod">
          <ac:chgData name="TOH Ying Hui" userId="48e1714c-8761-4eb9-ac2e-07731cd7b2b7" providerId="ADAL" clId="{3456F770-64E9-4803-B7ED-0BE6AD5DEA06}" dt="2020-09-28T08:16:09.668" v="828" actId="14100"/>
          <ac:spMkLst>
            <pc:docMk/>
            <pc:sldMk cId="2155642152" sldId="342"/>
            <ac:spMk id="1789" creationId="{00000000-0000-0000-0000-000000000000}"/>
          </ac:spMkLst>
        </pc:spChg>
        <pc:spChg chg="mod">
          <ac:chgData name="TOH Ying Hui" userId="48e1714c-8761-4eb9-ac2e-07731cd7b2b7" providerId="ADAL" clId="{3456F770-64E9-4803-B7ED-0BE6AD5DEA06}" dt="2020-09-27T12:20:01.426" v="67" actId="14100"/>
          <ac:spMkLst>
            <pc:docMk/>
            <pc:sldMk cId="2155642152" sldId="342"/>
            <ac:spMk id="1790" creationId="{00000000-0000-0000-0000-000000000000}"/>
          </ac:spMkLst>
        </pc:spChg>
        <pc:spChg chg="mod">
          <ac:chgData name="TOH Ying Hui" userId="48e1714c-8761-4eb9-ac2e-07731cd7b2b7" providerId="ADAL" clId="{3456F770-64E9-4803-B7ED-0BE6AD5DEA06}" dt="2020-09-27T13:51:00.903" v="82" actId="1076"/>
          <ac:spMkLst>
            <pc:docMk/>
            <pc:sldMk cId="2155642152" sldId="342"/>
            <ac:spMk id="1791" creationId="{00000000-0000-0000-0000-000000000000}"/>
          </ac:spMkLst>
        </pc:spChg>
        <pc:spChg chg="mod">
          <ac:chgData name="TOH Ying Hui" userId="48e1714c-8761-4eb9-ac2e-07731cd7b2b7" providerId="ADAL" clId="{3456F770-64E9-4803-B7ED-0BE6AD5DEA06}" dt="2020-09-27T13:50:53.153" v="81" actId="1076"/>
          <ac:spMkLst>
            <pc:docMk/>
            <pc:sldMk cId="2155642152" sldId="342"/>
            <ac:spMk id="1792" creationId="{00000000-0000-0000-0000-000000000000}"/>
          </ac:spMkLst>
        </pc:spChg>
        <pc:spChg chg="mod">
          <ac:chgData name="TOH Ying Hui" userId="48e1714c-8761-4eb9-ac2e-07731cd7b2b7" providerId="ADAL" clId="{3456F770-64E9-4803-B7ED-0BE6AD5DEA06}" dt="2020-09-28T07:13:32.846" v="823" actId="1076"/>
          <ac:spMkLst>
            <pc:docMk/>
            <pc:sldMk cId="2155642152" sldId="342"/>
            <ac:spMk id="1793" creationId="{00000000-0000-0000-0000-000000000000}"/>
          </ac:spMkLst>
        </pc:spChg>
        <pc:spChg chg="mod">
          <ac:chgData name="TOH Ying Hui" userId="48e1714c-8761-4eb9-ac2e-07731cd7b2b7" providerId="ADAL" clId="{3456F770-64E9-4803-B7ED-0BE6AD5DEA06}" dt="2020-09-27T16:52:59.964" v="119" actId="1076"/>
          <ac:spMkLst>
            <pc:docMk/>
            <pc:sldMk cId="2155642152" sldId="342"/>
            <ac:spMk id="1794" creationId="{00000000-0000-0000-0000-000000000000}"/>
          </ac:spMkLst>
        </pc:spChg>
        <pc:spChg chg="mod">
          <ac:chgData name="TOH Ying Hui" userId="48e1714c-8761-4eb9-ac2e-07731cd7b2b7" providerId="ADAL" clId="{3456F770-64E9-4803-B7ED-0BE6AD5DEA06}" dt="2020-09-27T12:20:18.881" v="71" actId="14100"/>
          <ac:spMkLst>
            <pc:docMk/>
            <pc:sldMk cId="2155642152" sldId="342"/>
            <ac:spMk id="1796" creationId="{00000000-0000-0000-0000-000000000000}"/>
          </ac:spMkLst>
        </pc:spChg>
      </pc:sldChg>
      <pc:sldChg chg="delSp del mod ord">
        <pc:chgData name="TOH Ying Hui" userId="48e1714c-8761-4eb9-ac2e-07731cd7b2b7" providerId="ADAL" clId="{3456F770-64E9-4803-B7ED-0BE6AD5DEA06}" dt="2020-09-27T12:18:09.351" v="64" actId="47"/>
        <pc:sldMkLst>
          <pc:docMk/>
          <pc:sldMk cId="1849492379" sldId="343"/>
        </pc:sldMkLst>
        <pc:picChg chg="del">
          <ac:chgData name="TOH Ying Hui" userId="48e1714c-8761-4eb9-ac2e-07731cd7b2b7" providerId="ADAL" clId="{3456F770-64E9-4803-B7ED-0BE6AD5DEA06}" dt="2020-09-27T12:17:36.551" v="53" actId="21"/>
          <ac:picMkLst>
            <pc:docMk/>
            <pc:sldMk cId="1849492379" sldId="343"/>
            <ac:picMk id="2" creationId="{B46CD7E8-04B3-40F7-8FA2-A0CA45974CCC}"/>
          </ac:picMkLst>
        </pc:picChg>
        <pc:picChg chg="del">
          <ac:chgData name="TOH Ying Hui" userId="48e1714c-8761-4eb9-ac2e-07731cd7b2b7" providerId="ADAL" clId="{3456F770-64E9-4803-B7ED-0BE6AD5DEA06}" dt="2020-09-27T12:17:36.551" v="53" actId="21"/>
          <ac:picMkLst>
            <pc:docMk/>
            <pc:sldMk cId="1849492379" sldId="343"/>
            <ac:picMk id="3" creationId="{378C7128-F90D-432A-B170-4F89AED76E4B}"/>
          </ac:picMkLst>
        </pc:picChg>
      </pc:sldChg>
      <pc:sldChg chg="modSp mod modNotesTx">
        <pc:chgData name="TOH Ying Hui" userId="48e1714c-8761-4eb9-ac2e-07731cd7b2b7" providerId="ADAL" clId="{3456F770-64E9-4803-B7ED-0BE6AD5DEA06}" dt="2020-09-29T02:59:56.875" v="1145" actId="20577"/>
        <pc:sldMkLst>
          <pc:docMk/>
          <pc:sldMk cId="570260423" sldId="344"/>
        </pc:sldMkLst>
        <pc:spChg chg="mod">
          <ac:chgData name="TOH Ying Hui" userId="48e1714c-8761-4eb9-ac2e-07731cd7b2b7" providerId="ADAL" clId="{3456F770-64E9-4803-B7ED-0BE6AD5DEA06}" dt="2020-09-28T15:34:01.481" v="1037" actId="14100"/>
          <ac:spMkLst>
            <pc:docMk/>
            <pc:sldMk cId="570260423" sldId="344"/>
            <ac:spMk id="471" creationId="{00000000-0000-0000-0000-000000000000}"/>
          </ac:spMkLst>
        </pc:spChg>
      </pc:sldChg>
      <pc:sldChg chg="modSp mod">
        <pc:chgData name="TOH Ying Hui" userId="48e1714c-8761-4eb9-ac2e-07731cd7b2b7" providerId="ADAL" clId="{3456F770-64E9-4803-B7ED-0BE6AD5DEA06}" dt="2020-09-28T08:18:04.892" v="834" actId="20577"/>
        <pc:sldMkLst>
          <pc:docMk/>
          <pc:sldMk cId="3961708846" sldId="346"/>
        </pc:sldMkLst>
        <pc:spChg chg="mod">
          <ac:chgData name="TOH Ying Hui" userId="48e1714c-8761-4eb9-ac2e-07731cd7b2b7" providerId="ADAL" clId="{3456F770-64E9-4803-B7ED-0BE6AD5DEA06}" dt="2020-09-27T14:01:14.088" v="100" actId="20577"/>
          <ac:spMkLst>
            <pc:docMk/>
            <pc:sldMk cId="3961708846" sldId="346"/>
            <ac:spMk id="3" creationId="{03A277E3-9ABC-4E19-9E77-3B6B7233C2CE}"/>
          </ac:spMkLst>
        </pc:spChg>
        <pc:spChg chg="mod">
          <ac:chgData name="TOH Ying Hui" userId="48e1714c-8761-4eb9-ac2e-07731cd7b2b7" providerId="ADAL" clId="{3456F770-64E9-4803-B7ED-0BE6AD5DEA06}" dt="2020-09-28T08:18:04.892" v="834" actId="20577"/>
          <ac:spMkLst>
            <pc:docMk/>
            <pc:sldMk cId="3961708846" sldId="346"/>
            <ac:spMk id="652" creationId="{00000000-0000-0000-0000-000000000000}"/>
          </ac:spMkLst>
        </pc:spChg>
      </pc:sldChg>
      <pc:sldChg chg="del">
        <pc:chgData name="TOH Ying Hui" userId="48e1714c-8761-4eb9-ac2e-07731cd7b2b7" providerId="ADAL" clId="{3456F770-64E9-4803-B7ED-0BE6AD5DEA06}" dt="2020-09-27T12:17:02.485" v="51" actId="47"/>
        <pc:sldMkLst>
          <pc:docMk/>
          <pc:sldMk cId="1050644571" sldId="347"/>
        </pc:sldMkLst>
      </pc:sldChg>
      <pc:sldChg chg="delSp modSp mod">
        <pc:chgData name="TOH Ying Hui" userId="48e1714c-8761-4eb9-ac2e-07731cd7b2b7" providerId="ADAL" clId="{3456F770-64E9-4803-B7ED-0BE6AD5DEA06}" dt="2020-09-27T12:15:15.411" v="49" actId="478"/>
        <pc:sldMkLst>
          <pc:docMk/>
          <pc:sldMk cId="4119617378" sldId="349"/>
        </pc:sldMkLst>
        <pc:spChg chg="del">
          <ac:chgData name="TOH Ying Hui" userId="48e1714c-8761-4eb9-ac2e-07731cd7b2b7" providerId="ADAL" clId="{3456F770-64E9-4803-B7ED-0BE6AD5DEA06}" dt="2020-09-27T12:15:12.520" v="48" actId="478"/>
          <ac:spMkLst>
            <pc:docMk/>
            <pc:sldMk cId="4119617378" sldId="349"/>
            <ac:spMk id="23" creationId="{030D4942-E721-44BB-B936-65253F8DF918}"/>
          </ac:spMkLst>
        </pc:spChg>
        <pc:spChg chg="del">
          <ac:chgData name="TOH Ying Hui" userId="48e1714c-8761-4eb9-ac2e-07731cd7b2b7" providerId="ADAL" clId="{3456F770-64E9-4803-B7ED-0BE6AD5DEA06}" dt="2020-09-27T12:15:08.840" v="47" actId="478"/>
          <ac:spMkLst>
            <pc:docMk/>
            <pc:sldMk cId="4119617378" sldId="349"/>
            <ac:spMk id="55" creationId="{1C4B8D14-3050-4A7B-8A08-C33B49611C09}"/>
          </ac:spMkLst>
        </pc:spChg>
        <pc:spChg chg="del">
          <ac:chgData name="TOH Ying Hui" userId="48e1714c-8761-4eb9-ac2e-07731cd7b2b7" providerId="ADAL" clId="{3456F770-64E9-4803-B7ED-0BE6AD5DEA06}" dt="2020-09-27T12:15:15.411" v="49" actId="478"/>
          <ac:spMkLst>
            <pc:docMk/>
            <pc:sldMk cId="4119617378" sldId="349"/>
            <ac:spMk id="57" creationId="{7DA635F8-D17A-42EE-8B22-17BA0FF171F8}"/>
          </ac:spMkLst>
        </pc:spChg>
        <pc:spChg chg="del">
          <ac:chgData name="TOH Ying Hui" userId="48e1714c-8761-4eb9-ac2e-07731cd7b2b7" providerId="ADAL" clId="{3456F770-64E9-4803-B7ED-0BE6AD5DEA06}" dt="2020-09-27T12:15:05.893" v="46" actId="478"/>
          <ac:spMkLst>
            <pc:docMk/>
            <pc:sldMk cId="4119617378" sldId="349"/>
            <ac:spMk id="66" creationId="{26EC4B0C-78AE-4A6A-A370-EDFD7D6CB0D8}"/>
          </ac:spMkLst>
        </pc:spChg>
        <pc:spChg chg="mod">
          <ac:chgData name="TOH Ying Hui" userId="48e1714c-8761-4eb9-ac2e-07731cd7b2b7" providerId="ADAL" clId="{3456F770-64E9-4803-B7ED-0BE6AD5DEA06}" dt="2020-09-26T20:16:35.722" v="3" actId="20577"/>
          <ac:spMkLst>
            <pc:docMk/>
            <pc:sldMk cId="4119617378" sldId="349"/>
            <ac:spMk id="652" creationId="{00000000-0000-0000-0000-000000000000}"/>
          </ac:spMkLst>
        </pc:spChg>
      </pc:sldChg>
      <pc:sldChg chg="modSp mod ord">
        <pc:chgData name="TOH Ying Hui" userId="48e1714c-8761-4eb9-ac2e-07731cd7b2b7" providerId="ADAL" clId="{3456F770-64E9-4803-B7ED-0BE6AD5DEA06}" dt="2020-09-28T06:36:45.526" v="757"/>
        <pc:sldMkLst>
          <pc:docMk/>
          <pc:sldMk cId="3397538247" sldId="350"/>
        </pc:sldMkLst>
        <pc:graphicFrameChg chg="mod modGraphic">
          <ac:chgData name="TOH Ying Hui" userId="48e1714c-8761-4eb9-ac2e-07731cd7b2b7" providerId="ADAL" clId="{3456F770-64E9-4803-B7ED-0BE6AD5DEA06}" dt="2020-09-28T05:32:57.005" v="754" actId="207"/>
          <ac:graphicFrameMkLst>
            <pc:docMk/>
            <pc:sldMk cId="3397538247" sldId="350"/>
            <ac:graphicFrameMk id="3" creationId="{9FD61163-B3C5-4C86-A976-EDC0DAC91F59}"/>
          </ac:graphicFrameMkLst>
        </pc:graphicFrameChg>
      </pc:sldChg>
      <pc:sldChg chg="modNotesTx">
        <pc:chgData name="TOH Ying Hui" userId="48e1714c-8761-4eb9-ac2e-07731cd7b2b7" providerId="ADAL" clId="{3456F770-64E9-4803-B7ED-0BE6AD5DEA06}" dt="2020-09-29T02:59:22.938" v="1115" actId="20577"/>
        <pc:sldMkLst>
          <pc:docMk/>
          <pc:sldMk cId="2635218083" sldId="351"/>
        </pc:sldMkLst>
      </pc:sldChg>
      <pc:sldChg chg="addSp delSp modSp add mod modNotesTx">
        <pc:chgData name="TOH Ying Hui" userId="48e1714c-8761-4eb9-ac2e-07731cd7b2b7" providerId="ADAL" clId="{3456F770-64E9-4803-B7ED-0BE6AD5DEA06}" dt="2020-09-28T16:23:55.853" v="1111" actId="20577"/>
        <pc:sldMkLst>
          <pc:docMk/>
          <pc:sldMk cId="2015967227" sldId="353"/>
        </pc:sldMkLst>
        <pc:spChg chg="mod">
          <ac:chgData name="TOH Ying Hui" userId="48e1714c-8761-4eb9-ac2e-07731cd7b2b7" providerId="ADAL" clId="{3456F770-64E9-4803-B7ED-0BE6AD5DEA06}" dt="2020-09-28T06:42:20.738" v="815" actId="14100"/>
          <ac:spMkLst>
            <pc:docMk/>
            <pc:sldMk cId="2015967227" sldId="353"/>
            <ac:spMk id="652" creationId="{00000000-0000-0000-0000-000000000000}"/>
          </ac:spMkLst>
        </pc:spChg>
        <pc:picChg chg="add del">
          <ac:chgData name="TOH Ying Hui" userId="48e1714c-8761-4eb9-ac2e-07731cd7b2b7" providerId="ADAL" clId="{3456F770-64E9-4803-B7ED-0BE6AD5DEA06}" dt="2020-09-28T14:19:10.740" v="856"/>
          <ac:picMkLst>
            <pc:docMk/>
            <pc:sldMk cId="2015967227" sldId="353"/>
            <ac:picMk id="2" creationId="{00B2F6B2-D7FC-4AC7-BA3E-08374CAF8FC3}"/>
          </ac:picMkLst>
        </pc:picChg>
        <pc:picChg chg="add del">
          <ac:chgData name="TOH Ying Hui" userId="48e1714c-8761-4eb9-ac2e-07731cd7b2b7" providerId="ADAL" clId="{3456F770-64E9-4803-B7ED-0BE6AD5DEA06}" dt="2020-09-28T14:19:10.914" v="857" actId="478"/>
          <ac:picMkLst>
            <pc:docMk/>
            <pc:sldMk cId="2015967227" sldId="353"/>
            <ac:picMk id="4" creationId="{D741C188-CA53-4A58-ABE2-087F56D8F103}"/>
          </ac:picMkLst>
        </pc:picChg>
        <pc:picChg chg="add mod">
          <ac:chgData name="TOH Ying Hui" userId="48e1714c-8761-4eb9-ac2e-07731cd7b2b7" providerId="ADAL" clId="{3456F770-64E9-4803-B7ED-0BE6AD5DEA06}" dt="2020-09-28T14:19:28.548" v="859" actId="1076"/>
          <ac:picMkLst>
            <pc:docMk/>
            <pc:sldMk cId="2015967227" sldId="353"/>
            <ac:picMk id="5" creationId="{B5C7E4B7-BC47-43B6-8A6A-C7595842858B}"/>
          </ac:picMkLst>
        </pc:picChg>
      </pc:sldChg>
    </pc:docChg>
  </pc:docChgLst>
  <pc:docChgLst>
    <pc:chgData name="TOH Ying Hui" userId="48e1714c-8761-4eb9-ac2e-07731cd7b2b7" providerId="ADAL" clId="{C59FA1D9-EEB8-4CAB-939B-644CC2CEACFC}"/>
    <pc:docChg chg="undo custSel addSld delSld modSld sldOrd">
      <pc:chgData name="TOH Ying Hui" userId="48e1714c-8761-4eb9-ac2e-07731cd7b2b7" providerId="ADAL" clId="{C59FA1D9-EEB8-4CAB-939B-644CC2CEACFC}" dt="2020-09-25T05:10:16.086" v="1299" actId="1035"/>
      <pc:docMkLst>
        <pc:docMk/>
      </pc:docMkLst>
      <pc:sldChg chg="modSp mod">
        <pc:chgData name="TOH Ying Hui" userId="48e1714c-8761-4eb9-ac2e-07731cd7b2b7" providerId="ADAL" clId="{C59FA1D9-EEB8-4CAB-939B-644CC2CEACFC}" dt="2020-09-25T03:54:36.063" v="29" actId="1076"/>
        <pc:sldMkLst>
          <pc:docMk/>
          <pc:sldMk cId="0" sldId="257"/>
        </pc:sldMkLst>
        <pc:spChg chg="mod">
          <ac:chgData name="TOH Ying Hui" userId="48e1714c-8761-4eb9-ac2e-07731cd7b2b7" providerId="ADAL" clId="{C59FA1D9-EEB8-4CAB-939B-644CC2CEACFC}" dt="2020-09-25T03:54:36.063" v="29" actId="1076"/>
          <ac:spMkLst>
            <pc:docMk/>
            <pc:sldMk cId="0" sldId="257"/>
            <ac:spMk id="468" creationId="{00000000-0000-0000-0000-000000000000}"/>
          </ac:spMkLst>
        </pc:spChg>
      </pc:sldChg>
      <pc:sldChg chg="ord">
        <pc:chgData name="TOH Ying Hui" userId="48e1714c-8761-4eb9-ac2e-07731cd7b2b7" providerId="ADAL" clId="{C59FA1D9-EEB8-4CAB-939B-644CC2CEACFC}" dt="2020-09-25T03:56:08.824" v="30" actId="20578"/>
        <pc:sldMkLst>
          <pc:docMk/>
          <pc:sldMk cId="0" sldId="259"/>
        </pc:sldMkLst>
      </pc:sldChg>
      <pc:sldChg chg="modSp mod">
        <pc:chgData name="TOH Ying Hui" userId="48e1714c-8761-4eb9-ac2e-07731cd7b2b7" providerId="ADAL" clId="{C59FA1D9-EEB8-4CAB-939B-644CC2CEACFC}" dt="2020-09-25T04:04:39.780" v="130" actId="20577"/>
        <pc:sldMkLst>
          <pc:docMk/>
          <pc:sldMk cId="0" sldId="260"/>
        </pc:sldMkLst>
        <pc:spChg chg="mod">
          <ac:chgData name="TOH Ying Hui" userId="48e1714c-8761-4eb9-ac2e-07731cd7b2b7" providerId="ADAL" clId="{C59FA1D9-EEB8-4CAB-939B-644CC2CEACFC}" dt="2020-09-25T04:04:39.780" v="130" actId="20577"/>
          <ac:spMkLst>
            <pc:docMk/>
            <pc:sldMk cId="0" sldId="260"/>
            <ac:spMk id="58" creationId="{0439AC3A-3B9A-4C18-87CC-EA60939F06EB}"/>
          </ac:spMkLst>
        </pc:spChg>
      </pc:sldChg>
      <pc:sldChg chg="addSp modSp mod">
        <pc:chgData name="TOH Ying Hui" userId="48e1714c-8761-4eb9-ac2e-07731cd7b2b7" providerId="ADAL" clId="{C59FA1D9-EEB8-4CAB-939B-644CC2CEACFC}" dt="2020-09-25T04:05:00.834" v="138" actId="1035"/>
        <pc:sldMkLst>
          <pc:docMk/>
          <pc:sldMk cId="0" sldId="262"/>
        </pc:sldMkLst>
        <pc:spChg chg="mod">
          <ac:chgData name="TOH Ying Hui" userId="48e1714c-8761-4eb9-ac2e-07731cd7b2b7" providerId="ADAL" clId="{C59FA1D9-EEB8-4CAB-939B-644CC2CEACFC}" dt="2020-09-25T04:03:15.705" v="114"/>
          <ac:spMkLst>
            <pc:docMk/>
            <pc:sldMk cId="0" sldId="262"/>
            <ac:spMk id="19" creationId="{7C7125B2-9A71-46F4-862D-ADEECE3C0A11}"/>
          </ac:spMkLst>
        </pc:spChg>
        <pc:spChg chg="mod">
          <ac:chgData name="TOH Ying Hui" userId="48e1714c-8761-4eb9-ac2e-07731cd7b2b7" providerId="ADAL" clId="{C59FA1D9-EEB8-4CAB-939B-644CC2CEACFC}" dt="2020-09-25T04:03:15.705" v="114"/>
          <ac:spMkLst>
            <pc:docMk/>
            <pc:sldMk cId="0" sldId="262"/>
            <ac:spMk id="20" creationId="{E568CAB1-CC91-4D82-B805-BF7C048869F1}"/>
          </ac:spMkLst>
        </pc:spChg>
        <pc:spChg chg="mod">
          <ac:chgData name="TOH Ying Hui" userId="48e1714c-8761-4eb9-ac2e-07731cd7b2b7" providerId="ADAL" clId="{C59FA1D9-EEB8-4CAB-939B-644CC2CEACFC}" dt="2020-09-25T04:03:15.705" v="114"/>
          <ac:spMkLst>
            <pc:docMk/>
            <pc:sldMk cId="0" sldId="262"/>
            <ac:spMk id="21" creationId="{5B1EC161-08B2-4E53-A9AA-740338FC8FBE}"/>
          </ac:spMkLst>
        </pc:spChg>
        <pc:spChg chg="mod">
          <ac:chgData name="TOH Ying Hui" userId="48e1714c-8761-4eb9-ac2e-07731cd7b2b7" providerId="ADAL" clId="{C59FA1D9-EEB8-4CAB-939B-644CC2CEACFC}" dt="2020-09-25T04:03:15.705" v="114"/>
          <ac:spMkLst>
            <pc:docMk/>
            <pc:sldMk cId="0" sldId="262"/>
            <ac:spMk id="22" creationId="{46C17FEE-3602-433B-8CAA-394CDB8E19CC}"/>
          </ac:spMkLst>
        </pc:spChg>
        <pc:spChg chg="mod">
          <ac:chgData name="TOH Ying Hui" userId="48e1714c-8761-4eb9-ac2e-07731cd7b2b7" providerId="ADAL" clId="{C59FA1D9-EEB8-4CAB-939B-644CC2CEACFC}" dt="2020-09-25T04:03:15.705" v="114"/>
          <ac:spMkLst>
            <pc:docMk/>
            <pc:sldMk cId="0" sldId="262"/>
            <ac:spMk id="23" creationId="{B99A290A-8E20-4C96-8A99-546172CAD0BB}"/>
          </ac:spMkLst>
        </pc:spChg>
        <pc:spChg chg="mod">
          <ac:chgData name="TOH Ying Hui" userId="48e1714c-8761-4eb9-ac2e-07731cd7b2b7" providerId="ADAL" clId="{C59FA1D9-EEB8-4CAB-939B-644CC2CEACFC}" dt="2020-09-25T04:03:15.705" v="114"/>
          <ac:spMkLst>
            <pc:docMk/>
            <pc:sldMk cId="0" sldId="262"/>
            <ac:spMk id="24" creationId="{9A4D95F8-18A3-4D5F-85C5-9E39327DDC05}"/>
          </ac:spMkLst>
        </pc:spChg>
        <pc:spChg chg="mod">
          <ac:chgData name="TOH Ying Hui" userId="48e1714c-8761-4eb9-ac2e-07731cd7b2b7" providerId="ADAL" clId="{C59FA1D9-EEB8-4CAB-939B-644CC2CEACFC}" dt="2020-09-25T04:03:15.705" v="114"/>
          <ac:spMkLst>
            <pc:docMk/>
            <pc:sldMk cId="0" sldId="262"/>
            <ac:spMk id="25" creationId="{B5C51DED-0DEA-4798-BCF7-346E7B1FB202}"/>
          </ac:spMkLst>
        </pc:spChg>
        <pc:spChg chg="mod">
          <ac:chgData name="TOH Ying Hui" userId="48e1714c-8761-4eb9-ac2e-07731cd7b2b7" providerId="ADAL" clId="{C59FA1D9-EEB8-4CAB-939B-644CC2CEACFC}" dt="2020-09-25T04:03:15.705" v="114"/>
          <ac:spMkLst>
            <pc:docMk/>
            <pc:sldMk cId="0" sldId="262"/>
            <ac:spMk id="26" creationId="{64F4E6A7-1B01-431B-8572-EC357949BA30}"/>
          </ac:spMkLst>
        </pc:spChg>
        <pc:spChg chg="mod">
          <ac:chgData name="TOH Ying Hui" userId="48e1714c-8761-4eb9-ac2e-07731cd7b2b7" providerId="ADAL" clId="{C59FA1D9-EEB8-4CAB-939B-644CC2CEACFC}" dt="2020-09-25T04:03:15.705" v="114"/>
          <ac:spMkLst>
            <pc:docMk/>
            <pc:sldMk cId="0" sldId="262"/>
            <ac:spMk id="27" creationId="{938F737C-4453-4F3A-935B-CEB8A5CFCB90}"/>
          </ac:spMkLst>
        </pc:spChg>
        <pc:spChg chg="mod">
          <ac:chgData name="TOH Ying Hui" userId="48e1714c-8761-4eb9-ac2e-07731cd7b2b7" providerId="ADAL" clId="{C59FA1D9-EEB8-4CAB-939B-644CC2CEACFC}" dt="2020-09-25T04:03:15.705" v="114"/>
          <ac:spMkLst>
            <pc:docMk/>
            <pc:sldMk cId="0" sldId="262"/>
            <ac:spMk id="28" creationId="{A8CA3E71-095F-4346-9E8A-7CC900D37DE6}"/>
          </ac:spMkLst>
        </pc:spChg>
        <pc:spChg chg="mod">
          <ac:chgData name="TOH Ying Hui" userId="48e1714c-8761-4eb9-ac2e-07731cd7b2b7" providerId="ADAL" clId="{C59FA1D9-EEB8-4CAB-939B-644CC2CEACFC}" dt="2020-09-25T04:03:15.705" v="114"/>
          <ac:spMkLst>
            <pc:docMk/>
            <pc:sldMk cId="0" sldId="262"/>
            <ac:spMk id="29" creationId="{3020C8C1-8F07-42E7-BB42-00751533CC3F}"/>
          </ac:spMkLst>
        </pc:spChg>
        <pc:spChg chg="mod">
          <ac:chgData name="TOH Ying Hui" userId="48e1714c-8761-4eb9-ac2e-07731cd7b2b7" providerId="ADAL" clId="{C59FA1D9-EEB8-4CAB-939B-644CC2CEACFC}" dt="2020-09-25T04:03:15.705" v="114"/>
          <ac:spMkLst>
            <pc:docMk/>
            <pc:sldMk cId="0" sldId="262"/>
            <ac:spMk id="30" creationId="{6B8D5400-57F0-404B-8BCB-B888F6766E63}"/>
          </ac:spMkLst>
        </pc:spChg>
        <pc:spChg chg="mod">
          <ac:chgData name="TOH Ying Hui" userId="48e1714c-8761-4eb9-ac2e-07731cd7b2b7" providerId="ADAL" clId="{C59FA1D9-EEB8-4CAB-939B-644CC2CEACFC}" dt="2020-09-25T04:03:15.705" v="114"/>
          <ac:spMkLst>
            <pc:docMk/>
            <pc:sldMk cId="0" sldId="262"/>
            <ac:spMk id="31" creationId="{173C1F4F-C37A-4758-B327-D9AAB454FC31}"/>
          </ac:spMkLst>
        </pc:spChg>
        <pc:spChg chg="mod">
          <ac:chgData name="TOH Ying Hui" userId="48e1714c-8761-4eb9-ac2e-07731cd7b2b7" providerId="ADAL" clId="{C59FA1D9-EEB8-4CAB-939B-644CC2CEACFC}" dt="2020-09-25T04:03:15.705" v="114"/>
          <ac:spMkLst>
            <pc:docMk/>
            <pc:sldMk cId="0" sldId="262"/>
            <ac:spMk id="32" creationId="{D0924162-C6B8-4C2E-83A3-DECC082A995C}"/>
          </ac:spMkLst>
        </pc:spChg>
        <pc:spChg chg="mod">
          <ac:chgData name="TOH Ying Hui" userId="48e1714c-8761-4eb9-ac2e-07731cd7b2b7" providerId="ADAL" clId="{C59FA1D9-EEB8-4CAB-939B-644CC2CEACFC}" dt="2020-09-25T04:05:00.834" v="138" actId="1035"/>
          <ac:spMkLst>
            <pc:docMk/>
            <pc:sldMk cId="0" sldId="262"/>
            <ac:spMk id="681" creationId="{00000000-0000-0000-0000-000000000000}"/>
          </ac:spMkLst>
        </pc:spChg>
        <pc:spChg chg="mod">
          <ac:chgData name="TOH Ying Hui" userId="48e1714c-8761-4eb9-ac2e-07731cd7b2b7" providerId="ADAL" clId="{C59FA1D9-EEB8-4CAB-939B-644CC2CEACFC}" dt="2020-09-25T04:05:00.834" v="138" actId="1035"/>
          <ac:spMkLst>
            <pc:docMk/>
            <pc:sldMk cId="0" sldId="262"/>
            <ac:spMk id="682" creationId="{00000000-0000-0000-0000-000000000000}"/>
          </ac:spMkLst>
        </pc:spChg>
        <pc:spChg chg="mod">
          <ac:chgData name="TOH Ying Hui" userId="48e1714c-8761-4eb9-ac2e-07731cd7b2b7" providerId="ADAL" clId="{C59FA1D9-EEB8-4CAB-939B-644CC2CEACFC}" dt="2020-09-25T03:59:11.770" v="113" actId="6549"/>
          <ac:spMkLst>
            <pc:docMk/>
            <pc:sldMk cId="0" sldId="262"/>
            <ac:spMk id="684" creationId="{00000000-0000-0000-0000-000000000000}"/>
          </ac:spMkLst>
        </pc:spChg>
        <pc:grpChg chg="add mod">
          <ac:chgData name="TOH Ying Hui" userId="48e1714c-8761-4eb9-ac2e-07731cd7b2b7" providerId="ADAL" clId="{C59FA1D9-EEB8-4CAB-939B-644CC2CEACFC}" dt="2020-09-25T04:03:18.573" v="115" actId="1076"/>
          <ac:grpSpMkLst>
            <pc:docMk/>
            <pc:sldMk cId="0" sldId="262"/>
            <ac:grpSpMk id="9" creationId="{E70D4BC7-109B-4327-B03D-1359EF09DC06}"/>
          </ac:grpSpMkLst>
        </pc:grpChg>
        <pc:grpChg chg="mod">
          <ac:chgData name="TOH Ying Hui" userId="48e1714c-8761-4eb9-ac2e-07731cd7b2b7" providerId="ADAL" clId="{C59FA1D9-EEB8-4CAB-939B-644CC2CEACFC}" dt="2020-09-25T04:03:15.705" v="114"/>
          <ac:grpSpMkLst>
            <pc:docMk/>
            <pc:sldMk cId="0" sldId="262"/>
            <ac:grpSpMk id="16" creationId="{0816CAC6-DD7B-49F2-99E9-9F2C2CFD3D39}"/>
          </ac:grpSpMkLst>
        </pc:grpChg>
        <pc:grpChg chg="mod">
          <ac:chgData name="TOH Ying Hui" userId="48e1714c-8761-4eb9-ac2e-07731cd7b2b7" providerId="ADAL" clId="{C59FA1D9-EEB8-4CAB-939B-644CC2CEACFC}" dt="2020-09-25T04:03:15.705" v="114"/>
          <ac:grpSpMkLst>
            <pc:docMk/>
            <pc:sldMk cId="0" sldId="262"/>
            <ac:grpSpMk id="17" creationId="{7E3EFC03-4134-4416-8314-6F1F5DC73A59}"/>
          </ac:grpSpMkLst>
        </pc:grpChg>
        <pc:grpChg chg="mod">
          <ac:chgData name="TOH Ying Hui" userId="48e1714c-8761-4eb9-ac2e-07731cd7b2b7" providerId="ADAL" clId="{C59FA1D9-EEB8-4CAB-939B-644CC2CEACFC}" dt="2020-09-25T04:03:15.705" v="114"/>
          <ac:grpSpMkLst>
            <pc:docMk/>
            <pc:sldMk cId="0" sldId="262"/>
            <ac:grpSpMk id="18" creationId="{2E34DA5C-5796-4E2F-A0D7-2F430E4CC837}"/>
          </ac:grpSpMkLst>
        </pc:grpChg>
        <pc:cxnChg chg="mod">
          <ac:chgData name="TOH Ying Hui" userId="48e1714c-8761-4eb9-ac2e-07731cd7b2b7" providerId="ADAL" clId="{C59FA1D9-EEB8-4CAB-939B-644CC2CEACFC}" dt="2020-09-25T04:03:15.705" v="114"/>
          <ac:cxnSpMkLst>
            <pc:docMk/>
            <pc:sldMk cId="0" sldId="262"/>
            <ac:cxnSpMk id="10" creationId="{BC150F63-26FC-4183-9778-F4EDAFB90EA1}"/>
          </ac:cxnSpMkLst>
        </pc:cxnChg>
        <pc:cxnChg chg="mod">
          <ac:chgData name="TOH Ying Hui" userId="48e1714c-8761-4eb9-ac2e-07731cd7b2b7" providerId="ADAL" clId="{C59FA1D9-EEB8-4CAB-939B-644CC2CEACFC}" dt="2020-09-25T04:03:15.705" v="114"/>
          <ac:cxnSpMkLst>
            <pc:docMk/>
            <pc:sldMk cId="0" sldId="262"/>
            <ac:cxnSpMk id="11" creationId="{10F8F2BA-438F-4D45-863F-6F07E84ACEF6}"/>
          </ac:cxnSpMkLst>
        </pc:cxnChg>
        <pc:cxnChg chg="mod">
          <ac:chgData name="TOH Ying Hui" userId="48e1714c-8761-4eb9-ac2e-07731cd7b2b7" providerId="ADAL" clId="{C59FA1D9-EEB8-4CAB-939B-644CC2CEACFC}" dt="2020-09-25T04:03:15.705" v="114"/>
          <ac:cxnSpMkLst>
            <pc:docMk/>
            <pc:sldMk cId="0" sldId="262"/>
            <ac:cxnSpMk id="12" creationId="{2CA55C56-C9AB-4CA6-BEFA-B48B00D98E4E}"/>
          </ac:cxnSpMkLst>
        </pc:cxnChg>
        <pc:cxnChg chg="mod">
          <ac:chgData name="TOH Ying Hui" userId="48e1714c-8761-4eb9-ac2e-07731cd7b2b7" providerId="ADAL" clId="{C59FA1D9-EEB8-4CAB-939B-644CC2CEACFC}" dt="2020-09-25T04:03:15.705" v="114"/>
          <ac:cxnSpMkLst>
            <pc:docMk/>
            <pc:sldMk cId="0" sldId="262"/>
            <ac:cxnSpMk id="13" creationId="{1CF96F7A-E76A-4AEF-A9ED-21B6FD128EE2}"/>
          </ac:cxnSpMkLst>
        </pc:cxnChg>
        <pc:cxnChg chg="mod">
          <ac:chgData name="TOH Ying Hui" userId="48e1714c-8761-4eb9-ac2e-07731cd7b2b7" providerId="ADAL" clId="{C59FA1D9-EEB8-4CAB-939B-644CC2CEACFC}" dt="2020-09-25T04:03:15.705" v="114"/>
          <ac:cxnSpMkLst>
            <pc:docMk/>
            <pc:sldMk cId="0" sldId="262"/>
            <ac:cxnSpMk id="14" creationId="{65277E49-D49A-404D-AC6F-A8AF2EF137DE}"/>
          </ac:cxnSpMkLst>
        </pc:cxnChg>
        <pc:cxnChg chg="mod">
          <ac:chgData name="TOH Ying Hui" userId="48e1714c-8761-4eb9-ac2e-07731cd7b2b7" providerId="ADAL" clId="{C59FA1D9-EEB8-4CAB-939B-644CC2CEACFC}" dt="2020-09-25T04:03:15.705" v="114"/>
          <ac:cxnSpMkLst>
            <pc:docMk/>
            <pc:sldMk cId="0" sldId="262"/>
            <ac:cxnSpMk id="15" creationId="{98F40AE8-F15F-4C6C-9827-1D381EA76917}"/>
          </ac:cxnSpMkLst>
        </pc:cxnChg>
      </pc:sldChg>
      <pc:sldChg chg="addSp delSp modSp mod">
        <pc:chgData name="TOH Ying Hui" userId="48e1714c-8761-4eb9-ac2e-07731cd7b2b7" providerId="ADAL" clId="{C59FA1D9-EEB8-4CAB-939B-644CC2CEACFC}" dt="2020-09-25T04:22:24.046" v="461" actId="20577"/>
        <pc:sldMkLst>
          <pc:docMk/>
          <pc:sldMk cId="1995377948" sldId="338"/>
        </pc:sldMkLst>
        <pc:spChg chg="add del mod">
          <ac:chgData name="TOH Ying Hui" userId="48e1714c-8761-4eb9-ac2e-07731cd7b2b7" providerId="ADAL" clId="{C59FA1D9-EEB8-4CAB-939B-644CC2CEACFC}" dt="2020-09-25T04:22:21.541" v="459" actId="478"/>
          <ac:spMkLst>
            <pc:docMk/>
            <pc:sldMk cId="1995377948" sldId="338"/>
            <ac:spMk id="4" creationId="{70C5646B-AD7E-4CC6-8C86-36566FCC4145}"/>
          </ac:spMkLst>
        </pc:spChg>
        <pc:spChg chg="add mod">
          <ac:chgData name="TOH Ying Hui" userId="48e1714c-8761-4eb9-ac2e-07731cd7b2b7" providerId="ADAL" clId="{C59FA1D9-EEB8-4CAB-939B-644CC2CEACFC}" dt="2020-09-25T04:22:24.046" v="461" actId="20577"/>
          <ac:spMkLst>
            <pc:docMk/>
            <pc:sldMk cId="1995377948" sldId="338"/>
            <ac:spMk id="6" creationId="{0CC99786-E413-4AF8-9577-7DF24D984707}"/>
          </ac:spMkLst>
        </pc:spChg>
        <pc:spChg chg="del mod">
          <ac:chgData name="TOH Ying Hui" userId="48e1714c-8761-4eb9-ac2e-07731cd7b2b7" providerId="ADAL" clId="{C59FA1D9-EEB8-4CAB-939B-644CC2CEACFC}" dt="2020-09-25T04:22:18.821" v="457" actId="478"/>
          <ac:spMkLst>
            <pc:docMk/>
            <pc:sldMk cId="1995377948" sldId="338"/>
            <ac:spMk id="652" creationId="{00000000-0000-0000-0000-000000000000}"/>
          </ac:spMkLst>
        </pc:spChg>
      </pc:sldChg>
      <pc:sldChg chg="modSp mod">
        <pc:chgData name="TOH Ying Hui" userId="48e1714c-8761-4eb9-ac2e-07731cd7b2b7" providerId="ADAL" clId="{C59FA1D9-EEB8-4CAB-939B-644CC2CEACFC}" dt="2020-09-25T04:19:19.854" v="440" actId="1076"/>
        <pc:sldMkLst>
          <pc:docMk/>
          <pc:sldMk cId="3652917172" sldId="339"/>
        </pc:sldMkLst>
        <pc:spChg chg="mod">
          <ac:chgData name="TOH Ying Hui" userId="48e1714c-8761-4eb9-ac2e-07731cd7b2b7" providerId="ADAL" clId="{C59FA1D9-EEB8-4CAB-939B-644CC2CEACFC}" dt="2020-09-25T04:19:19.854" v="440" actId="1076"/>
          <ac:spMkLst>
            <pc:docMk/>
            <pc:sldMk cId="3652917172" sldId="339"/>
            <ac:spMk id="652" creationId="{00000000-0000-0000-0000-000000000000}"/>
          </ac:spMkLst>
        </pc:spChg>
      </pc:sldChg>
      <pc:sldChg chg="delSp modSp add mod">
        <pc:chgData name="TOH Ying Hui" userId="48e1714c-8761-4eb9-ac2e-07731cd7b2b7" providerId="ADAL" clId="{C59FA1D9-EEB8-4CAB-939B-644CC2CEACFC}" dt="2020-09-25T04:14:16.740" v="438" actId="20577"/>
        <pc:sldMkLst>
          <pc:docMk/>
          <pc:sldMk cId="2155642152" sldId="342"/>
        </pc:sldMkLst>
        <pc:spChg chg="mod">
          <ac:chgData name="TOH Ying Hui" userId="48e1714c-8761-4eb9-ac2e-07731cd7b2b7" providerId="ADAL" clId="{C59FA1D9-EEB8-4CAB-939B-644CC2CEACFC}" dt="2020-09-25T04:06:47.137" v="205" actId="20577"/>
          <ac:spMkLst>
            <pc:docMk/>
            <pc:sldMk cId="2155642152" sldId="342"/>
            <ac:spMk id="1786" creationId="{00000000-0000-0000-0000-000000000000}"/>
          </ac:spMkLst>
        </pc:spChg>
        <pc:spChg chg="mod">
          <ac:chgData name="TOH Ying Hui" userId="48e1714c-8761-4eb9-ac2e-07731cd7b2b7" providerId="ADAL" clId="{C59FA1D9-EEB8-4CAB-939B-644CC2CEACFC}" dt="2020-09-25T04:10:12.956" v="282" actId="1076"/>
          <ac:spMkLst>
            <pc:docMk/>
            <pc:sldMk cId="2155642152" sldId="342"/>
            <ac:spMk id="1787" creationId="{00000000-0000-0000-0000-000000000000}"/>
          </ac:spMkLst>
        </pc:spChg>
        <pc:spChg chg="mod">
          <ac:chgData name="TOH Ying Hui" userId="48e1714c-8761-4eb9-ac2e-07731cd7b2b7" providerId="ADAL" clId="{C59FA1D9-EEB8-4CAB-939B-644CC2CEACFC}" dt="2020-09-25T04:07:47.741" v="231" actId="20577"/>
          <ac:spMkLst>
            <pc:docMk/>
            <pc:sldMk cId="2155642152" sldId="342"/>
            <ac:spMk id="1788" creationId="{00000000-0000-0000-0000-000000000000}"/>
          </ac:spMkLst>
        </pc:spChg>
        <pc:spChg chg="mod">
          <ac:chgData name="TOH Ying Hui" userId="48e1714c-8761-4eb9-ac2e-07731cd7b2b7" providerId="ADAL" clId="{C59FA1D9-EEB8-4CAB-939B-644CC2CEACFC}" dt="2020-09-25T04:14:16.740" v="438" actId="20577"/>
          <ac:spMkLst>
            <pc:docMk/>
            <pc:sldMk cId="2155642152" sldId="342"/>
            <ac:spMk id="1789" creationId="{00000000-0000-0000-0000-000000000000}"/>
          </ac:spMkLst>
        </pc:spChg>
        <pc:spChg chg="mod">
          <ac:chgData name="TOH Ying Hui" userId="48e1714c-8761-4eb9-ac2e-07731cd7b2b7" providerId="ADAL" clId="{C59FA1D9-EEB8-4CAB-939B-644CC2CEACFC}" dt="2020-09-25T04:10:16.515" v="295" actId="20577"/>
          <ac:spMkLst>
            <pc:docMk/>
            <pc:sldMk cId="2155642152" sldId="342"/>
            <ac:spMk id="1791" creationId="{00000000-0000-0000-0000-000000000000}"/>
          </ac:spMkLst>
        </pc:spChg>
        <pc:spChg chg="mod">
          <ac:chgData name="TOH Ying Hui" userId="48e1714c-8761-4eb9-ac2e-07731cd7b2b7" providerId="ADAL" clId="{C59FA1D9-EEB8-4CAB-939B-644CC2CEACFC}" dt="2020-09-25T04:13:01.315" v="308" actId="20577"/>
          <ac:spMkLst>
            <pc:docMk/>
            <pc:sldMk cId="2155642152" sldId="342"/>
            <ac:spMk id="1793" creationId="{00000000-0000-0000-0000-000000000000}"/>
          </ac:spMkLst>
        </pc:spChg>
        <pc:spChg chg="mod">
          <ac:chgData name="TOH Ying Hui" userId="48e1714c-8761-4eb9-ac2e-07731cd7b2b7" providerId="ADAL" clId="{C59FA1D9-EEB8-4CAB-939B-644CC2CEACFC}" dt="2020-09-25T04:13:24.128" v="318" actId="20577"/>
          <ac:spMkLst>
            <pc:docMk/>
            <pc:sldMk cId="2155642152" sldId="342"/>
            <ac:spMk id="1795" creationId="{00000000-0000-0000-0000-000000000000}"/>
          </ac:spMkLst>
        </pc:spChg>
        <pc:spChg chg="mod">
          <ac:chgData name="TOH Ying Hui" userId="48e1714c-8761-4eb9-ac2e-07731cd7b2b7" providerId="ADAL" clId="{C59FA1D9-EEB8-4CAB-939B-644CC2CEACFC}" dt="2020-09-25T04:08:42.945" v="244" actId="1076"/>
          <ac:spMkLst>
            <pc:docMk/>
            <pc:sldMk cId="2155642152" sldId="342"/>
            <ac:spMk id="1797" creationId="{00000000-0000-0000-0000-000000000000}"/>
          </ac:spMkLst>
        </pc:spChg>
        <pc:spChg chg="del">
          <ac:chgData name="TOH Ying Hui" userId="48e1714c-8761-4eb9-ac2e-07731cd7b2b7" providerId="ADAL" clId="{C59FA1D9-EEB8-4CAB-939B-644CC2CEACFC}" dt="2020-09-25T04:08:34.291" v="240" actId="478"/>
          <ac:spMkLst>
            <pc:docMk/>
            <pc:sldMk cId="2155642152" sldId="342"/>
            <ac:spMk id="1799" creationId="{00000000-0000-0000-0000-000000000000}"/>
          </ac:spMkLst>
        </pc:spChg>
        <pc:spChg chg="del">
          <ac:chgData name="TOH Ying Hui" userId="48e1714c-8761-4eb9-ac2e-07731cd7b2b7" providerId="ADAL" clId="{C59FA1D9-EEB8-4CAB-939B-644CC2CEACFC}" dt="2020-09-25T04:08:35.731" v="242" actId="478"/>
          <ac:spMkLst>
            <pc:docMk/>
            <pc:sldMk cId="2155642152" sldId="342"/>
            <ac:spMk id="1800" creationId="{00000000-0000-0000-0000-000000000000}"/>
          </ac:spMkLst>
        </pc:spChg>
        <pc:spChg chg="del">
          <ac:chgData name="TOH Ying Hui" userId="48e1714c-8761-4eb9-ac2e-07731cd7b2b7" providerId="ADAL" clId="{C59FA1D9-EEB8-4CAB-939B-644CC2CEACFC}" dt="2020-09-25T04:08:22.208" v="237" actId="478"/>
          <ac:spMkLst>
            <pc:docMk/>
            <pc:sldMk cId="2155642152" sldId="342"/>
            <ac:spMk id="1801" creationId="{00000000-0000-0000-0000-000000000000}"/>
          </ac:spMkLst>
        </pc:spChg>
        <pc:spChg chg="del">
          <ac:chgData name="TOH Ying Hui" userId="48e1714c-8761-4eb9-ac2e-07731cd7b2b7" providerId="ADAL" clId="{C59FA1D9-EEB8-4CAB-939B-644CC2CEACFC}" dt="2020-09-25T04:07:20.010" v="208" actId="478"/>
          <ac:spMkLst>
            <pc:docMk/>
            <pc:sldMk cId="2155642152" sldId="342"/>
            <ac:spMk id="1802" creationId="{00000000-0000-0000-0000-000000000000}"/>
          </ac:spMkLst>
        </pc:spChg>
        <pc:spChg chg="del">
          <ac:chgData name="TOH Ying Hui" userId="48e1714c-8761-4eb9-ac2e-07731cd7b2b7" providerId="ADAL" clId="{C59FA1D9-EEB8-4CAB-939B-644CC2CEACFC}" dt="2020-09-25T04:08:16.549" v="232" actId="478"/>
          <ac:spMkLst>
            <pc:docMk/>
            <pc:sldMk cId="2155642152" sldId="342"/>
            <ac:spMk id="1803" creationId="{00000000-0000-0000-0000-000000000000}"/>
          </ac:spMkLst>
        </pc:spChg>
        <pc:spChg chg="del">
          <ac:chgData name="TOH Ying Hui" userId="48e1714c-8761-4eb9-ac2e-07731cd7b2b7" providerId="ADAL" clId="{C59FA1D9-EEB8-4CAB-939B-644CC2CEACFC}" dt="2020-09-25T04:08:20.307" v="234" actId="478"/>
          <ac:spMkLst>
            <pc:docMk/>
            <pc:sldMk cId="2155642152" sldId="342"/>
            <ac:spMk id="1804" creationId="{00000000-0000-0000-0000-000000000000}"/>
          </ac:spMkLst>
        </pc:spChg>
        <pc:grpChg chg="del">
          <ac:chgData name="TOH Ying Hui" userId="48e1714c-8761-4eb9-ac2e-07731cd7b2b7" providerId="ADAL" clId="{C59FA1D9-EEB8-4CAB-939B-644CC2CEACFC}" dt="2020-09-25T04:08:36.433" v="243" actId="478"/>
          <ac:grpSpMkLst>
            <pc:docMk/>
            <pc:sldMk cId="2155642152" sldId="342"/>
            <ac:grpSpMk id="1807" creationId="{00000000-0000-0000-0000-000000000000}"/>
          </ac:grpSpMkLst>
        </pc:grpChg>
        <pc:grpChg chg="del">
          <ac:chgData name="TOH Ying Hui" userId="48e1714c-8761-4eb9-ac2e-07731cd7b2b7" providerId="ADAL" clId="{C59FA1D9-EEB8-4CAB-939B-644CC2CEACFC}" dt="2020-09-25T04:08:34.869" v="241" actId="478"/>
          <ac:grpSpMkLst>
            <pc:docMk/>
            <pc:sldMk cId="2155642152" sldId="342"/>
            <ac:grpSpMk id="1813" creationId="{00000000-0000-0000-0000-000000000000}"/>
          </ac:grpSpMkLst>
        </pc:grpChg>
        <pc:grpChg chg="del">
          <ac:chgData name="TOH Ying Hui" userId="48e1714c-8761-4eb9-ac2e-07731cd7b2b7" providerId="ADAL" clId="{C59FA1D9-EEB8-4CAB-939B-644CC2CEACFC}" dt="2020-09-25T04:07:34.519" v="211" actId="478"/>
          <ac:grpSpMkLst>
            <pc:docMk/>
            <pc:sldMk cId="2155642152" sldId="342"/>
            <ac:grpSpMk id="1824" creationId="{00000000-0000-0000-0000-000000000000}"/>
          </ac:grpSpMkLst>
        </pc:grpChg>
        <pc:grpChg chg="del">
          <ac:chgData name="TOH Ying Hui" userId="48e1714c-8761-4eb9-ac2e-07731cd7b2b7" providerId="ADAL" clId="{C59FA1D9-EEB8-4CAB-939B-644CC2CEACFC}" dt="2020-09-25T04:08:21.088" v="235" actId="478"/>
          <ac:grpSpMkLst>
            <pc:docMk/>
            <pc:sldMk cId="2155642152" sldId="342"/>
            <ac:grpSpMk id="1829" creationId="{00000000-0000-0000-0000-000000000000}"/>
          </ac:grpSpMkLst>
        </pc:grpChg>
        <pc:grpChg chg="del">
          <ac:chgData name="TOH Ying Hui" userId="48e1714c-8761-4eb9-ac2e-07731cd7b2b7" providerId="ADAL" clId="{C59FA1D9-EEB8-4CAB-939B-644CC2CEACFC}" dt="2020-09-25T04:08:21.721" v="236" actId="478"/>
          <ac:grpSpMkLst>
            <pc:docMk/>
            <pc:sldMk cId="2155642152" sldId="342"/>
            <ac:grpSpMk id="1838" creationId="{00000000-0000-0000-0000-000000000000}"/>
          </ac:grpSpMkLst>
        </pc:grpChg>
        <pc:grpChg chg="del">
          <ac:chgData name="TOH Ying Hui" userId="48e1714c-8761-4eb9-ac2e-07731cd7b2b7" providerId="ADAL" clId="{C59FA1D9-EEB8-4CAB-939B-644CC2CEACFC}" dt="2020-09-25T04:08:19.161" v="233" actId="478"/>
          <ac:grpSpMkLst>
            <pc:docMk/>
            <pc:sldMk cId="2155642152" sldId="342"/>
            <ac:grpSpMk id="1845" creationId="{00000000-0000-0000-0000-000000000000}"/>
          </ac:grpSpMkLst>
        </pc:grpChg>
        <pc:cxnChg chg="del mod">
          <ac:chgData name="TOH Ying Hui" userId="48e1714c-8761-4eb9-ac2e-07731cd7b2b7" providerId="ADAL" clId="{C59FA1D9-EEB8-4CAB-939B-644CC2CEACFC}" dt="2020-09-25T04:07:10.413" v="206" actId="478"/>
          <ac:cxnSpMkLst>
            <pc:docMk/>
            <pc:sldMk cId="2155642152" sldId="342"/>
            <ac:cxnSpMk id="1805" creationId="{00000000-0000-0000-0000-000000000000}"/>
          </ac:cxnSpMkLst>
        </pc:cxnChg>
        <pc:cxnChg chg="del mod">
          <ac:chgData name="TOH Ying Hui" userId="48e1714c-8761-4eb9-ac2e-07731cd7b2b7" providerId="ADAL" clId="{C59FA1D9-EEB8-4CAB-939B-644CC2CEACFC}" dt="2020-09-25T04:07:12.953" v="207" actId="478"/>
          <ac:cxnSpMkLst>
            <pc:docMk/>
            <pc:sldMk cId="2155642152" sldId="342"/>
            <ac:cxnSpMk id="1806" creationId="{00000000-0000-0000-0000-000000000000}"/>
          </ac:cxnSpMkLst>
        </pc:cxnChg>
      </pc:sldChg>
      <pc:sldChg chg="add">
        <pc:chgData name="TOH Ying Hui" userId="48e1714c-8761-4eb9-ac2e-07731cd7b2b7" providerId="ADAL" clId="{C59FA1D9-EEB8-4CAB-939B-644CC2CEACFC}" dt="2020-09-25T04:19:35.529" v="443" actId="2890"/>
        <pc:sldMkLst>
          <pc:docMk/>
          <pc:sldMk cId="213797340" sldId="348"/>
        </pc:sldMkLst>
      </pc:sldChg>
      <pc:sldChg chg="add del">
        <pc:chgData name="TOH Ying Hui" userId="48e1714c-8761-4eb9-ac2e-07731cd7b2b7" providerId="ADAL" clId="{C59FA1D9-EEB8-4CAB-939B-644CC2CEACFC}" dt="2020-09-25T04:19:34.405" v="442"/>
        <pc:sldMkLst>
          <pc:docMk/>
          <pc:sldMk cId="3167088707" sldId="348"/>
        </pc:sldMkLst>
      </pc:sldChg>
      <pc:sldChg chg="addSp delSp modSp add mod">
        <pc:chgData name="TOH Ying Hui" userId="48e1714c-8761-4eb9-ac2e-07731cd7b2b7" providerId="ADAL" clId="{C59FA1D9-EEB8-4CAB-939B-644CC2CEACFC}" dt="2020-09-25T05:10:16.086" v="1299" actId="1035"/>
        <pc:sldMkLst>
          <pc:docMk/>
          <pc:sldMk cId="4119617378" sldId="349"/>
        </pc:sldMkLst>
        <pc:spChg chg="mod">
          <ac:chgData name="TOH Ying Hui" userId="48e1714c-8761-4eb9-ac2e-07731cd7b2b7" providerId="ADAL" clId="{C59FA1D9-EEB8-4CAB-939B-644CC2CEACFC}" dt="2020-09-25T04:20:28.148" v="448"/>
          <ac:spMkLst>
            <pc:docMk/>
            <pc:sldMk cId="4119617378" sldId="349"/>
            <ac:spMk id="10" creationId="{EC6F8189-08C0-40BB-8A87-B6F85CAE2F26}"/>
          </ac:spMkLst>
        </pc:spChg>
        <pc:spChg chg="mod">
          <ac:chgData name="TOH Ying Hui" userId="48e1714c-8761-4eb9-ac2e-07731cd7b2b7" providerId="ADAL" clId="{C59FA1D9-EEB8-4CAB-939B-644CC2CEACFC}" dt="2020-09-25T04:20:28.148" v="448"/>
          <ac:spMkLst>
            <pc:docMk/>
            <pc:sldMk cId="4119617378" sldId="349"/>
            <ac:spMk id="11" creationId="{C9540602-0C29-460A-9545-ED19F6486061}"/>
          </ac:spMkLst>
        </pc:spChg>
        <pc:spChg chg="mod">
          <ac:chgData name="TOH Ying Hui" userId="48e1714c-8761-4eb9-ac2e-07731cd7b2b7" providerId="ADAL" clId="{C59FA1D9-EEB8-4CAB-939B-644CC2CEACFC}" dt="2020-09-25T04:20:28.148" v="448"/>
          <ac:spMkLst>
            <pc:docMk/>
            <pc:sldMk cId="4119617378" sldId="349"/>
            <ac:spMk id="13" creationId="{634833BD-DF6E-4E46-BA81-D888EF73827A}"/>
          </ac:spMkLst>
        </pc:spChg>
        <pc:spChg chg="mod">
          <ac:chgData name="TOH Ying Hui" userId="48e1714c-8761-4eb9-ac2e-07731cd7b2b7" providerId="ADAL" clId="{C59FA1D9-EEB8-4CAB-939B-644CC2CEACFC}" dt="2020-09-25T04:20:28.148" v="448"/>
          <ac:spMkLst>
            <pc:docMk/>
            <pc:sldMk cId="4119617378" sldId="349"/>
            <ac:spMk id="14" creationId="{7AA164C6-A0BF-4506-9773-EE841EC8F7D1}"/>
          </ac:spMkLst>
        </pc:spChg>
        <pc:spChg chg="mod">
          <ac:chgData name="TOH Ying Hui" userId="48e1714c-8761-4eb9-ac2e-07731cd7b2b7" providerId="ADAL" clId="{C59FA1D9-EEB8-4CAB-939B-644CC2CEACFC}" dt="2020-09-25T04:20:28.148" v="448"/>
          <ac:spMkLst>
            <pc:docMk/>
            <pc:sldMk cId="4119617378" sldId="349"/>
            <ac:spMk id="16" creationId="{3995065C-D2C5-4E15-9855-C0A73B8C04F5}"/>
          </ac:spMkLst>
        </pc:spChg>
        <pc:spChg chg="mod">
          <ac:chgData name="TOH Ying Hui" userId="48e1714c-8761-4eb9-ac2e-07731cd7b2b7" providerId="ADAL" clId="{C59FA1D9-EEB8-4CAB-939B-644CC2CEACFC}" dt="2020-09-25T04:20:28.148" v="448"/>
          <ac:spMkLst>
            <pc:docMk/>
            <pc:sldMk cId="4119617378" sldId="349"/>
            <ac:spMk id="17" creationId="{DE011EBF-A703-48AF-82A7-117FEEB35B5D}"/>
          </ac:spMkLst>
        </pc:spChg>
        <pc:spChg chg="mod">
          <ac:chgData name="TOH Ying Hui" userId="48e1714c-8761-4eb9-ac2e-07731cd7b2b7" providerId="ADAL" clId="{C59FA1D9-EEB8-4CAB-939B-644CC2CEACFC}" dt="2020-09-25T04:20:28.148" v="448"/>
          <ac:spMkLst>
            <pc:docMk/>
            <pc:sldMk cId="4119617378" sldId="349"/>
            <ac:spMk id="19" creationId="{48421BD3-177D-4B81-999F-22784D7201CC}"/>
          </ac:spMkLst>
        </pc:spChg>
        <pc:spChg chg="mod">
          <ac:chgData name="TOH Ying Hui" userId="48e1714c-8761-4eb9-ac2e-07731cd7b2b7" providerId="ADAL" clId="{C59FA1D9-EEB8-4CAB-939B-644CC2CEACFC}" dt="2020-09-25T04:20:28.148" v="448"/>
          <ac:spMkLst>
            <pc:docMk/>
            <pc:sldMk cId="4119617378" sldId="349"/>
            <ac:spMk id="20" creationId="{DAE8DD6D-FDCC-41C9-8361-30BE52C68CAB}"/>
          </ac:spMkLst>
        </pc:spChg>
        <pc:spChg chg="add del mod">
          <ac:chgData name="TOH Ying Hui" userId="48e1714c-8761-4eb9-ac2e-07731cd7b2b7" providerId="ADAL" clId="{C59FA1D9-EEB8-4CAB-939B-644CC2CEACFC}" dt="2020-09-25T04:28:31.079" v="985" actId="478"/>
          <ac:spMkLst>
            <pc:docMk/>
            <pc:sldMk cId="4119617378" sldId="349"/>
            <ac:spMk id="21" creationId="{FE5EB8E1-6363-4C3D-8F9F-D15A636FFA09}"/>
          </ac:spMkLst>
        </pc:spChg>
        <pc:spChg chg="add mod">
          <ac:chgData name="TOH Ying Hui" userId="48e1714c-8761-4eb9-ac2e-07731cd7b2b7" providerId="ADAL" clId="{C59FA1D9-EEB8-4CAB-939B-644CC2CEACFC}" dt="2020-09-25T04:28:44.708" v="1013" actId="1036"/>
          <ac:spMkLst>
            <pc:docMk/>
            <pc:sldMk cId="4119617378" sldId="349"/>
            <ac:spMk id="22" creationId="{68C50689-96DF-47BF-B678-7D0A26B5328A}"/>
          </ac:spMkLst>
        </pc:spChg>
        <pc:spChg chg="add mod">
          <ac:chgData name="TOH Ying Hui" userId="48e1714c-8761-4eb9-ac2e-07731cd7b2b7" providerId="ADAL" clId="{C59FA1D9-EEB8-4CAB-939B-644CC2CEACFC}" dt="2020-09-25T04:28:25.292" v="984" actId="1037"/>
          <ac:spMkLst>
            <pc:docMk/>
            <pc:sldMk cId="4119617378" sldId="349"/>
            <ac:spMk id="23" creationId="{030D4942-E721-44BB-B936-65253F8DF918}"/>
          </ac:spMkLst>
        </pc:spChg>
        <pc:spChg chg="add mod">
          <ac:chgData name="TOH Ying Hui" userId="48e1714c-8761-4eb9-ac2e-07731cd7b2b7" providerId="ADAL" clId="{C59FA1D9-EEB8-4CAB-939B-644CC2CEACFC}" dt="2020-09-25T04:28:25.292" v="984" actId="1037"/>
          <ac:spMkLst>
            <pc:docMk/>
            <pc:sldMk cId="4119617378" sldId="349"/>
            <ac:spMk id="24" creationId="{A7C0D3CB-D53C-464E-8195-A9C54192C8EE}"/>
          </ac:spMkLst>
        </pc:spChg>
        <pc:spChg chg="add del mod">
          <ac:chgData name="TOH Ying Hui" userId="48e1714c-8761-4eb9-ac2e-07731cd7b2b7" providerId="ADAL" clId="{C59FA1D9-EEB8-4CAB-939B-644CC2CEACFC}" dt="2020-09-25T05:06:33.545" v="1224" actId="478"/>
          <ac:spMkLst>
            <pc:docMk/>
            <pc:sldMk cId="4119617378" sldId="349"/>
            <ac:spMk id="25" creationId="{70E84A59-0D81-4A3A-A5A2-04D039F72363}"/>
          </ac:spMkLst>
        </pc:spChg>
        <pc:spChg chg="add mod">
          <ac:chgData name="TOH Ying Hui" userId="48e1714c-8761-4eb9-ac2e-07731cd7b2b7" providerId="ADAL" clId="{C59FA1D9-EEB8-4CAB-939B-644CC2CEACFC}" dt="2020-09-25T05:06:39.195" v="1225" actId="1076"/>
          <ac:spMkLst>
            <pc:docMk/>
            <pc:sldMk cId="4119617378" sldId="349"/>
            <ac:spMk id="26" creationId="{4F47E3FE-72FB-4E95-8188-2B3A429DE688}"/>
          </ac:spMkLst>
        </pc:spChg>
        <pc:spChg chg="add del mod">
          <ac:chgData name="TOH Ying Hui" userId="48e1714c-8761-4eb9-ac2e-07731cd7b2b7" providerId="ADAL" clId="{C59FA1D9-EEB8-4CAB-939B-644CC2CEACFC}" dt="2020-09-25T05:09:38.404" v="1226" actId="478"/>
          <ac:spMkLst>
            <pc:docMk/>
            <pc:sldMk cId="4119617378" sldId="349"/>
            <ac:spMk id="27" creationId="{3874A1A8-C040-489B-8B79-204AB9959E29}"/>
          </ac:spMkLst>
        </pc:spChg>
        <pc:spChg chg="add mod">
          <ac:chgData name="TOH Ying Hui" userId="48e1714c-8761-4eb9-ac2e-07731cd7b2b7" providerId="ADAL" clId="{C59FA1D9-EEB8-4CAB-939B-644CC2CEACFC}" dt="2020-09-25T05:10:16.086" v="1299" actId="1035"/>
          <ac:spMkLst>
            <pc:docMk/>
            <pc:sldMk cId="4119617378" sldId="349"/>
            <ac:spMk id="28" creationId="{A57ECBED-B2A2-48B7-A696-72CB6F11699B}"/>
          </ac:spMkLst>
        </pc:spChg>
        <pc:spChg chg="add mod">
          <ac:chgData name="TOH Ying Hui" userId="48e1714c-8761-4eb9-ac2e-07731cd7b2b7" providerId="ADAL" clId="{C59FA1D9-EEB8-4CAB-939B-644CC2CEACFC}" dt="2020-09-25T04:27:04.976" v="840" actId="1037"/>
          <ac:spMkLst>
            <pc:docMk/>
            <pc:sldMk cId="4119617378" sldId="349"/>
            <ac:spMk id="29" creationId="{E3BCE477-5C0A-4541-8168-54EEA1B16C28}"/>
          </ac:spMkLst>
        </pc:spChg>
        <pc:spChg chg="add mod">
          <ac:chgData name="TOH Ying Hui" userId="48e1714c-8761-4eb9-ac2e-07731cd7b2b7" providerId="ADAL" clId="{C59FA1D9-EEB8-4CAB-939B-644CC2CEACFC}" dt="2020-09-25T04:27:59.906" v="923" actId="1038"/>
          <ac:spMkLst>
            <pc:docMk/>
            <pc:sldMk cId="4119617378" sldId="349"/>
            <ac:spMk id="30" creationId="{5186E591-49D9-4899-A324-97CF1962B8E7}"/>
          </ac:spMkLst>
        </pc:spChg>
        <pc:spChg chg="add mod">
          <ac:chgData name="TOH Ying Hui" userId="48e1714c-8761-4eb9-ac2e-07731cd7b2b7" providerId="ADAL" clId="{C59FA1D9-EEB8-4CAB-939B-644CC2CEACFC}" dt="2020-09-25T04:28:13.389" v="969" actId="1038"/>
          <ac:spMkLst>
            <pc:docMk/>
            <pc:sldMk cId="4119617378" sldId="349"/>
            <ac:spMk id="31" creationId="{04DEF2C9-9BFB-45EB-AF40-FA12867F77AD}"/>
          </ac:spMkLst>
        </pc:spChg>
        <pc:spChg chg="add mod">
          <ac:chgData name="TOH Ying Hui" userId="48e1714c-8761-4eb9-ac2e-07731cd7b2b7" providerId="ADAL" clId="{C59FA1D9-EEB8-4CAB-939B-644CC2CEACFC}" dt="2020-09-25T04:28:25.292" v="984" actId="1037"/>
          <ac:spMkLst>
            <pc:docMk/>
            <pc:sldMk cId="4119617378" sldId="349"/>
            <ac:spMk id="32" creationId="{F1075347-C056-404E-B9AC-4A715B2D39AA}"/>
          </ac:spMkLst>
        </pc:spChg>
        <pc:spChg chg="mod">
          <ac:chgData name="TOH Ying Hui" userId="48e1714c-8761-4eb9-ac2e-07731cd7b2b7" providerId="ADAL" clId="{C59FA1D9-EEB8-4CAB-939B-644CC2CEACFC}" dt="2020-09-25T04:23:46.436" v="471"/>
          <ac:spMkLst>
            <pc:docMk/>
            <pc:sldMk cId="4119617378" sldId="349"/>
            <ac:spMk id="38" creationId="{1EAE87B6-FAD3-4705-BED4-00479777C0A5}"/>
          </ac:spMkLst>
        </pc:spChg>
        <pc:spChg chg="mod">
          <ac:chgData name="TOH Ying Hui" userId="48e1714c-8761-4eb9-ac2e-07731cd7b2b7" providerId="ADAL" clId="{C59FA1D9-EEB8-4CAB-939B-644CC2CEACFC}" dt="2020-09-25T04:23:46.436" v="471"/>
          <ac:spMkLst>
            <pc:docMk/>
            <pc:sldMk cId="4119617378" sldId="349"/>
            <ac:spMk id="39" creationId="{E9B80238-F9F6-485D-A2D3-AC050DC5B310}"/>
          </ac:spMkLst>
        </pc:spChg>
        <pc:spChg chg="mod">
          <ac:chgData name="TOH Ying Hui" userId="48e1714c-8761-4eb9-ac2e-07731cd7b2b7" providerId="ADAL" clId="{C59FA1D9-EEB8-4CAB-939B-644CC2CEACFC}" dt="2020-09-25T04:23:46.436" v="471"/>
          <ac:spMkLst>
            <pc:docMk/>
            <pc:sldMk cId="4119617378" sldId="349"/>
            <ac:spMk id="41" creationId="{6AF9BE31-D9C0-452C-9FC8-BED8F6AC7D4A}"/>
          </ac:spMkLst>
        </pc:spChg>
        <pc:spChg chg="mod">
          <ac:chgData name="TOH Ying Hui" userId="48e1714c-8761-4eb9-ac2e-07731cd7b2b7" providerId="ADAL" clId="{C59FA1D9-EEB8-4CAB-939B-644CC2CEACFC}" dt="2020-09-25T04:23:46.436" v="471"/>
          <ac:spMkLst>
            <pc:docMk/>
            <pc:sldMk cId="4119617378" sldId="349"/>
            <ac:spMk id="42" creationId="{9D570EE4-51C0-459E-804E-D492FFEEEE1F}"/>
          </ac:spMkLst>
        </pc:spChg>
        <pc:spChg chg="add mod">
          <ac:chgData name="TOH Ying Hui" userId="48e1714c-8761-4eb9-ac2e-07731cd7b2b7" providerId="ADAL" clId="{C59FA1D9-EEB8-4CAB-939B-644CC2CEACFC}" dt="2020-09-25T04:23:46.436" v="471"/>
          <ac:spMkLst>
            <pc:docMk/>
            <pc:sldMk cId="4119617378" sldId="349"/>
            <ac:spMk id="43" creationId="{89FBCC87-6E10-458E-9F91-B9A61E6050BC}"/>
          </ac:spMkLst>
        </pc:spChg>
        <pc:spChg chg="add mod">
          <ac:chgData name="TOH Ying Hui" userId="48e1714c-8761-4eb9-ac2e-07731cd7b2b7" providerId="ADAL" clId="{C59FA1D9-EEB8-4CAB-939B-644CC2CEACFC}" dt="2020-09-25T04:23:46.436" v="471"/>
          <ac:spMkLst>
            <pc:docMk/>
            <pc:sldMk cId="4119617378" sldId="349"/>
            <ac:spMk id="44" creationId="{9D7F4403-CDE6-4B9F-B3DB-9DEB80A450C1}"/>
          </ac:spMkLst>
        </pc:spChg>
        <pc:spChg chg="add mod">
          <ac:chgData name="TOH Ying Hui" userId="48e1714c-8761-4eb9-ac2e-07731cd7b2b7" providerId="ADAL" clId="{C59FA1D9-EEB8-4CAB-939B-644CC2CEACFC}" dt="2020-09-25T04:23:46.436" v="471"/>
          <ac:spMkLst>
            <pc:docMk/>
            <pc:sldMk cId="4119617378" sldId="349"/>
            <ac:spMk id="45" creationId="{384AAB84-29FC-43E4-94D0-806F21552ADA}"/>
          </ac:spMkLst>
        </pc:spChg>
        <pc:spChg chg="add mod">
          <ac:chgData name="TOH Ying Hui" userId="48e1714c-8761-4eb9-ac2e-07731cd7b2b7" providerId="ADAL" clId="{C59FA1D9-EEB8-4CAB-939B-644CC2CEACFC}" dt="2020-09-25T04:23:46.436" v="471"/>
          <ac:spMkLst>
            <pc:docMk/>
            <pc:sldMk cId="4119617378" sldId="349"/>
            <ac:spMk id="46" creationId="{3C6EB63C-0955-4110-9739-430656B325F0}"/>
          </ac:spMkLst>
        </pc:spChg>
        <pc:spChg chg="mod">
          <ac:chgData name="TOH Ying Hui" userId="48e1714c-8761-4eb9-ac2e-07731cd7b2b7" providerId="ADAL" clId="{C59FA1D9-EEB8-4CAB-939B-644CC2CEACFC}" dt="2020-09-25T04:23:51.797" v="472"/>
          <ac:spMkLst>
            <pc:docMk/>
            <pc:sldMk cId="4119617378" sldId="349"/>
            <ac:spMk id="50" creationId="{A4CBBE1A-6CFC-4C44-87F4-2B49CAB79DB8}"/>
          </ac:spMkLst>
        </pc:spChg>
        <pc:spChg chg="mod">
          <ac:chgData name="TOH Ying Hui" userId="48e1714c-8761-4eb9-ac2e-07731cd7b2b7" providerId="ADAL" clId="{C59FA1D9-EEB8-4CAB-939B-644CC2CEACFC}" dt="2020-09-25T04:23:51.797" v="472"/>
          <ac:spMkLst>
            <pc:docMk/>
            <pc:sldMk cId="4119617378" sldId="349"/>
            <ac:spMk id="51" creationId="{9E4FB1E8-F698-44E1-91C4-66958A0B4A7A}"/>
          </ac:spMkLst>
        </pc:spChg>
        <pc:spChg chg="mod">
          <ac:chgData name="TOH Ying Hui" userId="48e1714c-8761-4eb9-ac2e-07731cd7b2b7" providerId="ADAL" clId="{C59FA1D9-EEB8-4CAB-939B-644CC2CEACFC}" dt="2020-09-25T04:23:51.797" v="472"/>
          <ac:spMkLst>
            <pc:docMk/>
            <pc:sldMk cId="4119617378" sldId="349"/>
            <ac:spMk id="53" creationId="{52A6E7ED-28EC-4597-9FEE-75DDE44195C5}"/>
          </ac:spMkLst>
        </pc:spChg>
        <pc:spChg chg="mod">
          <ac:chgData name="TOH Ying Hui" userId="48e1714c-8761-4eb9-ac2e-07731cd7b2b7" providerId="ADAL" clId="{C59FA1D9-EEB8-4CAB-939B-644CC2CEACFC}" dt="2020-09-25T04:23:51.797" v="472"/>
          <ac:spMkLst>
            <pc:docMk/>
            <pc:sldMk cId="4119617378" sldId="349"/>
            <ac:spMk id="54" creationId="{AE9BF3E3-7A22-4FAD-B21A-5FAA76F7001C}"/>
          </ac:spMkLst>
        </pc:spChg>
        <pc:spChg chg="add mod">
          <ac:chgData name="TOH Ying Hui" userId="48e1714c-8761-4eb9-ac2e-07731cd7b2b7" providerId="ADAL" clId="{C59FA1D9-EEB8-4CAB-939B-644CC2CEACFC}" dt="2020-09-25T04:34:20.392" v="1025" actId="1076"/>
          <ac:spMkLst>
            <pc:docMk/>
            <pc:sldMk cId="4119617378" sldId="349"/>
            <ac:spMk id="55" creationId="{1C4B8D14-3050-4A7B-8A08-C33B49611C09}"/>
          </ac:spMkLst>
        </pc:spChg>
        <pc:spChg chg="add mod">
          <ac:chgData name="TOH Ying Hui" userId="48e1714c-8761-4eb9-ac2e-07731cd7b2b7" providerId="ADAL" clId="{C59FA1D9-EEB8-4CAB-939B-644CC2CEACFC}" dt="2020-09-25T04:34:20.392" v="1025" actId="1076"/>
          <ac:spMkLst>
            <pc:docMk/>
            <pc:sldMk cId="4119617378" sldId="349"/>
            <ac:spMk id="56" creationId="{F074D036-F390-4936-97D8-24D1B01934C5}"/>
          </ac:spMkLst>
        </pc:spChg>
        <pc:spChg chg="add mod">
          <ac:chgData name="TOH Ying Hui" userId="48e1714c-8761-4eb9-ac2e-07731cd7b2b7" providerId="ADAL" clId="{C59FA1D9-EEB8-4CAB-939B-644CC2CEACFC}" dt="2020-09-25T04:34:30.118" v="1026" actId="1076"/>
          <ac:spMkLst>
            <pc:docMk/>
            <pc:sldMk cId="4119617378" sldId="349"/>
            <ac:spMk id="57" creationId="{7DA635F8-D17A-42EE-8B22-17BA0FF171F8}"/>
          </ac:spMkLst>
        </pc:spChg>
        <pc:spChg chg="add mod">
          <ac:chgData name="TOH Ying Hui" userId="48e1714c-8761-4eb9-ac2e-07731cd7b2b7" providerId="ADAL" clId="{C59FA1D9-EEB8-4CAB-939B-644CC2CEACFC}" dt="2020-09-25T04:34:30.118" v="1026" actId="1076"/>
          <ac:spMkLst>
            <pc:docMk/>
            <pc:sldMk cId="4119617378" sldId="349"/>
            <ac:spMk id="58" creationId="{F3B20CDA-4C22-4279-BF72-2CD1E05D55BB}"/>
          </ac:spMkLst>
        </pc:spChg>
        <pc:spChg chg="add mod">
          <ac:chgData name="TOH Ying Hui" userId="48e1714c-8761-4eb9-ac2e-07731cd7b2b7" providerId="ADAL" clId="{C59FA1D9-EEB8-4CAB-939B-644CC2CEACFC}" dt="2020-09-25T04:34:20.392" v="1025" actId="1076"/>
          <ac:spMkLst>
            <pc:docMk/>
            <pc:sldMk cId="4119617378" sldId="349"/>
            <ac:spMk id="59" creationId="{B917514E-4C29-4EA9-B76E-637FD87F9205}"/>
          </ac:spMkLst>
        </pc:spChg>
        <pc:spChg chg="add mod">
          <ac:chgData name="TOH Ying Hui" userId="48e1714c-8761-4eb9-ac2e-07731cd7b2b7" providerId="ADAL" clId="{C59FA1D9-EEB8-4CAB-939B-644CC2CEACFC}" dt="2020-09-25T04:34:30.118" v="1026" actId="1076"/>
          <ac:spMkLst>
            <pc:docMk/>
            <pc:sldMk cId="4119617378" sldId="349"/>
            <ac:spMk id="60" creationId="{E29F3561-747A-494E-B8E9-407D74F41877}"/>
          </ac:spMkLst>
        </pc:spChg>
        <pc:spChg chg="mod">
          <ac:chgData name="TOH Ying Hui" userId="48e1714c-8761-4eb9-ac2e-07731cd7b2b7" providerId="ADAL" clId="{C59FA1D9-EEB8-4CAB-939B-644CC2CEACFC}" dt="2020-09-25T04:24:56.850" v="644"/>
          <ac:spMkLst>
            <pc:docMk/>
            <pc:sldMk cId="4119617378" sldId="349"/>
            <ac:spMk id="64" creationId="{6ACC25EA-DF61-47A8-ABEE-9CC04400EEDC}"/>
          </ac:spMkLst>
        </pc:spChg>
        <pc:spChg chg="mod">
          <ac:chgData name="TOH Ying Hui" userId="48e1714c-8761-4eb9-ac2e-07731cd7b2b7" providerId="ADAL" clId="{C59FA1D9-EEB8-4CAB-939B-644CC2CEACFC}" dt="2020-09-25T04:24:56.850" v="644"/>
          <ac:spMkLst>
            <pc:docMk/>
            <pc:sldMk cId="4119617378" sldId="349"/>
            <ac:spMk id="65" creationId="{FF9144D1-6A86-42BC-B25F-6F19C2C689CC}"/>
          </ac:spMkLst>
        </pc:spChg>
        <pc:spChg chg="add mod">
          <ac:chgData name="TOH Ying Hui" userId="48e1714c-8761-4eb9-ac2e-07731cd7b2b7" providerId="ADAL" clId="{C59FA1D9-EEB8-4CAB-939B-644CC2CEACFC}" dt="2020-09-25T04:34:20.392" v="1025" actId="1076"/>
          <ac:spMkLst>
            <pc:docMk/>
            <pc:sldMk cId="4119617378" sldId="349"/>
            <ac:spMk id="66" creationId="{26EC4B0C-78AE-4A6A-A370-EDFD7D6CB0D8}"/>
          </ac:spMkLst>
        </pc:spChg>
        <pc:spChg chg="add mod">
          <ac:chgData name="TOH Ying Hui" userId="48e1714c-8761-4eb9-ac2e-07731cd7b2b7" providerId="ADAL" clId="{C59FA1D9-EEB8-4CAB-939B-644CC2CEACFC}" dt="2020-09-25T04:34:20.392" v="1025" actId="1076"/>
          <ac:spMkLst>
            <pc:docMk/>
            <pc:sldMk cId="4119617378" sldId="349"/>
            <ac:spMk id="67" creationId="{855ADB71-44FB-439E-AC58-297B9870E826}"/>
          </ac:spMkLst>
        </pc:spChg>
        <pc:spChg chg="add mod">
          <ac:chgData name="TOH Ying Hui" userId="48e1714c-8761-4eb9-ac2e-07731cd7b2b7" providerId="ADAL" clId="{C59FA1D9-EEB8-4CAB-939B-644CC2CEACFC}" dt="2020-09-25T04:34:20.392" v="1025" actId="1076"/>
          <ac:spMkLst>
            <pc:docMk/>
            <pc:sldMk cId="4119617378" sldId="349"/>
            <ac:spMk id="68" creationId="{3DC127D2-E500-4880-B897-BA2BFFDDC1AD}"/>
          </ac:spMkLst>
        </pc:spChg>
        <pc:spChg chg="mod">
          <ac:chgData name="TOH Ying Hui" userId="48e1714c-8761-4eb9-ac2e-07731cd7b2b7" providerId="ADAL" clId="{C59FA1D9-EEB8-4CAB-939B-644CC2CEACFC}" dt="2020-09-25T04:34:46.466" v="1027"/>
          <ac:spMkLst>
            <pc:docMk/>
            <pc:sldMk cId="4119617378" sldId="349"/>
            <ac:spMk id="71" creationId="{7F819D92-0F0C-4A89-A1D9-A0D5693D23D9}"/>
          </ac:spMkLst>
        </pc:spChg>
        <pc:spChg chg="mod">
          <ac:chgData name="TOH Ying Hui" userId="48e1714c-8761-4eb9-ac2e-07731cd7b2b7" providerId="ADAL" clId="{C59FA1D9-EEB8-4CAB-939B-644CC2CEACFC}" dt="2020-09-25T04:34:46.466" v="1027"/>
          <ac:spMkLst>
            <pc:docMk/>
            <pc:sldMk cId="4119617378" sldId="349"/>
            <ac:spMk id="72" creationId="{F13E4788-3C51-4835-B07B-86A832FBED56}"/>
          </ac:spMkLst>
        </pc:spChg>
        <pc:spChg chg="add mod">
          <ac:chgData name="TOH Ying Hui" userId="48e1714c-8761-4eb9-ac2e-07731cd7b2b7" providerId="ADAL" clId="{C59FA1D9-EEB8-4CAB-939B-644CC2CEACFC}" dt="2020-09-25T04:35:01.274" v="1154" actId="1038"/>
          <ac:spMkLst>
            <pc:docMk/>
            <pc:sldMk cId="4119617378" sldId="349"/>
            <ac:spMk id="73" creationId="{8EA9B951-C0DF-4475-86C6-67ECBAE9D085}"/>
          </ac:spMkLst>
        </pc:spChg>
        <pc:spChg chg="add mod">
          <ac:chgData name="TOH Ying Hui" userId="48e1714c-8761-4eb9-ac2e-07731cd7b2b7" providerId="ADAL" clId="{C59FA1D9-EEB8-4CAB-939B-644CC2CEACFC}" dt="2020-09-25T04:35:10.567" v="1169" actId="1038"/>
          <ac:spMkLst>
            <pc:docMk/>
            <pc:sldMk cId="4119617378" sldId="349"/>
            <ac:spMk id="74" creationId="{9A159DC5-59B9-4EE3-B998-A317B43D8F6B}"/>
          </ac:spMkLst>
        </pc:spChg>
        <pc:spChg chg="add mod">
          <ac:chgData name="TOH Ying Hui" userId="48e1714c-8761-4eb9-ac2e-07731cd7b2b7" providerId="ADAL" clId="{C59FA1D9-EEB8-4CAB-939B-644CC2CEACFC}" dt="2020-09-25T05:05:57.296" v="1173" actId="1037"/>
          <ac:spMkLst>
            <pc:docMk/>
            <pc:sldMk cId="4119617378" sldId="349"/>
            <ac:spMk id="75" creationId="{49F1C790-0DDC-4815-9DDF-C12415FA8FCB}"/>
          </ac:spMkLst>
        </pc:spChg>
        <pc:spChg chg="mod">
          <ac:chgData name="TOH Ying Hui" userId="48e1714c-8761-4eb9-ac2e-07731cd7b2b7" providerId="ADAL" clId="{C59FA1D9-EEB8-4CAB-939B-644CC2CEACFC}" dt="2020-09-25T04:33:56.148" v="1017" actId="1076"/>
          <ac:spMkLst>
            <pc:docMk/>
            <pc:sldMk cId="4119617378" sldId="349"/>
            <ac:spMk id="652" creationId="{00000000-0000-0000-0000-000000000000}"/>
          </ac:spMkLst>
        </pc:spChg>
        <pc:grpChg chg="add mod">
          <ac:chgData name="TOH Ying Hui" userId="48e1714c-8761-4eb9-ac2e-07731cd7b2b7" providerId="ADAL" clId="{C59FA1D9-EEB8-4CAB-939B-644CC2CEACFC}" dt="2020-09-25T04:27:04.976" v="840" actId="1037"/>
          <ac:grpSpMkLst>
            <pc:docMk/>
            <pc:sldMk cId="4119617378" sldId="349"/>
            <ac:grpSpMk id="9" creationId="{4917E9BD-A092-4CB8-8428-5CC2BBC61CF4}"/>
          </ac:grpSpMkLst>
        </pc:grpChg>
        <pc:grpChg chg="add mod">
          <ac:chgData name="TOH Ying Hui" userId="48e1714c-8761-4eb9-ac2e-07731cd7b2b7" providerId="ADAL" clId="{C59FA1D9-EEB8-4CAB-939B-644CC2CEACFC}" dt="2020-09-25T04:27:59.906" v="923" actId="1038"/>
          <ac:grpSpMkLst>
            <pc:docMk/>
            <pc:sldMk cId="4119617378" sldId="349"/>
            <ac:grpSpMk id="12" creationId="{ED7EA5D3-7727-401F-BB68-176768BC07FE}"/>
          </ac:grpSpMkLst>
        </pc:grpChg>
        <pc:grpChg chg="add mod">
          <ac:chgData name="TOH Ying Hui" userId="48e1714c-8761-4eb9-ac2e-07731cd7b2b7" providerId="ADAL" clId="{C59FA1D9-EEB8-4CAB-939B-644CC2CEACFC}" dt="2020-09-25T04:28:13.389" v="969" actId="1038"/>
          <ac:grpSpMkLst>
            <pc:docMk/>
            <pc:sldMk cId="4119617378" sldId="349"/>
            <ac:grpSpMk id="15" creationId="{19E659C4-6167-4D23-9A4A-7F1C4911DBC9}"/>
          </ac:grpSpMkLst>
        </pc:grpChg>
        <pc:grpChg chg="add mod">
          <ac:chgData name="TOH Ying Hui" userId="48e1714c-8761-4eb9-ac2e-07731cd7b2b7" providerId="ADAL" clId="{C59FA1D9-EEB8-4CAB-939B-644CC2CEACFC}" dt="2020-09-25T04:28:25.292" v="984" actId="1037"/>
          <ac:grpSpMkLst>
            <pc:docMk/>
            <pc:sldMk cId="4119617378" sldId="349"/>
            <ac:grpSpMk id="18" creationId="{B4B1AFDB-B028-43AB-8440-B0F8AAA6315B}"/>
          </ac:grpSpMkLst>
        </pc:grpChg>
        <pc:grpChg chg="add mod">
          <ac:chgData name="TOH Ying Hui" userId="48e1714c-8761-4eb9-ac2e-07731cd7b2b7" providerId="ADAL" clId="{C59FA1D9-EEB8-4CAB-939B-644CC2CEACFC}" dt="2020-09-25T04:23:46.436" v="471"/>
          <ac:grpSpMkLst>
            <pc:docMk/>
            <pc:sldMk cId="4119617378" sldId="349"/>
            <ac:grpSpMk id="37" creationId="{9E6BD8EB-C0DA-4542-AA8C-9C0DA0B770D5}"/>
          </ac:grpSpMkLst>
        </pc:grpChg>
        <pc:grpChg chg="add mod">
          <ac:chgData name="TOH Ying Hui" userId="48e1714c-8761-4eb9-ac2e-07731cd7b2b7" providerId="ADAL" clId="{C59FA1D9-EEB8-4CAB-939B-644CC2CEACFC}" dt="2020-09-25T04:23:46.436" v="471"/>
          <ac:grpSpMkLst>
            <pc:docMk/>
            <pc:sldMk cId="4119617378" sldId="349"/>
            <ac:grpSpMk id="40" creationId="{7A43911B-C354-4C42-BA98-148E19E546F7}"/>
          </ac:grpSpMkLst>
        </pc:grpChg>
        <pc:grpChg chg="add mod">
          <ac:chgData name="TOH Ying Hui" userId="48e1714c-8761-4eb9-ac2e-07731cd7b2b7" providerId="ADAL" clId="{C59FA1D9-EEB8-4CAB-939B-644CC2CEACFC}" dt="2020-09-25T04:34:20.392" v="1025" actId="1076"/>
          <ac:grpSpMkLst>
            <pc:docMk/>
            <pc:sldMk cId="4119617378" sldId="349"/>
            <ac:grpSpMk id="49" creationId="{0C9F7700-E456-4131-B1FF-A450A1FD087A}"/>
          </ac:grpSpMkLst>
        </pc:grpChg>
        <pc:grpChg chg="add mod">
          <ac:chgData name="TOH Ying Hui" userId="48e1714c-8761-4eb9-ac2e-07731cd7b2b7" providerId="ADAL" clId="{C59FA1D9-EEB8-4CAB-939B-644CC2CEACFC}" dt="2020-09-25T04:34:30.118" v="1026" actId="1076"/>
          <ac:grpSpMkLst>
            <pc:docMk/>
            <pc:sldMk cId="4119617378" sldId="349"/>
            <ac:grpSpMk id="52" creationId="{0002DA98-7DDB-4DCB-B462-9F69B87C9AD0}"/>
          </ac:grpSpMkLst>
        </pc:grpChg>
        <pc:grpChg chg="add mod">
          <ac:chgData name="TOH Ying Hui" userId="48e1714c-8761-4eb9-ac2e-07731cd7b2b7" providerId="ADAL" clId="{C59FA1D9-EEB8-4CAB-939B-644CC2CEACFC}" dt="2020-09-25T04:34:20.392" v="1025" actId="1076"/>
          <ac:grpSpMkLst>
            <pc:docMk/>
            <pc:sldMk cId="4119617378" sldId="349"/>
            <ac:grpSpMk id="63" creationId="{0575D8C0-4C61-4C31-988F-1A95FEC954D3}"/>
          </ac:grpSpMkLst>
        </pc:grpChg>
        <pc:grpChg chg="add mod">
          <ac:chgData name="TOH Ying Hui" userId="48e1714c-8761-4eb9-ac2e-07731cd7b2b7" providerId="ADAL" clId="{C59FA1D9-EEB8-4CAB-939B-644CC2CEACFC}" dt="2020-09-25T04:35:01.274" v="1154" actId="1038"/>
          <ac:grpSpMkLst>
            <pc:docMk/>
            <pc:sldMk cId="4119617378" sldId="349"/>
            <ac:grpSpMk id="70" creationId="{51610995-3801-4DD6-8DAD-44F5E80FCEAD}"/>
          </ac:grpSpMkLst>
        </pc:grpChg>
        <pc:graphicFrameChg chg="del">
          <ac:chgData name="TOH Ying Hui" userId="48e1714c-8761-4eb9-ac2e-07731cd7b2b7" providerId="ADAL" clId="{C59FA1D9-EEB8-4CAB-939B-644CC2CEACFC}" dt="2020-09-25T04:20:26.820" v="447" actId="478"/>
          <ac:graphicFrameMkLst>
            <pc:docMk/>
            <pc:sldMk cId="4119617378" sldId="349"/>
            <ac:graphicFrameMk id="3" creationId="{4BF9CD78-9D06-4968-835D-C6B79A297837}"/>
          </ac:graphicFrameMkLst>
        </pc:graphicFrameChg>
        <pc:cxnChg chg="add mod">
          <ac:chgData name="TOH Ying Hui" userId="48e1714c-8761-4eb9-ac2e-07731cd7b2b7" providerId="ADAL" clId="{C59FA1D9-EEB8-4CAB-939B-644CC2CEACFC}" dt="2020-09-25T04:27:04.976" v="840" actId="1037"/>
          <ac:cxnSpMkLst>
            <pc:docMk/>
            <pc:sldMk cId="4119617378" sldId="349"/>
            <ac:cxnSpMk id="4" creationId="{104463F6-6D01-41B2-9552-75C2787C1210}"/>
          </ac:cxnSpMkLst>
        </pc:cxnChg>
        <pc:cxnChg chg="add mod">
          <ac:chgData name="TOH Ying Hui" userId="48e1714c-8761-4eb9-ac2e-07731cd7b2b7" providerId="ADAL" clId="{C59FA1D9-EEB8-4CAB-939B-644CC2CEACFC}" dt="2020-09-25T04:27:59.906" v="923" actId="1038"/>
          <ac:cxnSpMkLst>
            <pc:docMk/>
            <pc:sldMk cId="4119617378" sldId="349"/>
            <ac:cxnSpMk id="5" creationId="{AF0FAFC7-6E01-470C-BDE7-91650D3719C0}"/>
          </ac:cxnSpMkLst>
        </pc:cxnChg>
        <pc:cxnChg chg="add mod">
          <ac:chgData name="TOH Ying Hui" userId="48e1714c-8761-4eb9-ac2e-07731cd7b2b7" providerId="ADAL" clId="{C59FA1D9-EEB8-4CAB-939B-644CC2CEACFC}" dt="2020-09-25T04:28:13.389" v="969" actId="1038"/>
          <ac:cxnSpMkLst>
            <pc:docMk/>
            <pc:sldMk cId="4119617378" sldId="349"/>
            <ac:cxnSpMk id="6" creationId="{CD53777A-E9CA-44FC-AB1B-07865E73A58F}"/>
          </ac:cxnSpMkLst>
        </pc:cxnChg>
        <pc:cxnChg chg="add mod">
          <ac:chgData name="TOH Ying Hui" userId="48e1714c-8761-4eb9-ac2e-07731cd7b2b7" providerId="ADAL" clId="{C59FA1D9-EEB8-4CAB-939B-644CC2CEACFC}" dt="2020-09-25T04:28:25.292" v="984" actId="1037"/>
          <ac:cxnSpMkLst>
            <pc:docMk/>
            <pc:sldMk cId="4119617378" sldId="349"/>
            <ac:cxnSpMk id="7" creationId="{D826E9D2-89CE-4122-ACAD-7E09F9594092}"/>
          </ac:cxnSpMkLst>
        </pc:cxnChg>
        <pc:cxnChg chg="add mod">
          <ac:chgData name="TOH Ying Hui" userId="48e1714c-8761-4eb9-ac2e-07731cd7b2b7" providerId="ADAL" clId="{C59FA1D9-EEB8-4CAB-939B-644CC2CEACFC}" dt="2020-09-25T04:24:46.262" v="643" actId="14100"/>
          <ac:cxnSpMkLst>
            <pc:docMk/>
            <pc:sldMk cId="4119617378" sldId="349"/>
            <ac:cxnSpMk id="8" creationId="{0A7C9B5F-51C0-45F6-A46F-AFD3F639CB62}"/>
          </ac:cxnSpMkLst>
        </pc:cxnChg>
        <pc:cxnChg chg="add mod">
          <ac:chgData name="TOH Ying Hui" userId="48e1714c-8761-4eb9-ac2e-07731cd7b2b7" providerId="ADAL" clId="{C59FA1D9-EEB8-4CAB-939B-644CC2CEACFC}" dt="2020-09-25T04:23:46.436" v="471"/>
          <ac:cxnSpMkLst>
            <pc:docMk/>
            <pc:sldMk cId="4119617378" sldId="349"/>
            <ac:cxnSpMk id="35" creationId="{FE621291-3FEF-4274-B7CD-53CE59F52CFF}"/>
          </ac:cxnSpMkLst>
        </pc:cxnChg>
        <pc:cxnChg chg="add mod">
          <ac:chgData name="TOH Ying Hui" userId="48e1714c-8761-4eb9-ac2e-07731cd7b2b7" providerId="ADAL" clId="{C59FA1D9-EEB8-4CAB-939B-644CC2CEACFC}" dt="2020-09-25T04:23:46.436" v="471"/>
          <ac:cxnSpMkLst>
            <pc:docMk/>
            <pc:sldMk cId="4119617378" sldId="349"/>
            <ac:cxnSpMk id="36" creationId="{FC497FCB-EE1F-49C6-9A47-F653DD5E2FAA}"/>
          </ac:cxnSpMkLst>
        </pc:cxnChg>
        <pc:cxnChg chg="add mod">
          <ac:chgData name="TOH Ying Hui" userId="48e1714c-8761-4eb9-ac2e-07731cd7b2b7" providerId="ADAL" clId="{C59FA1D9-EEB8-4CAB-939B-644CC2CEACFC}" dt="2020-09-25T04:34:30.118" v="1026" actId="1076"/>
          <ac:cxnSpMkLst>
            <pc:docMk/>
            <pc:sldMk cId="4119617378" sldId="349"/>
            <ac:cxnSpMk id="47" creationId="{C907CFC4-21AA-44A2-B683-260686CD2FE1}"/>
          </ac:cxnSpMkLst>
        </pc:cxnChg>
        <pc:cxnChg chg="add mod">
          <ac:chgData name="TOH Ying Hui" userId="48e1714c-8761-4eb9-ac2e-07731cd7b2b7" providerId="ADAL" clId="{C59FA1D9-EEB8-4CAB-939B-644CC2CEACFC}" dt="2020-09-25T04:34:30.118" v="1026" actId="1076"/>
          <ac:cxnSpMkLst>
            <pc:docMk/>
            <pc:sldMk cId="4119617378" sldId="349"/>
            <ac:cxnSpMk id="48" creationId="{9EE4AAC5-C6BF-4293-A2AD-B6AC845455BA}"/>
          </ac:cxnSpMkLst>
        </pc:cxnChg>
        <pc:cxnChg chg="add mod">
          <ac:chgData name="TOH Ying Hui" userId="48e1714c-8761-4eb9-ac2e-07731cd7b2b7" providerId="ADAL" clId="{C59FA1D9-EEB8-4CAB-939B-644CC2CEACFC}" dt="2020-09-25T04:34:20.392" v="1025" actId="1076"/>
          <ac:cxnSpMkLst>
            <pc:docMk/>
            <pc:sldMk cId="4119617378" sldId="349"/>
            <ac:cxnSpMk id="62" creationId="{707DA5A9-B000-44A7-BFDA-91AFD2BDF21B}"/>
          </ac:cxnSpMkLst>
        </pc:cxnChg>
        <pc:cxnChg chg="add mod">
          <ac:chgData name="TOH Ying Hui" userId="48e1714c-8761-4eb9-ac2e-07731cd7b2b7" providerId="ADAL" clId="{C59FA1D9-EEB8-4CAB-939B-644CC2CEACFC}" dt="2020-09-25T04:35:01.274" v="1154" actId="1038"/>
          <ac:cxnSpMkLst>
            <pc:docMk/>
            <pc:sldMk cId="4119617378" sldId="349"/>
            <ac:cxnSpMk id="69" creationId="{02A58EBC-519B-4A8A-9DC7-5CAFF812D5C6}"/>
          </ac:cxnSpMkLst>
        </pc:cxnChg>
      </pc:sldChg>
    </pc:docChg>
  </pc:docChgLst>
  <pc:docChgLst>
    <pc:chgData name="LOH Xiao Binn" userId="S::xbloh.2018@sis.smu.edu.sg::7b8234c9-843e-43bd-8fa3-4083d2600131" providerId="AD" clId="Web-{FE13E77D-76F7-4D5E-9B73-9F9DA8532860}"/>
    <pc:docChg chg="modSld">
      <pc:chgData name="LOH Xiao Binn" userId="S::xbloh.2018@sis.smu.edu.sg::7b8234c9-843e-43bd-8fa3-4083d2600131" providerId="AD" clId="Web-{FE13E77D-76F7-4D5E-9B73-9F9DA8532860}" dt="2020-09-25T03:51:25.567" v="31" actId="14100"/>
      <pc:docMkLst>
        <pc:docMk/>
      </pc:docMkLst>
      <pc:sldChg chg="modSp">
        <pc:chgData name="LOH Xiao Binn" userId="S::xbloh.2018@sis.smu.edu.sg::7b8234c9-843e-43bd-8fa3-4083d2600131" providerId="AD" clId="Web-{FE13E77D-76F7-4D5E-9B73-9F9DA8532860}" dt="2020-09-25T03:49:30.958" v="18" actId="20577"/>
        <pc:sldMkLst>
          <pc:docMk/>
          <pc:sldMk cId="0" sldId="257"/>
        </pc:sldMkLst>
        <pc:spChg chg="mod">
          <ac:chgData name="LOH Xiao Binn" userId="S::xbloh.2018@sis.smu.edu.sg::7b8234c9-843e-43bd-8fa3-4083d2600131" providerId="AD" clId="Web-{FE13E77D-76F7-4D5E-9B73-9F9DA8532860}" dt="2020-09-25T03:47:36.162" v="3" actId="1076"/>
          <ac:spMkLst>
            <pc:docMk/>
            <pc:sldMk cId="0" sldId="257"/>
            <ac:spMk id="465" creationId="{00000000-0000-0000-0000-000000000000}"/>
          </ac:spMkLst>
        </pc:spChg>
        <pc:spChg chg="mod">
          <ac:chgData name="LOH Xiao Binn" userId="S::xbloh.2018@sis.smu.edu.sg::7b8234c9-843e-43bd-8fa3-4083d2600131" providerId="AD" clId="Web-{FE13E77D-76F7-4D5E-9B73-9F9DA8532860}" dt="2020-09-25T03:49:25.943" v="11" actId="20577"/>
          <ac:spMkLst>
            <pc:docMk/>
            <pc:sldMk cId="0" sldId="257"/>
            <ac:spMk id="466" creationId="{00000000-0000-0000-0000-000000000000}"/>
          </ac:spMkLst>
        </pc:spChg>
        <pc:spChg chg="mod">
          <ac:chgData name="LOH Xiao Binn" userId="S::xbloh.2018@sis.smu.edu.sg::7b8234c9-843e-43bd-8fa3-4083d2600131" providerId="AD" clId="Web-{FE13E77D-76F7-4D5E-9B73-9F9DA8532860}" dt="2020-09-25T03:49:30.958" v="18" actId="20577"/>
          <ac:spMkLst>
            <pc:docMk/>
            <pc:sldMk cId="0" sldId="257"/>
            <ac:spMk id="469" creationId="{00000000-0000-0000-0000-000000000000}"/>
          </ac:spMkLst>
        </pc:spChg>
        <pc:spChg chg="mod">
          <ac:chgData name="LOH Xiao Binn" userId="S::xbloh.2018@sis.smu.edu.sg::7b8234c9-843e-43bd-8fa3-4083d2600131" providerId="AD" clId="Web-{FE13E77D-76F7-4D5E-9B73-9F9DA8532860}" dt="2020-09-25T03:47:35.429" v="2" actId="20577"/>
          <ac:spMkLst>
            <pc:docMk/>
            <pc:sldMk cId="0" sldId="257"/>
            <ac:spMk id="470" creationId="{00000000-0000-0000-0000-000000000000}"/>
          </ac:spMkLst>
        </pc:spChg>
        <pc:spChg chg="mod">
          <ac:chgData name="LOH Xiao Binn" userId="S::xbloh.2018@sis.smu.edu.sg::7b8234c9-843e-43bd-8fa3-4083d2600131" providerId="AD" clId="Web-{FE13E77D-76F7-4D5E-9B73-9F9DA8532860}" dt="2020-09-25T03:48:31.459" v="6" actId="20577"/>
          <ac:spMkLst>
            <pc:docMk/>
            <pc:sldMk cId="0" sldId="257"/>
            <ac:spMk id="471" creationId="{00000000-0000-0000-0000-000000000000}"/>
          </ac:spMkLst>
        </pc:spChg>
      </pc:sldChg>
      <pc:sldChg chg="modSp">
        <pc:chgData name="LOH Xiao Binn" userId="S::xbloh.2018@sis.smu.edu.sg::7b8234c9-843e-43bd-8fa3-4083d2600131" providerId="AD" clId="Web-{FE13E77D-76F7-4D5E-9B73-9F9DA8532860}" dt="2020-09-25T03:51:25.567" v="31" actId="14100"/>
        <pc:sldMkLst>
          <pc:docMk/>
          <pc:sldMk cId="0" sldId="259"/>
        </pc:sldMkLst>
        <pc:spChg chg="mod">
          <ac:chgData name="LOH Xiao Binn" userId="S::xbloh.2018@sis.smu.edu.sg::7b8234c9-843e-43bd-8fa3-4083d2600131" providerId="AD" clId="Web-{FE13E77D-76F7-4D5E-9B73-9F9DA8532860}" dt="2020-09-25T03:50:28.520" v="26" actId="14100"/>
          <ac:spMkLst>
            <pc:docMk/>
            <pc:sldMk cId="0" sldId="259"/>
            <ac:spMk id="566" creationId="{00000000-0000-0000-0000-000000000000}"/>
          </ac:spMkLst>
        </pc:spChg>
        <pc:spChg chg="mod">
          <ac:chgData name="LOH Xiao Binn" userId="S::xbloh.2018@sis.smu.edu.sg::7b8234c9-843e-43bd-8fa3-4083d2600131" providerId="AD" clId="Web-{FE13E77D-76F7-4D5E-9B73-9F9DA8532860}" dt="2020-09-25T03:51:25.426" v="29" actId="14100"/>
          <ac:spMkLst>
            <pc:docMk/>
            <pc:sldMk cId="0" sldId="259"/>
            <ac:spMk id="568" creationId="{00000000-0000-0000-0000-000000000000}"/>
          </ac:spMkLst>
        </pc:spChg>
        <pc:cxnChg chg="mod">
          <ac:chgData name="LOH Xiao Binn" userId="S::xbloh.2018@sis.smu.edu.sg::7b8234c9-843e-43bd-8fa3-4083d2600131" providerId="AD" clId="Web-{FE13E77D-76F7-4D5E-9B73-9F9DA8532860}" dt="2020-09-25T03:51:25.567" v="31" actId="14100"/>
          <ac:cxnSpMkLst>
            <pc:docMk/>
            <pc:sldMk cId="0" sldId="259"/>
            <ac:cxnSpMk id="586" creationId="{00000000-0000-0000-0000-000000000000}"/>
          </ac:cxnSpMkLst>
        </pc:cxnChg>
      </pc:sldChg>
    </pc:docChg>
  </pc:docChgLst>
  <pc:docChgLst>
    <pc:chgData name="TOH Ying Hui" userId="S::yinghui.toh.2019@sis.smu.edu.sg::48e1714c-8761-4eb9-ac2e-07731cd7b2b7" providerId="AD" clId="Web-{7470FDE4-3653-4BFF-9122-1566AEB7B595}"/>
    <pc:docChg chg="modSld">
      <pc:chgData name="TOH Ying Hui" userId="S::yinghui.toh.2019@sis.smu.edu.sg::48e1714c-8761-4eb9-ac2e-07731cd7b2b7" providerId="AD" clId="Web-{7470FDE4-3653-4BFF-9122-1566AEB7B595}" dt="2020-09-25T03:50:43.348" v="17" actId="20577"/>
      <pc:docMkLst>
        <pc:docMk/>
      </pc:docMkLst>
      <pc:sldChg chg="modSp">
        <pc:chgData name="TOH Ying Hui" userId="S::yinghui.toh.2019@sis.smu.edu.sg::48e1714c-8761-4eb9-ac2e-07731cd7b2b7" providerId="AD" clId="Web-{7470FDE4-3653-4BFF-9122-1566AEB7B595}" dt="2020-09-25T03:48:24.737" v="16" actId="20577"/>
        <pc:sldMkLst>
          <pc:docMk/>
          <pc:sldMk cId="0" sldId="256"/>
        </pc:sldMkLst>
        <pc:spChg chg="mod">
          <ac:chgData name="TOH Ying Hui" userId="S::yinghui.toh.2019@sis.smu.edu.sg::48e1714c-8761-4eb9-ac2e-07731cd7b2b7" providerId="AD" clId="Web-{7470FDE4-3653-4BFF-9122-1566AEB7B595}" dt="2020-09-25T03:48:24.737" v="16" actId="20577"/>
          <ac:spMkLst>
            <pc:docMk/>
            <pc:sldMk cId="0" sldId="256"/>
            <ac:spMk id="435" creationId="{00000000-0000-0000-0000-000000000000}"/>
          </ac:spMkLst>
        </pc:spChg>
        <pc:grpChg chg="mod">
          <ac:chgData name="TOH Ying Hui" userId="S::yinghui.toh.2019@sis.smu.edu.sg::48e1714c-8761-4eb9-ac2e-07731cd7b2b7" providerId="AD" clId="Web-{7470FDE4-3653-4BFF-9122-1566AEB7B595}" dt="2020-09-25T03:46:45.893" v="0" actId="1076"/>
          <ac:grpSpMkLst>
            <pc:docMk/>
            <pc:sldMk cId="0" sldId="256"/>
            <ac:grpSpMk id="445" creationId="{00000000-0000-0000-0000-000000000000}"/>
          </ac:grpSpMkLst>
        </pc:grpChg>
      </pc:sldChg>
      <pc:sldChg chg="modSp">
        <pc:chgData name="TOH Ying Hui" userId="S::yinghui.toh.2019@sis.smu.edu.sg::48e1714c-8761-4eb9-ac2e-07731cd7b2b7" providerId="AD" clId="Web-{7470FDE4-3653-4BFF-9122-1566AEB7B595}" dt="2020-09-25T03:50:43.348" v="17" actId="20577"/>
        <pc:sldMkLst>
          <pc:docMk/>
          <pc:sldMk cId="0" sldId="257"/>
        </pc:sldMkLst>
        <pc:spChg chg="mod">
          <ac:chgData name="TOH Ying Hui" userId="S::yinghui.toh.2019@sis.smu.edu.sg::48e1714c-8761-4eb9-ac2e-07731cd7b2b7" providerId="AD" clId="Web-{7470FDE4-3653-4BFF-9122-1566AEB7B595}" dt="2020-09-25T03:50:43.348" v="17" actId="20577"/>
          <ac:spMkLst>
            <pc:docMk/>
            <pc:sldMk cId="0" sldId="257"/>
            <ac:spMk id="468" creationId="{00000000-0000-0000-0000-000000000000}"/>
          </ac:spMkLst>
        </pc:spChg>
      </pc:sldChg>
    </pc:docChg>
  </pc:docChgLst>
  <pc:docChgLst>
    <pc:chgData name="Darren MOH Qing Loong" userId="S::darren.moh.2018@sis.smu.edu.sg::8e37d9a8-ebaf-485b-b48e-5c126846128e" providerId="AD" clId="Web-{B3F5CCD8-445D-496B-973A-70323BC2D3C2}"/>
    <pc:docChg chg="modSld">
      <pc:chgData name="Darren MOH Qing Loong" userId="S::darren.moh.2018@sis.smu.edu.sg::8e37d9a8-ebaf-485b-b48e-5c126846128e" providerId="AD" clId="Web-{B3F5CCD8-445D-496B-973A-70323BC2D3C2}" dt="2020-09-28T16:24:57.051" v="147"/>
      <pc:docMkLst>
        <pc:docMk/>
      </pc:docMkLst>
      <pc:sldChg chg="modSp">
        <pc:chgData name="Darren MOH Qing Loong" userId="S::darren.moh.2018@sis.smu.edu.sg::8e37d9a8-ebaf-485b-b48e-5c126846128e" providerId="AD" clId="Web-{B3F5CCD8-445D-496B-973A-70323BC2D3C2}" dt="2020-09-28T16:09:24.169" v="146" actId="20577"/>
        <pc:sldMkLst>
          <pc:docMk/>
          <pc:sldMk cId="0" sldId="257"/>
        </pc:sldMkLst>
        <pc:spChg chg="mod">
          <ac:chgData name="Darren MOH Qing Loong" userId="S::darren.moh.2018@sis.smu.edu.sg::8e37d9a8-ebaf-485b-b48e-5c126846128e" providerId="AD" clId="Web-{B3F5CCD8-445D-496B-973A-70323BC2D3C2}" dt="2020-09-28T16:09:24.169" v="146" actId="20577"/>
          <ac:spMkLst>
            <pc:docMk/>
            <pc:sldMk cId="0" sldId="257"/>
            <ac:spMk id="468" creationId="{00000000-0000-0000-0000-000000000000}"/>
          </ac:spMkLst>
        </pc:spChg>
      </pc:sldChg>
      <pc:sldChg chg="modSp">
        <pc:chgData name="Darren MOH Qing Loong" userId="S::darren.moh.2018@sis.smu.edu.sg::8e37d9a8-ebaf-485b-b48e-5c126846128e" providerId="AD" clId="Web-{B3F5CCD8-445D-496B-973A-70323BC2D3C2}" dt="2020-09-28T16:03:37.792" v="112" actId="20577"/>
        <pc:sldMkLst>
          <pc:docMk/>
          <pc:sldMk cId="1705115653" sldId="337"/>
        </pc:sldMkLst>
        <pc:spChg chg="mod">
          <ac:chgData name="Darren MOH Qing Loong" userId="S::darren.moh.2018@sis.smu.edu.sg::8e37d9a8-ebaf-485b-b48e-5c126846128e" providerId="AD" clId="Web-{B3F5CCD8-445D-496B-973A-70323BC2D3C2}" dt="2020-09-28T16:03:37.792" v="112" actId="20577"/>
          <ac:spMkLst>
            <pc:docMk/>
            <pc:sldMk cId="1705115653" sldId="337"/>
            <ac:spMk id="2" creationId="{3E4461C2-BC97-4E8B-975D-31991FC11374}"/>
          </ac:spMkLst>
        </pc:spChg>
      </pc:sldChg>
      <pc:sldChg chg="addSp delSp modSp modNotes">
        <pc:chgData name="Darren MOH Qing Loong" userId="S::darren.moh.2018@sis.smu.edu.sg::8e37d9a8-ebaf-485b-b48e-5c126846128e" providerId="AD" clId="Web-{B3F5CCD8-445D-496B-973A-70323BC2D3C2}" dt="2020-09-28T16:24:57.051" v="147"/>
        <pc:sldMkLst>
          <pc:docMk/>
          <pc:sldMk cId="3652917172" sldId="339"/>
        </pc:sldMkLst>
        <pc:spChg chg="add del mod">
          <ac:chgData name="Darren MOH Qing Loong" userId="S::darren.moh.2018@sis.smu.edu.sg::8e37d9a8-ebaf-485b-b48e-5c126846128e" providerId="AD" clId="Web-{B3F5CCD8-445D-496B-973A-70323BC2D3C2}" dt="2020-09-28T15:03:29.579" v="42"/>
          <ac:spMkLst>
            <pc:docMk/>
            <pc:sldMk cId="3652917172" sldId="339"/>
            <ac:spMk id="4" creationId="{1779FAD0-DCF2-48EA-B46A-F01D29A60C98}"/>
          </ac:spMkLst>
        </pc:spChg>
        <pc:spChg chg="mod">
          <ac:chgData name="Darren MOH Qing Loong" userId="S::darren.moh.2018@sis.smu.edu.sg::8e37d9a8-ebaf-485b-b48e-5c126846128e" providerId="AD" clId="Web-{B3F5CCD8-445D-496B-973A-70323BC2D3C2}" dt="2020-09-28T15:26:28.057" v="95" actId="20577"/>
          <ac:spMkLst>
            <pc:docMk/>
            <pc:sldMk cId="3652917172" sldId="339"/>
            <ac:spMk id="10" creationId="{32D44499-B217-4AC3-8BCD-904225DA530F}"/>
          </ac:spMkLst>
        </pc:spChg>
        <pc:spChg chg="add del">
          <ac:chgData name="Darren MOH Qing Loong" userId="S::darren.moh.2018@sis.smu.edu.sg::8e37d9a8-ebaf-485b-b48e-5c126846128e" providerId="AD" clId="Web-{B3F5CCD8-445D-496B-973A-70323BC2D3C2}" dt="2020-09-28T15:04:09.829" v="44"/>
          <ac:spMkLst>
            <pc:docMk/>
            <pc:sldMk cId="3652917172" sldId="339"/>
            <ac:spMk id="11" creationId="{F47E873B-C241-4F54-8F67-F4080D03775D}"/>
          </ac:spMkLst>
        </pc:spChg>
        <pc:spChg chg="del mod">
          <ac:chgData name="Darren MOH Qing Loong" userId="S::darren.moh.2018@sis.smu.edu.sg::8e37d9a8-ebaf-485b-b48e-5c126846128e" providerId="AD" clId="Web-{B3F5CCD8-445D-496B-973A-70323BC2D3C2}" dt="2020-09-28T14:56:56.686" v="6"/>
          <ac:spMkLst>
            <pc:docMk/>
            <pc:sldMk cId="3652917172" sldId="339"/>
            <ac:spMk id="16" creationId="{760D0FDA-CFF2-4A09-B789-F6878DB49FC0}"/>
          </ac:spMkLst>
        </pc:spChg>
        <pc:picChg chg="add del mod">
          <ac:chgData name="Darren MOH Qing Loong" userId="S::darren.moh.2018@sis.smu.edu.sg::8e37d9a8-ebaf-485b-b48e-5c126846128e" providerId="AD" clId="Web-{B3F5CCD8-445D-496B-973A-70323BC2D3C2}" dt="2020-09-28T15:02:08.406" v="31"/>
          <ac:picMkLst>
            <pc:docMk/>
            <pc:sldMk cId="3652917172" sldId="339"/>
            <ac:picMk id="3" creationId="{587F8FD7-18CC-4C75-A6C4-F31ED0870E39}"/>
          </ac:picMkLst>
        </pc:picChg>
        <pc:picChg chg="add del mod">
          <ac:chgData name="Darren MOH Qing Loong" userId="S::darren.moh.2018@sis.smu.edu.sg::8e37d9a8-ebaf-485b-b48e-5c126846128e" providerId="AD" clId="Web-{B3F5CCD8-445D-496B-973A-70323BC2D3C2}" dt="2020-09-28T15:24:53.728" v="72" actId="14100"/>
          <ac:picMkLst>
            <pc:docMk/>
            <pc:sldMk cId="3652917172" sldId="339"/>
            <ac:picMk id="5" creationId="{2D9008DD-7161-430D-AABE-65DDC8DBEA2E}"/>
          </ac:picMkLst>
        </pc:picChg>
        <pc:picChg chg="add mod">
          <ac:chgData name="Darren MOH Qing Loong" userId="S::darren.moh.2018@sis.smu.edu.sg::8e37d9a8-ebaf-485b-b48e-5c126846128e" providerId="AD" clId="Web-{B3F5CCD8-445D-496B-973A-70323BC2D3C2}" dt="2020-09-28T15:24:56.462" v="73" actId="14100"/>
          <ac:picMkLst>
            <pc:docMk/>
            <pc:sldMk cId="3652917172" sldId="339"/>
            <ac:picMk id="6" creationId="{E23946DA-7268-40E3-B036-B31840E8DEC1}"/>
          </ac:picMkLst>
        </pc:picChg>
        <pc:picChg chg="add mod">
          <ac:chgData name="Darren MOH Qing Loong" userId="S::darren.moh.2018@sis.smu.edu.sg::8e37d9a8-ebaf-485b-b48e-5c126846128e" providerId="AD" clId="Web-{B3F5CCD8-445D-496B-973A-70323BC2D3C2}" dt="2020-09-28T15:03:20.782" v="40" actId="14100"/>
          <ac:picMkLst>
            <pc:docMk/>
            <pc:sldMk cId="3652917172" sldId="339"/>
            <ac:picMk id="7" creationId="{19C0D385-AA6E-4321-A00D-BF3227EDE3D5}"/>
          </ac:picMkLst>
        </pc:picChg>
        <pc:picChg chg="del">
          <ac:chgData name="Darren MOH Qing Loong" userId="S::darren.moh.2018@sis.smu.edu.sg::8e37d9a8-ebaf-485b-b48e-5c126846128e" providerId="AD" clId="Web-{B3F5CCD8-445D-496B-973A-70323BC2D3C2}" dt="2020-09-28T15:00:42.125" v="24"/>
          <ac:picMkLst>
            <pc:docMk/>
            <pc:sldMk cId="3652917172" sldId="339"/>
            <ac:picMk id="8" creationId="{DA8560EB-AFC7-4AD2-B63E-C5486C730EF2}"/>
          </ac:picMkLst>
        </pc:picChg>
        <pc:picChg chg="del">
          <ac:chgData name="Darren MOH Qing Loong" userId="S::darren.moh.2018@sis.smu.edu.sg::8e37d9a8-ebaf-485b-b48e-5c126846128e" providerId="AD" clId="Web-{B3F5CCD8-445D-496B-973A-70323BC2D3C2}" dt="2020-09-28T14:58:45.827" v="17"/>
          <ac:picMkLst>
            <pc:docMk/>
            <pc:sldMk cId="3652917172" sldId="339"/>
            <ac:picMk id="9" creationId="{E3AAE815-F7C5-48D7-95C5-0A8E0273186C}"/>
          </ac:picMkLst>
        </pc:picChg>
        <pc:picChg chg="del">
          <ac:chgData name="Darren MOH Qing Loong" userId="S::darren.moh.2018@sis.smu.edu.sg::8e37d9a8-ebaf-485b-b48e-5c126846128e" providerId="AD" clId="Web-{B3F5CCD8-445D-496B-973A-70323BC2D3C2}" dt="2020-09-28T14:56:31.388" v="0"/>
          <ac:picMkLst>
            <pc:docMk/>
            <pc:sldMk cId="3652917172" sldId="339"/>
            <ac:picMk id="13" creationId="{40F441AD-B269-4CC2-91D1-867951909DD8}"/>
          </ac:picMkLst>
        </pc:picChg>
      </pc:sldChg>
    </pc:docChg>
  </pc:docChgLst>
  <pc:docChgLst>
    <pc:chgData name="Darren MOH Qing Loong" userId="S::darren.moh.2018@sis.smu.edu.sg::8e37d9a8-ebaf-485b-b48e-5c126846128e" providerId="AD" clId="Web-{3006440E-1818-49C1-85B6-B90E5F05181D}"/>
    <pc:docChg chg="modSld">
      <pc:chgData name="Darren MOH Qing Loong" userId="S::darren.moh.2018@sis.smu.edu.sg::8e37d9a8-ebaf-485b-b48e-5c126846128e" providerId="AD" clId="Web-{3006440E-1818-49C1-85B6-B90E5F05181D}" dt="2020-09-25T10:09:33.243" v="188" actId="20577"/>
      <pc:docMkLst>
        <pc:docMk/>
      </pc:docMkLst>
      <pc:sldChg chg="addSp modSp">
        <pc:chgData name="Darren MOH Qing Loong" userId="S::darren.moh.2018@sis.smu.edu.sg::8e37d9a8-ebaf-485b-b48e-5c126846128e" providerId="AD" clId="Web-{3006440E-1818-49C1-85B6-B90E5F05181D}" dt="2020-09-25T08:59:39.852" v="38" actId="20577"/>
        <pc:sldMkLst>
          <pc:docMk/>
          <pc:sldMk cId="0" sldId="261"/>
        </pc:sldMkLst>
        <pc:spChg chg="add mod">
          <ac:chgData name="Darren MOH Qing Loong" userId="S::darren.moh.2018@sis.smu.edu.sg::8e37d9a8-ebaf-485b-b48e-5c126846128e" providerId="AD" clId="Web-{3006440E-1818-49C1-85B6-B90E5F05181D}" dt="2020-09-25T08:59:39.852" v="38" actId="20577"/>
          <ac:spMkLst>
            <pc:docMk/>
            <pc:sldMk cId="0" sldId="261"/>
            <ac:spMk id="2" creationId="{D1207F50-C8E0-4837-BBA6-80CAE7889AB0}"/>
          </ac:spMkLst>
        </pc:spChg>
      </pc:sldChg>
      <pc:sldChg chg="modSp">
        <pc:chgData name="Darren MOH Qing Loong" userId="S::darren.moh.2018@sis.smu.edu.sg::8e37d9a8-ebaf-485b-b48e-5c126846128e" providerId="AD" clId="Web-{3006440E-1818-49C1-85B6-B90E5F05181D}" dt="2020-09-25T09:15:19.867" v="149"/>
        <pc:sldMkLst>
          <pc:docMk/>
          <pc:sldMk cId="1995377948" sldId="338"/>
        </pc:sldMkLst>
        <pc:graphicFrameChg chg="mod modGraphic">
          <ac:chgData name="Darren MOH Qing Loong" userId="S::darren.moh.2018@sis.smu.edu.sg::8e37d9a8-ebaf-485b-b48e-5c126846128e" providerId="AD" clId="Web-{3006440E-1818-49C1-85B6-B90E5F05181D}" dt="2020-09-25T09:15:19.867" v="149"/>
          <ac:graphicFrameMkLst>
            <pc:docMk/>
            <pc:sldMk cId="1995377948" sldId="338"/>
            <ac:graphicFrameMk id="3" creationId="{4BF9CD78-9D06-4968-835D-C6B79A297837}"/>
          </ac:graphicFrameMkLst>
        </pc:graphicFrameChg>
      </pc:sldChg>
      <pc:sldChg chg="modSp">
        <pc:chgData name="Darren MOH Qing Loong" userId="S::darren.moh.2018@sis.smu.edu.sg::8e37d9a8-ebaf-485b-b48e-5c126846128e" providerId="AD" clId="Web-{3006440E-1818-49C1-85B6-B90E5F05181D}" dt="2020-09-25T10:09:33.243" v="188" actId="20577"/>
        <pc:sldMkLst>
          <pc:docMk/>
          <pc:sldMk cId="2155642152" sldId="342"/>
        </pc:sldMkLst>
        <pc:spChg chg="mod">
          <ac:chgData name="Darren MOH Qing Loong" userId="S::darren.moh.2018@sis.smu.edu.sg::8e37d9a8-ebaf-485b-b48e-5c126846128e" providerId="AD" clId="Web-{3006440E-1818-49C1-85B6-B90E5F05181D}" dt="2020-09-25T09:47:05.307" v="163" actId="20577"/>
          <ac:spMkLst>
            <pc:docMk/>
            <pc:sldMk cId="2155642152" sldId="342"/>
            <ac:spMk id="1792" creationId="{00000000-0000-0000-0000-000000000000}"/>
          </ac:spMkLst>
        </pc:spChg>
        <pc:spChg chg="mod">
          <ac:chgData name="Darren MOH Qing Loong" userId="S::darren.moh.2018@sis.smu.edu.sg::8e37d9a8-ebaf-485b-b48e-5c126846128e" providerId="AD" clId="Web-{3006440E-1818-49C1-85B6-B90E5F05181D}" dt="2020-09-25T10:09:33.243" v="188" actId="20577"/>
          <ac:spMkLst>
            <pc:docMk/>
            <pc:sldMk cId="2155642152" sldId="342"/>
            <ac:spMk id="1794" creationId="{00000000-0000-0000-0000-000000000000}"/>
          </ac:spMkLst>
        </pc:spChg>
      </pc:sldChg>
    </pc:docChg>
  </pc:docChgLst>
  <pc:docChgLst>
    <pc:chgData name="FOO Chuan Geng" userId="S::cgfoo.2018@sis.smu.edu.sg::e43d807b-7bdd-43a7-a60e-078960ecf11f" providerId="AD" clId="Web-{5017E964-173D-4F55-A36E-CCB5D0B91FDD}"/>
    <pc:docChg chg="modSld">
      <pc:chgData name="FOO Chuan Geng" userId="S::cgfoo.2018@sis.smu.edu.sg::e43d807b-7bdd-43a7-a60e-078960ecf11f" providerId="AD" clId="Web-{5017E964-173D-4F55-A36E-CCB5D0B91FDD}" dt="2020-09-25T04:45:11.466" v="0"/>
      <pc:docMkLst>
        <pc:docMk/>
      </pc:docMkLst>
      <pc:sldChg chg="modSp">
        <pc:chgData name="FOO Chuan Geng" userId="S::cgfoo.2018@sis.smu.edu.sg::e43d807b-7bdd-43a7-a60e-078960ecf11f" providerId="AD" clId="Web-{5017E964-173D-4F55-A36E-CCB5D0B91FDD}" dt="2020-09-25T04:45:11.466" v="0"/>
        <pc:sldMkLst>
          <pc:docMk/>
          <pc:sldMk cId="1050644571" sldId="347"/>
        </pc:sldMkLst>
        <pc:graphicFrameChg chg="modGraphic">
          <ac:chgData name="FOO Chuan Geng" userId="S::cgfoo.2018@sis.smu.edu.sg::e43d807b-7bdd-43a7-a60e-078960ecf11f" providerId="AD" clId="Web-{5017E964-173D-4F55-A36E-CCB5D0B91FDD}" dt="2020-09-25T04:45:11.466" v="0"/>
          <ac:graphicFrameMkLst>
            <pc:docMk/>
            <pc:sldMk cId="1050644571" sldId="347"/>
            <ac:graphicFrameMk id="3" creationId="{9FD61163-B3C5-4C86-A976-EDC0DAC91F59}"/>
          </ac:graphicFrameMkLst>
        </pc:graphicFrameChg>
      </pc:sldChg>
    </pc:docChg>
  </pc:docChgLst>
  <pc:docChgLst>
    <pc:chgData name="LOH Xiao Binn" userId="7b8234c9-843e-43bd-8fa3-4083d2600131" providerId="ADAL" clId="{12C0C07D-8EB2-4388-9131-177C677A6714}"/>
    <pc:docChg chg="undo redo custSel addSld delSld modSld sldOrd delMainMaster">
      <pc:chgData name="LOH Xiao Binn" userId="7b8234c9-843e-43bd-8fa3-4083d2600131" providerId="ADAL" clId="{12C0C07D-8EB2-4388-9131-177C677A6714}" dt="2020-09-29T10:02:31.634" v="10141" actId="20577"/>
      <pc:docMkLst>
        <pc:docMk/>
      </pc:docMkLst>
      <pc:sldChg chg="delSp modSp">
        <pc:chgData name="LOH Xiao Binn" userId="7b8234c9-843e-43bd-8fa3-4083d2600131" providerId="ADAL" clId="{12C0C07D-8EB2-4388-9131-177C677A6714}" dt="2020-09-25T04:14:50.579" v="1659" actId="1076"/>
        <pc:sldMkLst>
          <pc:docMk/>
          <pc:sldMk cId="0" sldId="256"/>
        </pc:sldMkLst>
        <pc:spChg chg="mod">
          <ac:chgData name="LOH Xiao Binn" userId="7b8234c9-843e-43bd-8fa3-4083d2600131" providerId="ADAL" clId="{12C0C07D-8EB2-4388-9131-177C677A6714}" dt="2020-09-25T04:14:50.579" v="1659" actId="1076"/>
          <ac:spMkLst>
            <pc:docMk/>
            <pc:sldMk cId="0" sldId="256"/>
            <ac:spMk id="434" creationId="{00000000-0000-0000-0000-000000000000}"/>
          </ac:spMkLst>
        </pc:spChg>
        <pc:grpChg chg="del">
          <ac:chgData name="LOH Xiao Binn" userId="7b8234c9-843e-43bd-8fa3-4083d2600131" providerId="ADAL" clId="{12C0C07D-8EB2-4388-9131-177C677A6714}" dt="2020-09-25T04:14:46.164" v="1658" actId="478"/>
          <ac:grpSpMkLst>
            <pc:docMk/>
            <pc:sldMk cId="0" sldId="256"/>
            <ac:grpSpMk id="457" creationId="{00000000-0000-0000-0000-000000000000}"/>
          </ac:grpSpMkLst>
        </pc:grpChg>
      </pc:sldChg>
      <pc:sldChg chg="modSp modNotesTx">
        <pc:chgData name="LOH Xiao Binn" userId="7b8234c9-843e-43bd-8fa3-4083d2600131" providerId="ADAL" clId="{12C0C07D-8EB2-4388-9131-177C677A6714}" dt="2020-09-29T00:51:40.972" v="10040" actId="20577"/>
        <pc:sldMkLst>
          <pc:docMk/>
          <pc:sldMk cId="0" sldId="257"/>
        </pc:sldMkLst>
        <pc:spChg chg="mod">
          <ac:chgData name="LOH Xiao Binn" userId="7b8234c9-843e-43bd-8fa3-4083d2600131" providerId="ADAL" clId="{12C0C07D-8EB2-4388-9131-177C677A6714}" dt="2020-09-29T00:51:40.972" v="10040" actId="20577"/>
          <ac:spMkLst>
            <pc:docMk/>
            <pc:sldMk cId="0" sldId="257"/>
            <ac:spMk id="468" creationId="{00000000-0000-0000-0000-000000000000}"/>
          </ac:spMkLst>
        </pc:spChg>
        <pc:spChg chg="mod">
          <ac:chgData name="LOH Xiao Binn" userId="7b8234c9-843e-43bd-8fa3-4083d2600131" providerId="ADAL" clId="{12C0C07D-8EB2-4388-9131-177C677A6714}" dt="2020-09-29T00:49:36.463" v="9960" actId="1036"/>
          <ac:spMkLst>
            <pc:docMk/>
            <pc:sldMk cId="0" sldId="257"/>
            <ac:spMk id="475" creationId="{00000000-0000-0000-0000-000000000000}"/>
          </ac:spMkLst>
        </pc:spChg>
        <pc:picChg chg="mod">
          <ac:chgData name="LOH Xiao Binn" userId="7b8234c9-843e-43bd-8fa3-4083d2600131" providerId="ADAL" clId="{12C0C07D-8EB2-4388-9131-177C677A6714}" dt="2020-09-29T00:49:36.463" v="9960" actId="1036"/>
          <ac:picMkLst>
            <pc:docMk/>
            <pc:sldMk cId="0" sldId="257"/>
            <ac:picMk id="2" creationId="{144212C9-BF43-45EC-987D-2DB9CAB3758C}"/>
          </ac:picMkLst>
        </pc:picChg>
      </pc:sldChg>
      <pc:sldChg chg="modSp modNotesTx">
        <pc:chgData name="LOH Xiao Binn" userId="7b8234c9-843e-43bd-8fa3-4083d2600131" providerId="ADAL" clId="{12C0C07D-8EB2-4388-9131-177C677A6714}" dt="2020-09-28T15:50:10.296" v="7695" actId="20577"/>
        <pc:sldMkLst>
          <pc:docMk/>
          <pc:sldMk cId="0" sldId="258"/>
        </pc:sldMkLst>
        <pc:spChg chg="mod">
          <ac:chgData name="LOH Xiao Binn" userId="7b8234c9-843e-43bd-8fa3-4083d2600131" providerId="ADAL" clId="{12C0C07D-8EB2-4388-9131-177C677A6714}" dt="2020-09-28T15:45:59.576" v="7651"/>
          <ac:spMkLst>
            <pc:docMk/>
            <pc:sldMk cId="0" sldId="258"/>
            <ac:spMk id="500" creationId="{00000000-0000-0000-0000-000000000000}"/>
          </ac:spMkLst>
        </pc:spChg>
      </pc:sldChg>
      <pc:sldChg chg="addSp delSp modSp modNotesTx">
        <pc:chgData name="LOH Xiao Binn" userId="7b8234c9-843e-43bd-8fa3-4083d2600131" providerId="ADAL" clId="{12C0C07D-8EB2-4388-9131-177C677A6714}" dt="2020-09-28T16:17:07.224" v="9260" actId="20577"/>
        <pc:sldMkLst>
          <pc:docMk/>
          <pc:sldMk cId="0" sldId="259"/>
        </pc:sldMkLst>
        <pc:spChg chg="mod">
          <ac:chgData name="LOH Xiao Binn" userId="7b8234c9-843e-43bd-8fa3-4083d2600131" providerId="ADAL" clId="{12C0C07D-8EB2-4388-9131-177C677A6714}" dt="2020-09-27T13:26:07.648" v="2187" actId="14100"/>
          <ac:spMkLst>
            <pc:docMk/>
            <pc:sldMk cId="0" sldId="259"/>
            <ac:spMk id="565" creationId="{00000000-0000-0000-0000-000000000000}"/>
          </ac:spMkLst>
        </pc:spChg>
        <pc:spChg chg="mod">
          <ac:chgData name="LOH Xiao Binn" userId="7b8234c9-843e-43bd-8fa3-4083d2600131" providerId="ADAL" clId="{12C0C07D-8EB2-4388-9131-177C677A6714}" dt="2020-09-28T15:48:23.173" v="7655" actId="14100"/>
          <ac:spMkLst>
            <pc:docMk/>
            <pc:sldMk cId="0" sldId="259"/>
            <ac:spMk id="567" creationId="{00000000-0000-0000-0000-000000000000}"/>
          </ac:spMkLst>
        </pc:spChg>
        <pc:spChg chg="mod">
          <ac:chgData name="LOH Xiao Binn" userId="7b8234c9-843e-43bd-8fa3-4083d2600131" providerId="ADAL" clId="{12C0C07D-8EB2-4388-9131-177C677A6714}" dt="2020-09-25T03:55:42.608" v="742" actId="20577"/>
          <ac:spMkLst>
            <pc:docMk/>
            <pc:sldMk cId="0" sldId="259"/>
            <ac:spMk id="569" creationId="{00000000-0000-0000-0000-000000000000}"/>
          </ac:spMkLst>
        </pc:spChg>
        <pc:grpChg chg="del">
          <ac:chgData name="LOH Xiao Binn" userId="7b8234c9-843e-43bd-8fa3-4083d2600131" providerId="ADAL" clId="{12C0C07D-8EB2-4388-9131-177C677A6714}" dt="2020-09-27T17:35:16.839" v="3288" actId="478"/>
          <ac:grpSpMkLst>
            <pc:docMk/>
            <pc:sldMk cId="0" sldId="259"/>
            <ac:grpSpMk id="570" creationId="{00000000-0000-0000-0000-000000000000}"/>
          </ac:grpSpMkLst>
        </pc:grpChg>
        <pc:picChg chg="add mod">
          <ac:chgData name="LOH Xiao Binn" userId="7b8234c9-843e-43bd-8fa3-4083d2600131" providerId="ADAL" clId="{12C0C07D-8EB2-4388-9131-177C677A6714}" dt="2020-09-27T17:36:45.300" v="3317" actId="27349"/>
          <ac:picMkLst>
            <pc:docMk/>
            <pc:sldMk cId="0" sldId="259"/>
            <ac:picMk id="3" creationId="{C11564E0-9638-4D84-A033-384B480772BC}"/>
          </ac:picMkLst>
        </pc:picChg>
        <pc:picChg chg="add mod">
          <ac:chgData name="LOH Xiao Binn" userId="7b8234c9-843e-43bd-8fa3-4083d2600131" providerId="ADAL" clId="{12C0C07D-8EB2-4388-9131-177C677A6714}" dt="2020-09-27T17:36:57.240" v="3322" actId="27349"/>
          <ac:picMkLst>
            <pc:docMk/>
            <pc:sldMk cId="0" sldId="259"/>
            <ac:picMk id="5" creationId="{AB5E5197-FA4C-468A-B7FF-AC01D25C63ED}"/>
          </ac:picMkLst>
        </pc:picChg>
        <pc:cxnChg chg="mod">
          <ac:chgData name="LOH Xiao Binn" userId="7b8234c9-843e-43bd-8fa3-4083d2600131" providerId="ADAL" clId="{12C0C07D-8EB2-4388-9131-177C677A6714}" dt="2020-09-27T17:37:06.481" v="3324" actId="14100"/>
          <ac:cxnSpMkLst>
            <pc:docMk/>
            <pc:sldMk cId="0" sldId="259"/>
            <ac:cxnSpMk id="586" creationId="{00000000-0000-0000-0000-000000000000}"/>
          </ac:cxnSpMkLst>
        </pc:cxnChg>
        <pc:cxnChg chg="mod">
          <ac:chgData name="LOH Xiao Binn" userId="7b8234c9-843e-43bd-8fa3-4083d2600131" providerId="ADAL" clId="{12C0C07D-8EB2-4388-9131-177C677A6714}" dt="2020-09-27T17:37:02.266" v="3323" actId="14100"/>
          <ac:cxnSpMkLst>
            <pc:docMk/>
            <pc:sldMk cId="0" sldId="259"/>
            <ac:cxnSpMk id="587" creationId="{00000000-0000-0000-0000-000000000000}"/>
          </ac:cxnSpMkLst>
        </pc:cxnChg>
      </pc:sldChg>
      <pc:sldChg chg="addSp modSp ord modNotesTx">
        <pc:chgData name="LOH Xiao Binn" userId="7b8234c9-843e-43bd-8fa3-4083d2600131" providerId="ADAL" clId="{12C0C07D-8EB2-4388-9131-177C677A6714}" dt="2020-09-28T16:18:39.719" v="9356" actId="20577"/>
        <pc:sldMkLst>
          <pc:docMk/>
          <pc:sldMk cId="0" sldId="260"/>
        </pc:sldMkLst>
        <pc:spChg chg="add mod">
          <ac:chgData name="LOH Xiao Binn" userId="7b8234c9-843e-43bd-8fa3-4083d2600131" providerId="ADAL" clId="{12C0C07D-8EB2-4388-9131-177C677A6714}" dt="2020-09-25T04:15:09.471" v="1661" actId="114"/>
          <ac:spMkLst>
            <pc:docMk/>
            <pc:sldMk cId="0" sldId="260"/>
            <ac:spMk id="58" creationId="{0439AC3A-3B9A-4C18-87CC-EA60939F06EB}"/>
          </ac:spMkLst>
        </pc:spChg>
        <pc:spChg chg="mod">
          <ac:chgData name="LOH Xiao Binn" userId="7b8234c9-843e-43bd-8fa3-4083d2600131" providerId="ADAL" clId="{12C0C07D-8EB2-4388-9131-177C677A6714}" dt="2020-09-25T03:57:07.820" v="796"/>
          <ac:spMkLst>
            <pc:docMk/>
            <pc:sldMk cId="0" sldId="260"/>
            <ac:spMk id="595" creationId="{00000000-0000-0000-0000-000000000000}"/>
          </ac:spMkLst>
        </pc:spChg>
        <pc:spChg chg="mod">
          <ac:chgData name="LOH Xiao Binn" userId="7b8234c9-843e-43bd-8fa3-4083d2600131" providerId="ADAL" clId="{12C0C07D-8EB2-4388-9131-177C677A6714}" dt="2020-09-25T03:59:54.145" v="1132" actId="1035"/>
          <ac:spMkLst>
            <pc:docMk/>
            <pc:sldMk cId="0" sldId="260"/>
            <ac:spMk id="596" creationId="{00000000-0000-0000-0000-000000000000}"/>
          </ac:spMkLst>
        </pc:spChg>
        <pc:spChg chg="mod">
          <ac:chgData name="LOH Xiao Binn" userId="7b8234c9-843e-43bd-8fa3-4083d2600131" providerId="ADAL" clId="{12C0C07D-8EB2-4388-9131-177C677A6714}" dt="2020-09-25T03:59:18.687" v="1097" actId="20577"/>
          <ac:spMkLst>
            <pc:docMk/>
            <pc:sldMk cId="0" sldId="260"/>
            <ac:spMk id="597" creationId="{00000000-0000-0000-0000-000000000000}"/>
          </ac:spMkLst>
        </pc:spChg>
        <pc:spChg chg="mod">
          <ac:chgData name="LOH Xiao Binn" userId="7b8234c9-843e-43bd-8fa3-4083d2600131" providerId="ADAL" clId="{12C0C07D-8EB2-4388-9131-177C677A6714}" dt="2020-09-25T03:57:04.240" v="795" actId="20577"/>
          <ac:spMkLst>
            <pc:docMk/>
            <pc:sldMk cId="0" sldId="260"/>
            <ac:spMk id="598" creationId="{00000000-0000-0000-0000-000000000000}"/>
          </ac:spMkLst>
        </pc:spChg>
        <pc:spChg chg="mod">
          <ac:chgData name="LOH Xiao Binn" userId="7b8234c9-843e-43bd-8fa3-4083d2600131" providerId="ADAL" clId="{12C0C07D-8EB2-4388-9131-177C677A6714}" dt="2020-09-25T03:58:14.876" v="983" actId="14100"/>
          <ac:spMkLst>
            <pc:docMk/>
            <pc:sldMk cId="0" sldId="260"/>
            <ac:spMk id="599" creationId="{00000000-0000-0000-0000-000000000000}"/>
          </ac:spMkLst>
        </pc:spChg>
        <pc:spChg chg="mod">
          <ac:chgData name="LOH Xiao Binn" userId="7b8234c9-843e-43bd-8fa3-4083d2600131" providerId="ADAL" clId="{12C0C07D-8EB2-4388-9131-177C677A6714}" dt="2020-09-25T03:58:41.633" v="1037" actId="20577"/>
          <ac:spMkLst>
            <pc:docMk/>
            <pc:sldMk cId="0" sldId="260"/>
            <ac:spMk id="600" creationId="{00000000-0000-0000-0000-000000000000}"/>
          </ac:spMkLst>
        </pc:spChg>
        <pc:spChg chg="mod">
          <ac:chgData name="LOH Xiao Binn" userId="7b8234c9-843e-43bd-8fa3-4083d2600131" providerId="ADAL" clId="{12C0C07D-8EB2-4388-9131-177C677A6714}" dt="2020-09-25T03:59:54.145" v="1132" actId="1035"/>
          <ac:spMkLst>
            <pc:docMk/>
            <pc:sldMk cId="0" sldId="260"/>
            <ac:spMk id="601" creationId="{00000000-0000-0000-0000-000000000000}"/>
          </ac:spMkLst>
        </pc:spChg>
        <pc:spChg chg="mod">
          <ac:chgData name="LOH Xiao Binn" userId="7b8234c9-843e-43bd-8fa3-4083d2600131" providerId="ADAL" clId="{12C0C07D-8EB2-4388-9131-177C677A6714}" dt="2020-09-25T03:57:21.432" v="836" actId="20577"/>
          <ac:spMkLst>
            <pc:docMk/>
            <pc:sldMk cId="0" sldId="260"/>
            <ac:spMk id="602" creationId="{00000000-0000-0000-0000-000000000000}"/>
          </ac:spMkLst>
        </pc:spChg>
        <pc:spChg chg="mod">
          <ac:chgData name="LOH Xiao Binn" userId="7b8234c9-843e-43bd-8fa3-4083d2600131" providerId="ADAL" clId="{12C0C07D-8EB2-4388-9131-177C677A6714}" dt="2020-09-25T03:58:19.148" v="984" actId="1076"/>
          <ac:spMkLst>
            <pc:docMk/>
            <pc:sldMk cId="0" sldId="260"/>
            <ac:spMk id="604" creationId="{00000000-0000-0000-0000-000000000000}"/>
          </ac:spMkLst>
        </pc:spChg>
        <pc:cxnChg chg="mod">
          <ac:chgData name="LOH Xiao Binn" userId="7b8234c9-843e-43bd-8fa3-4083d2600131" providerId="ADAL" clId="{12C0C07D-8EB2-4388-9131-177C677A6714}" dt="2020-09-25T03:58:19.148" v="984" actId="1076"/>
          <ac:cxnSpMkLst>
            <pc:docMk/>
            <pc:sldMk cId="0" sldId="260"/>
            <ac:cxnSpMk id="608" creationId="{00000000-0000-0000-0000-000000000000}"/>
          </ac:cxnSpMkLst>
        </pc:cxnChg>
        <pc:cxnChg chg="mod">
          <ac:chgData name="LOH Xiao Binn" userId="7b8234c9-843e-43bd-8fa3-4083d2600131" providerId="ADAL" clId="{12C0C07D-8EB2-4388-9131-177C677A6714}" dt="2020-09-25T03:58:19.148" v="984" actId="1076"/>
          <ac:cxnSpMkLst>
            <pc:docMk/>
            <pc:sldMk cId="0" sldId="260"/>
            <ac:cxnSpMk id="609" creationId="{00000000-0000-0000-0000-000000000000}"/>
          </ac:cxnSpMkLst>
        </pc:cxnChg>
      </pc:sldChg>
      <pc:sldChg chg="addSp delSp modSp modTransition modNotesTx">
        <pc:chgData name="LOH Xiao Binn" userId="7b8234c9-843e-43bd-8fa3-4083d2600131" providerId="ADAL" clId="{12C0C07D-8EB2-4388-9131-177C677A6714}" dt="2020-09-28T11:46:29.135" v="5977" actId="1076"/>
        <pc:sldMkLst>
          <pc:docMk/>
          <pc:sldMk cId="0" sldId="261"/>
        </pc:sldMkLst>
        <pc:spChg chg="del mod">
          <ac:chgData name="LOH Xiao Binn" userId="7b8234c9-843e-43bd-8fa3-4083d2600131" providerId="ADAL" clId="{12C0C07D-8EB2-4388-9131-177C677A6714}" dt="2020-09-28T08:41:37.917" v="5672"/>
          <ac:spMkLst>
            <pc:docMk/>
            <pc:sldMk cId="0" sldId="261"/>
            <ac:spMk id="2" creationId="{D1207F50-C8E0-4837-BBA6-80CAE7889AB0}"/>
          </ac:spMkLst>
        </pc:spChg>
        <pc:spChg chg="mod">
          <ac:chgData name="LOH Xiao Binn" userId="7b8234c9-843e-43bd-8fa3-4083d2600131" providerId="ADAL" clId="{12C0C07D-8EB2-4388-9131-177C677A6714}" dt="2020-09-28T08:43:41.129" v="5777" actId="1076"/>
          <ac:spMkLst>
            <pc:docMk/>
            <pc:sldMk cId="0" sldId="261"/>
            <ac:spMk id="652" creationId="{00000000-0000-0000-0000-000000000000}"/>
          </ac:spMkLst>
        </pc:spChg>
        <pc:graphicFrameChg chg="add mod modGraphic">
          <ac:chgData name="LOH Xiao Binn" userId="7b8234c9-843e-43bd-8fa3-4083d2600131" providerId="ADAL" clId="{12C0C07D-8EB2-4388-9131-177C677A6714}" dt="2020-09-28T11:46:29.135" v="5977" actId="1076"/>
          <ac:graphicFrameMkLst>
            <pc:docMk/>
            <pc:sldMk cId="0" sldId="261"/>
            <ac:graphicFrameMk id="3" creationId="{2C19E9EA-BC59-42A9-BC81-0B31D4DEFDC8}"/>
          </ac:graphicFrameMkLst>
        </pc:graphicFrameChg>
      </pc:sldChg>
      <pc:sldChg chg="modSp del modTransition modNotesTx">
        <pc:chgData name="LOH Xiao Binn" userId="7b8234c9-843e-43bd-8fa3-4083d2600131" providerId="ADAL" clId="{12C0C07D-8EB2-4388-9131-177C677A6714}" dt="2020-09-28T15:03:04.234" v="6659" actId="2696"/>
        <pc:sldMkLst>
          <pc:docMk/>
          <pc:sldMk cId="0" sldId="262"/>
        </pc:sldMkLst>
        <pc:spChg chg="mod">
          <ac:chgData name="LOH Xiao Binn" userId="7b8234c9-843e-43bd-8fa3-4083d2600131" providerId="ADAL" clId="{12C0C07D-8EB2-4388-9131-177C677A6714}" dt="2020-09-28T14:58:46.491" v="6577" actId="20577"/>
          <ac:spMkLst>
            <pc:docMk/>
            <pc:sldMk cId="0" sldId="262"/>
            <ac:spMk id="681" creationId="{00000000-0000-0000-0000-000000000000}"/>
          </ac:spMkLst>
        </pc:spChg>
        <pc:spChg chg="mod">
          <ac:chgData name="LOH Xiao Binn" userId="7b8234c9-843e-43bd-8fa3-4083d2600131" providerId="ADAL" clId="{12C0C07D-8EB2-4388-9131-177C677A6714}" dt="2020-09-28T15:02:09.722" v="6645" actId="1038"/>
          <ac:spMkLst>
            <pc:docMk/>
            <pc:sldMk cId="0" sldId="262"/>
            <ac:spMk id="683" creationId="{00000000-0000-0000-0000-000000000000}"/>
          </ac:spMkLst>
        </pc:spChg>
        <pc:cxnChg chg="mod">
          <ac:chgData name="LOH Xiao Binn" userId="7b8234c9-843e-43bd-8fa3-4083d2600131" providerId="ADAL" clId="{12C0C07D-8EB2-4388-9131-177C677A6714}" dt="2020-09-28T15:02:09.722" v="6645" actId="1038"/>
          <ac:cxnSpMkLst>
            <pc:docMk/>
            <pc:sldMk cId="0" sldId="262"/>
            <ac:cxnSpMk id="687" creationId="{00000000-0000-0000-0000-000000000000}"/>
          </ac:cxnSpMkLst>
        </pc:cxnChg>
      </pc:sldChg>
      <pc:sldChg chg="addSp delSp modSp ord">
        <pc:chgData name="LOH Xiao Binn" userId="7b8234c9-843e-43bd-8fa3-4083d2600131" providerId="ADAL" clId="{12C0C07D-8EB2-4388-9131-177C677A6714}" dt="2020-09-28T15:11:27.634" v="7266" actId="20577"/>
        <pc:sldMkLst>
          <pc:docMk/>
          <pc:sldMk cId="0" sldId="263"/>
        </pc:sldMkLst>
        <pc:spChg chg="mod">
          <ac:chgData name="LOH Xiao Binn" userId="7b8234c9-843e-43bd-8fa3-4083d2600131" providerId="ADAL" clId="{12C0C07D-8EB2-4388-9131-177C677A6714}" dt="2020-09-28T15:11:27.634" v="7266" actId="20577"/>
          <ac:spMkLst>
            <pc:docMk/>
            <pc:sldMk cId="0" sldId="263"/>
            <ac:spMk id="2" creationId="{76A3C5C8-6E4D-4E0F-9801-6AD097404F06}"/>
          </ac:spMkLst>
        </pc:spChg>
        <pc:spChg chg="add mod">
          <ac:chgData name="LOH Xiao Binn" userId="7b8234c9-843e-43bd-8fa3-4083d2600131" providerId="ADAL" clId="{12C0C07D-8EB2-4388-9131-177C677A6714}" dt="2020-09-27T14:05:39.027" v="2968" actId="313"/>
          <ac:spMkLst>
            <pc:docMk/>
            <pc:sldMk cId="0" sldId="263"/>
            <ac:spMk id="4" creationId="{3154444E-E39C-4916-847B-93D9E99854ED}"/>
          </ac:spMkLst>
        </pc:spChg>
        <pc:spChg chg="add del mod">
          <ac:chgData name="LOH Xiao Binn" userId="7b8234c9-843e-43bd-8fa3-4083d2600131" providerId="ADAL" clId="{12C0C07D-8EB2-4388-9131-177C677A6714}" dt="2020-09-28T15:10:43.669" v="7256" actId="478"/>
          <ac:spMkLst>
            <pc:docMk/>
            <pc:sldMk cId="0" sldId="263"/>
            <ac:spMk id="6" creationId="{EB62C911-B36A-427A-9E0F-250F094C074D}"/>
          </ac:spMkLst>
        </pc:spChg>
        <pc:spChg chg="del">
          <ac:chgData name="LOH Xiao Binn" userId="7b8234c9-843e-43bd-8fa3-4083d2600131" providerId="ADAL" clId="{12C0C07D-8EB2-4388-9131-177C677A6714}" dt="2020-09-28T15:08:04.670" v="6918" actId="478"/>
          <ac:spMkLst>
            <pc:docMk/>
            <pc:sldMk cId="0" sldId="263"/>
            <ac:spMk id="696" creationId="{00000000-0000-0000-0000-000000000000}"/>
          </ac:spMkLst>
        </pc:spChg>
      </pc:sldChg>
      <pc:sldChg chg="del">
        <pc:chgData name="LOH Xiao Binn" userId="7b8234c9-843e-43bd-8fa3-4083d2600131" providerId="ADAL" clId="{12C0C07D-8EB2-4388-9131-177C677A6714}" dt="2020-09-27T17:26:51.142" v="3161" actId="2696"/>
        <pc:sldMkLst>
          <pc:docMk/>
          <pc:sldMk cId="0" sldId="274"/>
        </pc:sldMkLst>
      </pc:sldChg>
      <pc:sldChg chg="del">
        <pc:chgData name="LOH Xiao Binn" userId="7b8234c9-843e-43bd-8fa3-4083d2600131" providerId="ADAL" clId="{12C0C07D-8EB2-4388-9131-177C677A6714}" dt="2020-09-27T17:26:29.832" v="3160" actId="2696"/>
        <pc:sldMkLst>
          <pc:docMk/>
          <pc:sldMk cId="0" sldId="275"/>
        </pc:sldMkLst>
      </pc:sldChg>
      <pc:sldChg chg="del">
        <pc:chgData name="LOH Xiao Binn" userId="7b8234c9-843e-43bd-8fa3-4083d2600131" providerId="ADAL" clId="{12C0C07D-8EB2-4388-9131-177C677A6714}" dt="2020-09-27T17:26:29.292" v="3158" actId="2696"/>
        <pc:sldMkLst>
          <pc:docMk/>
          <pc:sldMk cId="0" sldId="276"/>
        </pc:sldMkLst>
      </pc:sldChg>
      <pc:sldChg chg="del">
        <pc:chgData name="LOH Xiao Binn" userId="7b8234c9-843e-43bd-8fa3-4083d2600131" providerId="ADAL" clId="{12C0C07D-8EB2-4388-9131-177C677A6714}" dt="2020-09-27T17:26:28.581" v="3156" actId="2696"/>
        <pc:sldMkLst>
          <pc:docMk/>
          <pc:sldMk cId="0" sldId="277"/>
        </pc:sldMkLst>
      </pc:sldChg>
      <pc:sldChg chg="del">
        <pc:chgData name="LOH Xiao Binn" userId="7b8234c9-843e-43bd-8fa3-4083d2600131" providerId="ADAL" clId="{12C0C07D-8EB2-4388-9131-177C677A6714}" dt="2020-09-27T17:26:27.591" v="3155" actId="2696"/>
        <pc:sldMkLst>
          <pc:docMk/>
          <pc:sldMk cId="0" sldId="278"/>
        </pc:sldMkLst>
      </pc:sldChg>
      <pc:sldChg chg="del">
        <pc:chgData name="LOH Xiao Binn" userId="7b8234c9-843e-43bd-8fa3-4083d2600131" providerId="ADAL" clId="{12C0C07D-8EB2-4388-9131-177C677A6714}" dt="2020-09-27T17:26:27.284" v="3153" actId="2696"/>
        <pc:sldMkLst>
          <pc:docMk/>
          <pc:sldMk cId="0" sldId="279"/>
        </pc:sldMkLst>
      </pc:sldChg>
      <pc:sldChg chg="del">
        <pc:chgData name="LOH Xiao Binn" userId="7b8234c9-843e-43bd-8fa3-4083d2600131" providerId="ADAL" clId="{12C0C07D-8EB2-4388-9131-177C677A6714}" dt="2020-09-27T17:26:26.844" v="3151" actId="2696"/>
        <pc:sldMkLst>
          <pc:docMk/>
          <pc:sldMk cId="0" sldId="280"/>
        </pc:sldMkLst>
      </pc:sldChg>
      <pc:sldChg chg="del">
        <pc:chgData name="LOH Xiao Binn" userId="7b8234c9-843e-43bd-8fa3-4083d2600131" providerId="ADAL" clId="{12C0C07D-8EB2-4388-9131-177C677A6714}" dt="2020-09-27T17:26:26.254" v="3149" actId="2696"/>
        <pc:sldMkLst>
          <pc:docMk/>
          <pc:sldMk cId="0" sldId="281"/>
        </pc:sldMkLst>
      </pc:sldChg>
      <pc:sldChg chg="del">
        <pc:chgData name="LOH Xiao Binn" userId="7b8234c9-843e-43bd-8fa3-4083d2600131" providerId="ADAL" clId="{12C0C07D-8EB2-4388-9131-177C677A6714}" dt="2020-09-27T17:26:25.436" v="3148" actId="2696"/>
        <pc:sldMkLst>
          <pc:docMk/>
          <pc:sldMk cId="0" sldId="282"/>
        </pc:sldMkLst>
      </pc:sldChg>
      <pc:sldChg chg="del">
        <pc:chgData name="LOH Xiao Binn" userId="7b8234c9-843e-43bd-8fa3-4083d2600131" providerId="ADAL" clId="{12C0C07D-8EB2-4388-9131-177C677A6714}" dt="2020-09-27T17:26:24.088" v="3146" actId="2696"/>
        <pc:sldMkLst>
          <pc:docMk/>
          <pc:sldMk cId="0" sldId="283"/>
        </pc:sldMkLst>
      </pc:sldChg>
      <pc:sldChg chg="del">
        <pc:chgData name="LOH Xiao Binn" userId="7b8234c9-843e-43bd-8fa3-4083d2600131" providerId="ADAL" clId="{12C0C07D-8EB2-4388-9131-177C677A6714}" dt="2020-09-27T17:26:23.329" v="3145" actId="2696"/>
        <pc:sldMkLst>
          <pc:docMk/>
          <pc:sldMk cId="0" sldId="284"/>
        </pc:sldMkLst>
      </pc:sldChg>
      <pc:sldChg chg="del">
        <pc:chgData name="LOH Xiao Binn" userId="7b8234c9-843e-43bd-8fa3-4083d2600131" providerId="ADAL" clId="{12C0C07D-8EB2-4388-9131-177C677A6714}" dt="2020-09-27T17:26:22.682" v="3143" actId="2696"/>
        <pc:sldMkLst>
          <pc:docMk/>
          <pc:sldMk cId="0" sldId="285"/>
        </pc:sldMkLst>
      </pc:sldChg>
      <pc:sldChg chg="del">
        <pc:chgData name="LOH Xiao Binn" userId="7b8234c9-843e-43bd-8fa3-4083d2600131" providerId="ADAL" clId="{12C0C07D-8EB2-4388-9131-177C677A6714}" dt="2020-09-27T17:26:22.103" v="3141" actId="2696"/>
        <pc:sldMkLst>
          <pc:docMk/>
          <pc:sldMk cId="0" sldId="286"/>
        </pc:sldMkLst>
      </pc:sldChg>
      <pc:sldChg chg="del">
        <pc:chgData name="LOH Xiao Binn" userId="7b8234c9-843e-43bd-8fa3-4083d2600131" providerId="ADAL" clId="{12C0C07D-8EB2-4388-9131-177C677A6714}" dt="2020-09-27T17:26:21.433" v="3139" actId="2696"/>
        <pc:sldMkLst>
          <pc:docMk/>
          <pc:sldMk cId="0" sldId="287"/>
        </pc:sldMkLst>
      </pc:sldChg>
      <pc:sldChg chg="del">
        <pc:chgData name="LOH Xiao Binn" userId="7b8234c9-843e-43bd-8fa3-4083d2600131" providerId="ADAL" clId="{12C0C07D-8EB2-4388-9131-177C677A6714}" dt="2020-09-27T17:26:20.573" v="3138" actId="2696"/>
        <pc:sldMkLst>
          <pc:docMk/>
          <pc:sldMk cId="0" sldId="288"/>
        </pc:sldMkLst>
      </pc:sldChg>
      <pc:sldChg chg="del">
        <pc:chgData name="LOH Xiao Binn" userId="7b8234c9-843e-43bd-8fa3-4083d2600131" providerId="ADAL" clId="{12C0C07D-8EB2-4388-9131-177C677A6714}" dt="2020-09-27T17:26:19.936" v="3136" actId="2696"/>
        <pc:sldMkLst>
          <pc:docMk/>
          <pc:sldMk cId="0" sldId="289"/>
        </pc:sldMkLst>
      </pc:sldChg>
      <pc:sldChg chg="del">
        <pc:chgData name="LOH Xiao Binn" userId="7b8234c9-843e-43bd-8fa3-4083d2600131" providerId="ADAL" clId="{12C0C07D-8EB2-4388-9131-177C677A6714}" dt="2020-09-27T17:26:19.090" v="3133" actId="2696"/>
        <pc:sldMkLst>
          <pc:docMk/>
          <pc:sldMk cId="0" sldId="290"/>
        </pc:sldMkLst>
      </pc:sldChg>
      <pc:sldChg chg="del">
        <pc:chgData name="LOH Xiao Binn" userId="7b8234c9-843e-43bd-8fa3-4083d2600131" providerId="ADAL" clId="{12C0C07D-8EB2-4388-9131-177C677A6714}" dt="2020-09-27T17:26:18.376" v="3132" actId="2696"/>
        <pc:sldMkLst>
          <pc:docMk/>
          <pc:sldMk cId="0" sldId="291"/>
        </pc:sldMkLst>
      </pc:sldChg>
      <pc:sldChg chg="del">
        <pc:chgData name="LOH Xiao Binn" userId="7b8234c9-843e-43bd-8fa3-4083d2600131" providerId="ADAL" clId="{12C0C07D-8EB2-4388-9131-177C677A6714}" dt="2020-09-27T17:26:17.836" v="3131" actId="2696"/>
        <pc:sldMkLst>
          <pc:docMk/>
          <pc:sldMk cId="0" sldId="292"/>
        </pc:sldMkLst>
      </pc:sldChg>
      <pc:sldChg chg="del">
        <pc:chgData name="LOH Xiao Binn" userId="7b8234c9-843e-43bd-8fa3-4083d2600131" providerId="ADAL" clId="{12C0C07D-8EB2-4388-9131-177C677A6714}" dt="2020-09-27T17:26:16.798" v="3130" actId="2696"/>
        <pc:sldMkLst>
          <pc:docMk/>
          <pc:sldMk cId="0" sldId="293"/>
        </pc:sldMkLst>
      </pc:sldChg>
      <pc:sldChg chg="del">
        <pc:chgData name="LOH Xiao Binn" userId="7b8234c9-843e-43bd-8fa3-4083d2600131" providerId="ADAL" clId="{12C0C07D-8EB2-4388-9131-177C677A6714}" dt="2020-09-27T17:26:15.922" v="3129" actId="2696"/>
        <pc:sldMkLst>
          <pc:docMk/>
          <pc:sldMk cId="0" sldId="294"/>
        </pc:sldMkLst>
      </pc:sldChg>
      <pc:sldChg chg="del">
        <pc:chgData name="LOH Xiao Binn" userId="7b8234c9-843e-43bd-8fa3-4083d2600131" providerId="ADAL" clId="{12C0C07D-8EB2-4388-9131-177C677A6714}" dt="2020-09-27T17:26:14.314" v="3128" actId="2696"/>
        <pc:sldMkLst>
          <pc:docMk/>
          <pc:sldMk cId="0" sldId="295"/>
        </pc:sldMkLst>
      </pc:sldChg>
      <pc:sldChg chg="del">
        <pc:chgData name="LOH Xiao Binn" userId="7b8234c9-843e-43bd-8fa3-4083d2600131" providerId="ADAL" clId="{12C0C07D-8EB2-4388-9131-177C677A6714}" dt="2020-09-27T17:26:13.523" v="3127" actId="2696"/>
        <pc:sldMkLst>
          <pc:docMk/>
          <pc:sldMk cId="0" sldId="296"/>
        </pc:sldMkLst>
      </pc:sldChg>
      <pc:sldChg chg="del">
        <pc:chgData name="LOH Xiao Binn" userId="7b8234c9-843e-43bd-8fa3-4083d2600131" providerId="ADAL" clId="{12C0C07D-8EB2-4388-9131-177C677A6714}" dt="2020-09-27T17:26:13.064" v="3126" actId="2696"/>
        <pc:sldMkLst>
          <pc:docMk/>
          <pc:sldMk cId="0" sldId="297"/>
        </pc:sldMkLst>
      </pc:sldChg>
      <pc:sldChg chg="del">
        <pc:chgData name="LOH Xiao Binn" userId="7b8234c9-843e-43bd-8fa3-4083d2600131" providerId="ADAL" clId="{12C0C07D-8EB2-4388-9131-177C677A6714}" dt="2020-09-27T17:26:12.440" v="3125" actId="2696"/>
        <pc:sldMkLst>
          <pc:docMk/>
          <pc:sldMk cId="0" sldId="298"/>
        </pc:sldMkLst>
      </pc:sldChg>
      <pc:sldChg chg="del">
        <pc:chgData name="LOH Xiao Binn" userId="7b8234c9-843e-43bd-8fa3-4083d2600131" providerId="ADAL" clId="{12C0C07D-8EB2-4388-9131-177C677A6714}" dt="2020-09-27T17:26:10.858" v="3124" actId="2696"/>
        <pc:sldMkLst>
          <pc:docMk/>
          <pc:sldMk cId="0" sldId="299"/>
        </pc:sldMkLst>
      </pc:sldChg>
      <pc:sldChg chg="del">
        <pc:chgData name="LOH Xiao Binn" userId="7b8234c9-843e-43bd-8fa3-4083d2600131" providerId="ADAL" clId="{12C0C07D-8EB2-4388-9131-177C677A6714}" dt="2020-09-27T17:26:10.320" v="3123" actId="2696"/>
        <pc:sldMkLst>
          <pc:docMk/>
          <pc:sldMk cId="0" sldId="300"/>
        </pc:sldMkLst>
      </pc:sldChg>
      <pc:sldChg chg="del">
        <pc:chgData name="LOH Xiao Binn" userId="7b8234c9-843e-43bd-8fa3-4083d2600131" providerId="ADAL" clId="{12C0C07D-8EB2-4388-9131-177C677A6714}" dt="2020-09-27T17:26:09.711" v="3122" actId="2696"/>
        <pc:sldMkLst>
          <pc:docMk/>
          <pc:sldMk cId="0" sldId="301"/>
        </pc:sldMkLst>
      </pc:sldChg>
      <pc:sldChg chg="del">
        <pc:chgData name="LOH Xiao Binn" userId="7b8234c9-843e-43bd-8fa3-4083d2600131" providerId="ADAL" clId="{12C0C07D-8EB2-4388-9131-177C677A6714}" dt="2020-09-27T17:26:08.994" v="3121" actId="2696"/>
        <pc:sldMkLst>
          <pc:docMk/>
          <pc:sldMk cId="0" sldId="302"/>
        </pc:sldMkLst>
      </pc:sldChg>
      <pc:sldChg chg="del">
        <pc:chgData name="LOH Xiao Binn" userId="7b8234c9-843e-43bd-8fa3-4083d2600131" providerId="ADAL" clId="{12C0C07D-8EB2-4388-9131-177C677A6714}" dt="2020-09-27T17:26:07.880" v="3120" actId="2696"/>
        <pc:sldMkLst>
          <pc:docMk/>
          <pc:sldMk cId="0" sldId="303"/>
        </pc:sldMkLst>
      </pc:sldChg>
      <pc:sldChg chg="del">
        <pc:chgData name="LOH Xiao Binn" userId="7b8234c9-843e-43bd-8fa3-4083d2600131" providerId="ADAL" clId="{12C0C07D-8EB2-4388-9131-177C677A6714}" dt="2020-09-27T17:26:07.248" v="3119" actId="2696"/>
        <pc:sldMkLst>
          <pc:docMk/>
          <pc:sldMk cId="0" sldId="304"/>
        </pc:sldMkLst>
      </pc:sldChg>
      <pc:sldChg chg="del">
        <pc:chgData name="LOH Xiao Binn" userId="7b8234c9-843e-43bd-8fa3-4083d2600131" providerId="ADAL" clId="{12C0C07D-8EB2-4388-9131-177C677A6714}" dt="2020-09-27T17:26:06.314" v="3118" actId="2696"/>
        <pc:sldMkLst>
          <pc:docMk/>
          <pc:sldMk cId="0" sldId="305"/>
        </pc:sldMkLst>
      </pc:sldChg>
      <pc:sldChg chg="del">
        <pc:chgData name="LOH Xiao Binn" userId="7b8234c9-843e-43bd-8fa3-4083d2600131" providerId="ADAL" clId="{12C0C07D-8EB2-4388-9131-177C677A6714}" dt="2020-09-27T17:26:05.046" v="3117" actId="2696"/>
        <pc:sldMkLst>
          <pc:docMk/>
          <pc:sldMk cId="0" sldId="306"/>
        </pc:sldMkLst>
      </pc:sldChg>
      <pc:sldChg chg="del">
        <pc:chgData name="LOH Xiao Binn" userId="7b8234c9-843e-43bd-8fa3-4083d2600131" providerId="ADAL" clId="{12C0C07D-8EB2-4388-9131-177C677A6714}" dt="2020-09-27T17:26:03.760" v="3116" actId="2696"/>
        <pc:sldMkLst>
          <pc:docMk/>
          <pc:sldMk cId="0" sldId="307"/>
        </pc:sldMkLst>
      </pc:sldChg>
      <pc:sldChg chg="del">
        <pc:chgData name="LOH Xiao Binn" userId="7b8234c9-843e-43bd-8fa3-4083d2600131" providerId="ADAL" clId="{12C0C07D-8EB2-4388-9131-177C677A6714}" dt="2020-09-27T17:26:02.967" v="3115" actId="2696"/>
        <pc:sldMkLst>
          <pc:docMk/>
          <pc:sldMk cId="0" sldId="308"/>
        </pc:sldMkLst>
      </pc:sldChg>
      <pc:sldChg chg="del">
        <pc:chgData name="LOH Xiao Binn" userId="7b8234c9-843e-43bd-8fa3-4083d2600131" providerId="ADAL" clId="{12C0C07D-8EB2-4388-9131-177C677A6714}" dt="2020-09-27T17:26:01.237" v="3114" actId="2696"/>
        <pc:sldMkLst>
          <pc:docMk/>
          <pc:sldMk cId="0" sldId="309"/>
        </pc:sldMkLst>
      </pc:sldChg>
      <pc:sldChg chg="del">
        <pc:chgData name="LOH Xiao Binn" userId="7b8234c9-843e-43bd-8fa3-4083d2600131" providerId="ADAL" clId="{12C0C07D-8EB2-4388-9131-177C677A6714}" dt="2020-09-27T17:25:58.286" v="3113" actId="2696"/>
        <pc:sldMkLst>
          <pc:docMk/>
          <pc:sldMk cId="0" sldId="310"/>
        </pc:sldMkLst>
      </pc:sldChg>
      <pc:sldChg chg="del">
        <pc:chgData name="LOH Xiao Binn" userId="7b8234c9-843e-43bd-8fa3-4083d2600131" providerId="ADAL" clId="{12C0C07D-8EB2-4388-9131-177C677A6714}" dt="2020-09-27T17:25:56.796" v="3112" actId="2696"/>
        <pc:sldMkLst>
          <pc:docMk/>
          <pc:sldMk cId="0" sldId="311"/>
        </pc:sldMkLst>
      </pc:sldChg>
      <pc:sldChg chg="del">
        <pc:chgData name="LOH Xiao Binn" userId="7b8234c9-843e-43bd-8fa3-4083d2600131" providerId="ADAL" clId="{12C0C07D-8EB2-4388-9131-177C677A6714}" dt="2020-09-27T17:25:55.498" v="3111" actId="2696"/>
        <pc:sldMkLst>
          <pc:docMk/>
          <pc:sldMk cId="0" sldId="312"/>
        </pc:sldMkLst>
      </pc:sldChg>
      <pc:sldChg chg="del">
        <pc:chgData name="LOH Xiao Binn" userId="7b8234c9-843e-43bd-8fa3-4083d2600131" providerId="ADAL" clId="{12C0C07D-8EB2-4388-9131-177C677A6714}" dt="2020-09-27T17:25:53.108" v="3110" actId="2696"/>
        <pc:sldMkLst>
          <pc:docMk/>
          <pc:sldMk cId="0" sldId="313"/>
        </pc:sldMkLst>
      </pc:sldChg>
      <pc:sldChg chg="del">
        <pc:chgData name="LOH Xiao Binn" userId="7b8234c9-843e-43bd-8fa3-4083d2600131" providerId="ADAL" clId="{12C0C07D-8EB2-4388-9131-177C677A6714}" dt="2020-09-27T17:25:51.865" v="3109" actId="2696"/>
        <pc:sldMkLst>
          <pc:docMk/>
          <pc:sldMk cId="0" sldId="314"/>
        </pc:sldMkLst>
      </pc:sldChg>
      <pc:sldChg chg="del">
        <pc:chgData name="LOH Xiao Binn" userId="7b8234c9-843e-43bd-8fa3-4083d2600131" providerId="ADAL" clId="{12C0C07D-8EB2-4388-9131-177C677A6714}" dt="2020-09-27T17:25:42.667" v="3108" actId="2696"/>
        <pc:sldMkLst>
          <pc:docMk/>
          <pc:sldMk cId="0" sldId="315"/>
        </pc:sldMkLst>
      </pc:sldChg>
      <pc:sldChg chg="del">
        <pc:chgData name="LOH Xiao Binn" userId="7b8234c9-843e-43bd-8fa3-4083d2600131" providerId="ADAL" clId="{12C0C07D-8EB2-4388-9131-177C677A6714}" dt="2020-09-27T17:25:41.804" v="3107" actId="2696"/>
        <pc:sldMkLst>
          <pc:docMk/>
          <pc:sldMk cId="0" sldId="316"/>
        </pc:sldMkLst>
      </pc:sldChg>
      <pc:sldChg chg="del">
        <pc:chgData name="LOH Xiao Binn" userId="7b8234c9-843e-43bd-8fa3-4083d2600131" providerId="ADAL" clId="{12C0C07D-8EB2-4388-9131-177C677A6714}" dt="2020-09-27T17:25:39.940" v="3106" actId="2696"/>
        <pc:sldMkLst>
          <pc:docMk/>
          <pc:sldMk cId="0" sldId="317"/>
        </pc:sldMkLst>
      </pc:sldChg>
      <pc:sldChg chg="del">
        <pc:chgData name="LOH Xiao Binn" userId="7b8234c9-843e-43bd-8fa3-4083d2600131" providerId="ADAL" clId="{12C0C07D-8EB2-4388-9131-177C677A6714}" dt="2020-09-27T17:25:38.267" v="3105" actId="2696"/>
        <pc:sldMkLst>
          <pc:docMk/>
          <pc:sldMk cId="0" sldId="318"/>
        </pc:sldMkLst>
      </pc:sldChg>
      <pc:sldChg chg="del">
        <pc:chgData name="LOH Xiao Binn" userId="7b8234c9-843e-43bd-8fa3-4083d2600131" providerId="ADAL" clId="{12C0C07D-8EB2-4388-9131-177C677A6714}" dt="2020-09-27T17:25:36.194" v="3104" actId="2696"/>
        <pc:sldMkLst>
          <pc:docMk/>
          <pc:sldMk cId="0" sldId="319"/>
        </pc:sldMkLst>
      </pc:sldChg>
      <pc:sldChg chg="del">
        <pc:chgData name="LOH Xiao Binn" userId="7b8234c9-843e-43bd-8fa3-4083d2600131" providerId="ADAL" clId="{12C0C07D-8EB2-4388-9131-177C677A6714}" dt="2020-09-27T17:25:27.199" v="3103" actId="2696"/>
        <pc:sldMkLst>
          <pc:docMk/>
          <pc:sldMk cId="0" sldId="320"/>
        </pc:sldMkLst>
      </pc:sldChg>
      <pc:sldChg chg="del">
        <pc:chgData name="LOH Xiao Binn" userId="7b8234c9-843e-43bd-8fa3-4083d2600131" providerId="ADAL" clId="{12C0C07D-8EB2-4388-9131-177C677A6714}" dt="2020-09-27T17:25:25.375" v="3102" actId="2696"/>
        <pc:sldMkLst>
          <pc:docMk/>
          <pc:sldMk cId="0" sldId="321"/>
        </pc:sldMkLst>
      </pc:sldChg>
      <pc:sldChg chg="del">
        <pc:chgData name="LOH Xiao Binn" userId="7b8234c9-843e-43bd-8fa3-4083d2600131" providerId="ADAL" clId="{12C0C07D-8EB2-4388-9131-177C677A6714}" dt="2020-09-27T17:25:24.554" v="3101" actId="2696"/>
        <pc:sldMkLst>
          <pc:docMk/>
          <pc:sldMk cId="0" sldId="322"/>
        </pc:sldMkLst>
      </pc:sldChg>
      <pc:sldChg chg="del">
        <pc:chgData name="LOH Xiao Binn" userId="7b8234c9-843e-43bd-8fa3-4083d2600131" providerId="ADAL" clId="{12C0C07D-8EB2-4388-9131-177C677A6714}" dt="2020-09-27T17:25:22.427" v="3100" actId="2696"/>
        <pc:sldMkLst>
          <pc:docMk/>
          <pc:sldMk cId="0" sldId="323"/>
        </pc:sldMkLst>
      </pc:sldChg>
      <pc:sldChg chg="del">
        <pc:chgData name="LOH Xiao Binn" userId="7b8234c9-843e-43bd-8fa3-4083d2600131" providerId="ADAL" clId="{12C0C07D-8EB2-4388-9131-177C677A6714}" dt="2020-09-27T17:25:19.777" v="3099" actId="2696"/>
        <pc:sldMkLst>
          <pc:docMk/>
          <pc:sldMk cId="0" sldId="324"/>
        </pc:sldMkLst>
      </pc:sldChg>
      <pc:sldChg chg="del">
        <pc:chgData name="LOH Xiao Binn" userId="7b8234c9-843e-43bd-8fa3-4083d2600131" providerId="ADAL" clId="{12C0C07D-8EB2-4388-9131-177C677A6714}" dt="2020-09-27T17:25:18.610" v="3098" actId="2696"/>
        <pc:sldMkLst>
          <pc:docMk/>
          <pc:sldMk cId="0" sldId="325"/>
        </pc:sldMkLst>
      </pc:sldChg>
      <pc:sldChg chg="del">
        <pc:chgData name="LOH Xiao Binn" userId="7b8234c9-843e-43bd-8fa3-4083d2600131" providerId="ADAL" clId="{12C0C07D-8EB2-4388-9131-177C677A6714}" dt="2020-09-27T17:25:17.811" v="3097" actId="2696"/>
        <pc:sldMkLst>
          <pc:docMk/>
          <pc:sldMk cId="0" sldId="326"/>
        </pc:sldMkLst>
      </pc:sldChg>
      <pc:sldChg chg="del">
        <pc:chgData name="LOH Xiao Binn" userId="7b8234c9-843e-43bd-8fa3-4083d2600131" providerId="ADAL" clId="{12C0C07D-8EB2-4388-9131-177C677A6714}" dt="2020-09-27T17:25:17.102" v="3096" actId="2696"/>
        <pc:sldMkLst>
          <pc:docMk/>
          <pc:sldMk cId="0" sldId="327"/>
        </pc:sldMkLst>
      </pc:sldChg>
      <pc:sldChg chg="del">
        <pc:chgData name="LOH Xiao Binn" userId="7b8234c9-843e-43bd-8fa3-4083d2600131" providerId="ADAL" clId="{12C0C07D-8EB2-4388-9131-177C677A6714}" dt="2020-09-27T17:25:14.950" v="3095" actId="2696"/>
        <pc:sldMkLst>
          <pc:docMk/>
          <pc:sldMk cId="0" sldId="328"/>
        </pc:sldMkLst>
      </pc:sldChg>
      <pc:sldChg chg="del">
        <pc:chgData name="LOH Xiao Binn" userId="7b8234c9-843e-43bd-8fa3-4083d2600131" providerId="ADAL" clId="{12C0C07D-8EB2-4388-9131-177C677A6714}" dt="2020-09-27T17:25:13.930" v="3094" actId="2696"/>
        <pc:sldMkLst>
          <pc:docMk/>
          <pc:sldMk cId="0" sldId="329"/>
        </pc:sldMkLst>
      </pc:sldChg>
      <pc:sldChg chg="del">
        <pc:chgData name="LOH Xiao Binn" userId="7b8234c9-843e-43bd-8fa3-4083d2600131" providerId="ADAL" clId="{12C0C07D-8EB2-4388-9131-177C677A6714}" dt="2020-09-27T17:25:13.371" v="3093" actId="2696"/>
        <pc:sldMkLst>
          <pc:docMk/>
          <pc:sldMk cId="0" sldId="330"/>
        </pc:sldMkLst>
      </pc:sldChg>
      <pc:sldChg chg="del">
        <pc:chgData name="LOH Xiao Binn" userId="7b8234c9-843e-43bd-8fa3-4083d2600131" providerId="ADAL" clId="{12C0C07D-8EB2-4388-9131-177C677A6714}" dt="2020-09-27T17:25:12.218" v="3092" actId="2696"/>
        <pc:sldMkLst>
          <pc:docMk/>
          <pc:sldMk cId="0" sldId="331"/>
        </pc:sldMkLst>
      </pc:sldChg>
      <pc:sldChg chg="del">
        <pc:chgData name="LOH Xiao Binn" userId="7b8234c9-843e-43bd-8fa3-4083d2600131" providerId="ADAL" clId="{12C0C07D-8EB2-4388-9131-177C677A6714}" dt="2020-09-27T17:25:11.082" v="3091" actId="2696"/>
        <pc:sldMkLst>
          <pc:docMk/>
          <pc:sldMk cId="0" sldId="332"/>
        </pc:sldMkLst>
      </pc:sldChg>
      <pc:sldChg chg="del">
        <pc:chgData name="LOH Xiao Binn" userId="7b8234c9-843e-43bd-8fa3-4083d2600131" providerId="ADAL" clId="{12C0C07D-8EB2-4388-9131-177C677A6714}" dt="2020-09-27T17:25:10.430" v="3090" actId="2696"/>
        <pc:sldMkLst>
          <pc:docMk/>
          <pc:sldMk cId="0" sldId="333"/>
        </pc:sldMkLst>
      </pc:sldChg>
      <pc:sldChg chg="del">
        <pc:chgData name="LOH Xiao Binn" userId="7b8234c9-843e-43bd-8fa3-4083d2600131" providerId="ADAL" clId="{12C0C07D-8EB2-4388-9131-177C677A6714}" dt="2020-09-27T17:25:09.553" v="3089" actId="2696"/>
        <pc:sldMkLst>
          <pc:docMk/>
          <pc:sldMk cId="0" sldId="334"/>
        </pc:sldMkLst>
      </pc:sldChg>
      <pc:sldChg chg="del">
        <pc:chgData name="LOH Xiao Binn" userId="7b8234c9-843e-43bd-8fa3-4083d2600131" providerId="ADAL" clId="{12C0C07D-8EB2-4388-9131-177C677A6714}" dt="2020-09-27T17:25:08.502" v="3088" actId="2696"/>
        <pc:sldMkLst>
          <pc:docMk/>
          <pc:sldMk cId="0" sldId="335"/>
        </pc:sldMkLst>
      </pc:sldChg>
      <pc:sldChg chg="modSp modNotesTx">
        <pc:chgData name="LOH Xiao Binn" userId="7b8234c9-843e-43bd-8fa3-4083d2600131" providerId="ADAL" clId="{12C0C07D-8EB2-4388-9131-177C677A6714}" dt="2020-09-29T10:02:31.634" v="10141" actId="20577"/>
        <pc:sldMkLst>
          <pc:docMk/>
          <pc:sldMk cId="1705115653" sldId="337"/>
        </pc:sldMkLst>
        <pc:spChg chg="mod">
          <ac:chgData name="LOH Xiao Binn" userId="7b8234c9-843e-43bd-8fa3-4083d2600131" providerId="ADAL" clId="{12C0C07D-8EB2-4388-9131-177C677A6714}" dt="2020-09-27T13:46:12.148" v="2594" actId="1076"/>
          <ac:spMkLst>
            <pc:docMk/>
            <pc:sldMk cId="1705115653" sldId="337"/>
            <ac:spMk id="2" creationId="{3E4461C2-BC97-4E8B-975D-31991FC11374}"/>
          </ac:spMkLst>
        </pc:spChg>
        <pc:picChg chg="mod">
          <ac:chgData name="LOH Xiao Binn" userId="7b8234c9-843e-43bd-8fa3-4083d2600131" providerId="ADAL" clId="{12C0C07D-8EB2-4388-9131-177C677A6714}" dt="2020-09-27T13:46:19.467" v="2596" actId="1076"/>
          <ac:picMkLst>
            <pc:docMk/>
            <pc:sldMk cId="1705115653" sldId="337"/>
            <ac:picMk id="3" creationId="{88FFB2FB-4416-44D2-957B-A8AEB3F029BA}"/>
          </ac:picMkLst>
        </pc:picChg>
      </pc:sldChg>
      <pc:sldChg chg="delSp modSp add">
        <pc:chgData name="LOH Xiao Binn" userId="7b8234c9-843e-43bd-8fa3-4083d2600131" providerId="ADAL" clId="{12C0C07D-8EB2-4388-9131-177C677A6714}" dt="2020-09-25T04:04:14.278" v="1329" actId="478"/>
        <pc:sldMkLst>
          <pc:docMk/>
          <pc:sldMk cId="1849492379" sldId="338"/>
        </pc:sldMkLst>
        <pc:spChg chg="mod">
          <ac:chgData name="LOH Xiao Binn" userId="7b8234c9-843e-43bd-8fa3-4083d2600131" providerId="ADAL" clId="{12C0C07D-8EB2-4388-9131-177C677A6714}" dt="2020-09-25T04:04:08.340" v="1325" actId="1076"/>
          <ac:spMkLst>
            <pc:docMk/>
            <pc:sldMk cId="1849492379" sldId="338"/>
            <ac:spMk id="692" creationId="{00000000-0000-0000-0000-000000000000}"/>
          </ac:spMkLst>
        </pc:spChg>
        <pc:spChg chg="del mod">
          <ac:chgData name="LOH Xiao Binn" userId="7b8234c9-843e-43bd-8fa3-4083d2600131" providerId="ADAL" clId="{12C0C07D-8EB2-4388-9131-177C677A6714}" dt="2020-09-25T04:04:14.278" v="1329" actId="478"/>
          <ac:spMkLst>
            <pc:docMk/>
            <pc:sldMk cId="1849492379" sldId="338"/>
            <ac:spMk id="693" creationId="{00000000-0000-0000-0000-000000000000}"/>
          </ac:spMkLst>
        </pc:spChg>
        <pc:spChg chg="del mod">
          <ac:chgData name="LOH Xiao Binn" userId="7b8234c9-843e-43bd-8fa3-4083d2600131" providerId="ADAL" clId="{12C0C07D-8EB2-4388-9131-177C677A6714}" dt="2020-09-25T04:04:10.825" v="1327" actId="478"/>
          <ac:spMkLst>
            <pc:docMk/>
            <pc:sldMk cId="1849492379" sldId="338"/>
            <ac:spMk id="695" creationId="{00000000-0000-0000-0000-000000000000}"/>
          </ac:spMkLst>
        </pc:spChg>
        <pc:spChg chg="del">
          <ac:chgData name="LOH Xiao Binn" userId="7b8234c9-843e-43bd-8fa3-4083d2600131" providerId="ADAL" clId="{12C0C07D-8EB2-4388-9131-177C677A6714}" dt="2020-09-25T04:04:10.825" v="1327" actId="478"/>
          <ac:spMkLst>
            <pc:docMk/>
            <pc:sldMk cId="1849492379" sldId="338"/>
            <ac:spMk id="699" creationId="{00000000-0000-0000-0000-000000000000}"/>
          </ac:spMkLst>
        </pc:spChg>
        <pc:spChg chg="del">
          <ac:chgData name="LOH Xiao Binn" userId="7b8234c9-843e-43bd-8fa3-4083d2600131" providerId="ADAL" clId="{12C0C07D-8EB2-4388-9131-177C677A6714}" dt="2020-09-25T04:04:10.825" v="1327" actId="478"/>
          <ac:spMkLst>
            <pc:docMk/>
            <pc:sldMk cId="1849492379" sldId="338"/>
            <ac:spMk id="700" creationId="{00000000-0000-0000-0000-000000000000}"/>
          </ac:spMkLst>
        </pc:spChg>
        <pc:spChg chg="del">
          <ac:chgData name="LOH Xiao Binn" userId="7b8234c9-843e-43bd-8fa3-4083d2600131" providerId="ADAL" clId="{12C0C07D-8EB2-4388-9131-177C677A6714}" dt="2020-09-25T04:04:10.825" v="1327" actId="478"/>
          <ac:spMkLst>
            <pc:docMk/>
            <pc:sldMk cId="1849492379" sldId="338"/>
            <ac:spMk id="701" creationId="{00000000-0000-0000-0000-000000000000}"/>
          </ac:spMkLst>
        </pc:spChg>
        <pc:spChg chg="del">
          <ac:chgData name="LOH Xiao Binn" userId="7b8234c9-843e-43bd-8fa3-4083d2600131" providerId="ADAL" clId="{12C0C07D-8EB2-4388-9131-177C677A6714}" dt="2020-09-25T04:04:10.825" v="1327" actId="478"/>
          <ac:spMkLst>
            <pc:docMk/>
            <pc:sldMk cId="1849492379" sldId="338"/>
            <ac:spMk id="702" creationId="{00000000-0000-0000-0000-000000000000}"/>
          </ac:spMkLst>
        </pc:spChg>
        <pc:picChg chg="del">
          <ac:chgData name="LOH Xiao Binn" userId="7b8234c9-843e-43bd-8fa3-4083d2600131" providerId="ADAL" clId="{12C0C07D-8EB2-4388-9131-177C677A6714}" dt="2020-09-25T04:04:05.652" v="1323" actId="478"/>
          <ac:picMkLst>
            <pc:docMk/>
            <pc:sldMk cId="1849492379" sldId="338"/>
            <ac:picMk id="694" creationId="{00000000-0000-0000-0000-000000000000}"/>
          </ac:picMkLst>
        </pc:picChg>
      </pc:sldChg>
      <pc:sldChg chg="del">
        <pc:chgData name="LOH Xiao Binn" userId="7b8234c9-843e-43bd-8fa3-4083d2600131" providerId="ADAL" clId="{12C0C07D-8EB2-4388-9131-177C677A6714}" dt="2020-09-27T17:30:47.820" v="3243" actId="2696"/>
        <pc:sldMkLst>
          <pc:docMk/>
          <pc:sldMk cId="1995377948" sldId="338"/>
        </pc:sldMkLst>
      </pc:sldChg>
      <pc:sldChg chg="addSp delSp modSp">
        <pc:chgData name="LOH Xiao Binn" userId="7b8234c9-843e-43bd-8fa3-4083d2600131" providerId="ADAL" clId="{12C0C07D-8EB2-4388-9131-177C677A6714}" dt="2020-09-25T04:04:27.938" v="1335" actId="14100"/>
        <pc:sldMkLst>
          <pc:docMk/>
          <pc:sldMk cId="1849492379" sldId="339"/>
        </pc:sldMkLst>
        <pc:spChg chg="del">
          <ac:chgData name="LOH Xiao Binn" userId="7b8234c9-843e-43bd-8fa3-4083d2600131" providerId="ADAL" clId="{12C0C07D-8EB2-4388-9131-177C677A6714}" dt="2020-09-25T04:04:17.030" v="1330" actId="478"/>
          <ac:spMkLst>
            <pc:docMk/>
            <pc:sldMk cId="1849492379" sldId="339"/>
            <ac:spMk id="696" creationId="{00000000-0000-0000-0000-000000000000}"/>
          </ac:spMkLst>
        </pc:spChg>
        <pc:spChg chg="del">
          <ac:chgData name="LOH Xiao Binn" userId="7b8234c9-843e-43bd-8fa3-4083d2600131" providerId="ADAL" clId="{12C0C07D-8EB2-4388-9131-177C677A6714}" dt="2020-09-25T04:04:20.622" v="1331" actId="478"/>
          <ac:spMkLst>
            <pc:docMk/>
            <pc:sldMk cId="1849492379" sldId="339"/>
            <ac:spMk id="697" creationId="{00000000-0000-0000-0000-000000000000}"/>
          </ac:spMkLst>
        </pc:spChg>
        <pc:spChg chg="del">
          <ac:chgData name="LOH Xiao Binn" userId="7b8234c9-843e-43bd-8fa3-4083d2600131" providerId="ADAL" clId="{12C0C07D-8EB2-4388-9131-177C677A6714}" dt="2020-09-25T04:04:20.622" v="1331" actId="478"/>
          <ac:spMkLst>
            <pc:docMk/>
            <pc:sldMk cId="1849492379" sldId="339"/>
            <ac:spMk id="698" creationId="{00000000-0000-0000-0000-000000000000}"/>
          </ac:spMkLst>
        </pc:spChg>
        <pc:picChg chg="add mod">
          <ac:chgData name="LOH Xiao Binn" userId="7b8234c9-843e-43bd-8fa3-4083d2600131" providerId="ADAL" clId="{12C0C07D-8EB2-4388-9131-177C677A6714}" dt="2020-09-25T04:04:27.938" v="1335" actId="14100"/>
          <ac:picMkLst>
            <pc:docMk/>
            <pc:sldMk cId="1849492379" sldId="339"/>
            <ac:picMk id="2" creationId="{B46CD7E8-04B3-40F7-8FA2-A0CA45974CCC}"/>
          </ac:picMkLst>
        </pc:picChg>
      </pc:sldChg>
      <pc:sldChg chg="addSp delSp modSp modNotesTx">
        <pc:chgData name="LOH Xiao Binn" userId="7b8234c9-843e-43bd-8fa3-4083d2600131" providerId="ADAL" clId="{12C0C07D-8EB2-4388-9131-177C677A6714}" dt="2020-09-28T15:19:35.892" v="7282" actId="20577"/>
        <pc:sldMkLst>
          <pc:docMk/>
          <pc:sldMk cId="3652917172" sldId="339"/>
        </pc:sldMkLst>
        <pc:spChg chg="mod">
          <ac:chgData name="LOH Xiao Binn" userId="7b8234c9-843e-43bd-8fa3-4083d2600131" providerId="ADAL" clId="{12C0C07D-8EB2-4388-9131-177C677A6714}" dt="2020-09-28T15:07:10.196" v="6809" actId="20577"/>
          <ac:spMkLst>
            <pc:docMk/>
            <pc:sldMk cId="3652917172" sldId="339"/>
            <ac:spMk id="2" creationId="{3294E210-AFB3-4DBB-83A0-AC3E8EE8304F}"/>
          </ac:spMkLst>
        </pc:spChg>
        <pc:spChg chg="add del mod">
          <ac:chgData name="LOH Xiao Binn" userId="7b8234c9-843e-43bd-8fa3-4083d2600131" providerId="ADAL" clId="{12C0C07D-8EB2-4388-9131-177C677A6714}" dt="2020-09-28T14:22:08.434" v="6102" actId="478"/>
          <ac:spMkLst>
            <pc:docMk/>
            <pc:sldMk cId="3652917172" sldId="339"/>
            <ac:spMk id="3" creationId="{13175C02-8615-4534-A295-C242BBDAC56E}"/>
          </ac:spMkLst>
        </pc:spChg>
        <pc:spChg chg="mod">
          <ac:chgData name="LOH Xiao Binn" userId="7b8234c9-843e-43bd-8fa3-4083d2600131" providerId="ADAL" clId="{12C0C07D-8EB2-4388-9131-177C677A6714}" dt="2020-09-28T15:05:15.735" v="6782" actId="14100"/>
          <ac:spMkLst>
            <pc:docMk/>
            <pc:sldMk cId="3652917172" sldId="339"/>
            <ac:spMk id="4" creationId="{1779FAD0-DCF2-48EA-B46A-F01D29A60C98}"/>
          </ac:spMkLst>
        </pc:spChg>
        <pc:spChg chg="mod">
          <ac:chgData name="LOH Xiao Binn" userId="7b8234c9-843e-43bd-8fa3-4083d2600131" providerId="ADAL" clId="{12C0C07D-8EB2-4388-9131-177C677A6714}" dt="2020-09-28T14:22:16.474" v="6116" actId="1036"/>
          <ac:spMkLst>
            <pc:docMk/>
            <pc:sldMk cId="3652917172" sldId="339"/>
            <ac:spMk id="10" creationId="{32D44499-B217-4AC3-8BCD-904225DA530F}"/>
          </ac:spMkLst>
        </pc:spChg>
        <pc:spChg chg="add mod">
          <ac:chgData name="LOH Xiao Binn" userId="7b8234c9-843e-43bd-8fa3-4083d2600131" providerId="ADAL" clId="{12C0C07D-8EB2-4388-9131-177C677A6714}" dt="2020-09-28T14:23:02.715" v="6141" actId="14100"/>
          <ac:spMkLst>
            <pc:docMk/>
            <pc:sldMk cId="3652917172" sldId="339"/>
            <ac:spMk id="16" creationId="{760D0FDA-CFF2-4A09-B789-F6878DB49FC0}"/>
          </ac:spMkLst>
        </pc:spChg>
        <pc:spChg chg="mod">
          <ac:chgData name="LOH Xiao Binn" userId="7b8234c9-843e-43bd-8fa3-4083d2600131" providerId="ADAL" clId="{12C0C07D-8EB2-4388-9131-177C677A6714}" dt="2020-09-28T15:04:58.253" v="6777" actId="1036"/>
          <ac:spMkLst>
            <pc:docMk/>
            <pc:sldMk cId="3652917172" sldId="339"/>
            <ac:spMk id="652" creationId="{00000000-0000-0000-0000-000000000000}"/>
          </ac:spMkLst>
        </pc:spChg>
        <pc:picChg chg="add mod">
          <ac:chgData name="LOH Xiao Binn" userId="7b8234c9-843e-43bd-8fa3-4083d2600131" providerId="ADAL" clId="{12C0C07D-8EB2-4388-9131-177C677A6714}" dt="2020-09-28T12:16:52.558" v="5979" actId="1076"/>
          <ac:picMkLst>
            <pc:docMk/>
            <pc:sldMk cId="3652917172" sldId="339"/>
            <ac:picMk id="4" creationId="{57BEB6E4-FAB4-4562-8979-369B1EB21DF4}"/>
          </ac:picMkLst>
        </pc:picChg>
        <pc:picChg chg="add mod">
          <ac:chgData name="LOH Xiao Binn" userId="7b8234c9-843e-43bd-8fa3-4083d2600131" providerId="ADAL" clId="{12C0C07D-8EB2-4388-9131-177C677A6714}" dt="2020-09-28T12:17:15.882" v="5981" actId="1076"/>
          <ac:picMkLst>
            <pc:docMk/>
            <pc:sldMk cId="3652917172" sldId="339"/>
            <ac:picMk id="5" creationId="{515B4EB4-CE11-4C6A-A71E-615D492C0A9D}"/>
          </ac:picMkLst>
        </pc:picChg>
        <pc:picChg chg="add del mod">
          <ac:chgData name="LOH Xiao Binn" userId="7b8234c9-843e-43bd-8fa3-4083d2600131" providerId="ADAL" clId="{12C0C07D-8EB2-4388-9131-177C677A6714}" dt="2020-09-28T12:18:19.534" v="5984"/>
          <ac:picMkLst>
            <pc:docMk/>
            <pc:sldMk cId="3652917172" sldId="339"/>
            <ac:picMk id="6" creationId="{56536261-49C3-4C8A-8058-FACD03265555}"/>
          </ac:picMkLst>
        </pc:picChg>
        <pc:picChg chg="mod">
          <ac:chgData name="LOH Xiao Binn" userId="7b8234c9-843e-43bd-8fa3-4083d2600131" providerId="ADAL" clId="{12C0C07D-8EB2-4388-9131-177C677A6714}" dt="2020-09-28T15:06:50.580" v="6784" actId="14100"/>
          <ac:picMkLst>
            <pc:docMk/>
            <pc:sldMk cId="3652917172" sldId="339"/>
            <ac:picMk id="7" creationId="{19C0D385-AA6E-4321-A00D-BF3227EDE3D5}"/>
          </ac:picMkLst>
        </pc:picChg>
        <pc:picChg chg="mod">
          <ac:chgData name="LOH Xiao Binn" userId="7b8234c9-843e-43bd-8fa3-4083d2600131" providerId="ADAL" clId="{12C0C07D-8EB2-4388-9131-177C677A6714}" dt="2020-09-28T14:22:01.728" v="6099" actId="688"/>
          <ac:picMkLst>
            <pc:docMk/>
            <pc:sldMk cId="3652917172" sldId="339"/>
            <ac:picMk id="8" creationId="{DA8560EB-AFC7-4AD2-B63E-C5486C730EF2}"/>
          </ac:picMkLst>
        </pc:picChg>
        <pc:picChg chg="mod">
          <ac:chgData name="LOH Xiao Binn" userId="7b8234c9-843e-43bd-8fa3-4083d2600131" providerId="ADAL" clId="{12C0C07D-8EB2-4388-9131-177C677A6714}" dt="2020-09-28T14:22:04.574" v="6100" actId="1076"/>
          <ac:picMkLst>
            <pc:docMk/>
            <pc:sldMk cId="3652917172" sldId="339"/>
            <ac:picMk id="9" creationId="{E3AAE815-F7C5-48D7-95C5-0A8E0273186C}"/>
          </ac:picMkLst>
        </pc:picChg>
        <pc:picChg chg="del mod">
          <ac:chgData name="LOH Xiao Binn" userId="7b8234c9-843e-43bd-8fa3-4083d2600131" providerId="ADAL" clId="{12C0C07D-8EB2-4388-9131-177C677A6714}" dt="2020-09-28T14:21:46.661" v="6092" actId="478"/>
          <ac:picMkLst>
            <pc:docMk/>
            <pc:sldMk cId="3652917172" sldId="339"/>
            <ac:picMk id="11" creationId="{92D02711-31CD-4548-9A8A-A905A5EEFE14}"/>
          </ac:picMkLst>
        </pc:picChg>
        <pc:picChg chg="mod">
          <ac:chgData name="LOH Xiao Binn" userId="7b8234c9-843e-43bd-8fa3-4083d2600131" providerId="ADAL" clId="{12C0C07D-8EB2-4388-9131-177C677A6714}" dt="2020-09-28T14:21:55.947" v="6096" actId="14100"/>
          <ac:picMkLst>
            <pc:docMk/>
            <pc:sldMk cId="3652917172" sldId="339"/>
            <ac:picMk id="13" creationId="{40F441AD-B269-4CC2-91D1-867951909DD8}"/>
          </ac:picMkLst>
        </pc:picChg>
        <pc:picChg chg="del">
          <ac:chgData name="LOH Xiao Binn" userId="7b8234c9-843e-43bd-8fa3-4083d2600131" providerId="ADAL" clId="{12C0C07D-8EB2-4388-9131-177C677A6714}" dt="2020-09-28T14:21:00.393" v="6085"/>
          <ac:picMkLst>
            <pc:docMk/>
            <pc:sldMk cId="3652917172" sldId="339"/>
            <ac:picMk id="14" creationId="{B6AC8445-001A-4BDA-A90C-D9FE8A43131E}"/>
          </ac:picMkLst>
        </pc:picChg>
        <pc:picChg chg="del">
          <ac:chgData name="LOH Xiao Binn" userId="7b8234c9-843e-43bd-8fa3-4083d2600131" providerId="ADAL" clId="{12C0C07D-8EB2-4388-9131-177C677A6714}" dt="2020-09-28T14:21:00.393" v="6085"/>
          <ac:picMkLst>
            <pc:docMk/>
            <pc:sldMk cId="3652917172" sldId="339"/>
            <ac:picMk id="15" creationId="{6183391D-5CEF-4DC4-B06A-0C7A569D4D3F}"/>
          </ac:picMkLst>
        </pc:picChg>
      </pc:sldChg>
      <pc:sldChg chg="addSp delSp modSp modNotesTx">
        <pc:chgData name="LOH Xiao Binn" userId="7b8234c9-843e-43bd-8fa3-4083d2600131" providerId="ADAL" clId="{12C0C07D-8EB2-4388-9131-177C677A6714}" dt="2020-09-28T15:12:35.177" v="7276" actId="478"/>
        <pc:sldMkLst>
          <pc:docMk/>
          <pc:sldMk cId="554741085" sldId="340"/>
        </pc:sldMkLst>
        <pc:spChg chg="mod">
          <ac:chgData name="LOH Xiao Binn" userId="7b8234c9-843e-43bd-8fa3-4083d2600131" providerId="ADAL" clId="{12C0C07D-8EB2-4388-9131-177C677A6714}" dt="2020-09-28T14:33:49.466" v="6456" actId="20577"/>
          <ac:spMkLst>
            <pc:docMk/>
            <pc:sldMk cId="554741085" sldId="340"/>
            <ac:spMk id="2" creationId="{E62CDB6E-3D71-4958-8959-9EE1BF9F709E}"/>
          </ac:spMkLst>
        </pc:spChg>
        <pc:spChg chg="add del mod">
          <ac:chgData name="LOH Xiao Binn" userId="7b8234c9-843e-43bd-8fa3-4083d2600131" providerId="ADAL" clId="{12C0C07D-8EB2-4388-9131-177C677A6714}" dt="2020-09-28T15:12:35.177" v="7276" actId="478"/>
          <ac:spMkLst>
            <pc:docMk/>
            <pc:sldMk cId="554741085" sldId="340"/>
            <ac:spMk id="4" creationId="{B5CE506D-B31A-4B4A-8AA0-24C2D60C5EE5}"/>
          </ac:spMkLst>
        </pc:spChg>
        <pc:spChg chg="add">
          <ac:chgData name="LOH Xiao Binn" userId="7b8234c9-843e-43bd-8fa3-4083d2600131" providerId="ADAL" clId="{12C0C07D-8EB2-4388-9131-177C677A6714}" dt="2020-09-28T15:12:31.734" v="7274"/>
          <ac:spMkLst>
            <pc:docMk/>
            <pc:sldMk cId="554741085" sldId="340"/>
            <ac:spMk id="6" creationId="{1F0A212B-6C02-4099-B131-4FC1E3614245}"/>
          </ac:spMkLst>
        </pc:spChg>
        <pc:spChg chg="del mod">
          <ac:chgData name="LOH Xiao Binn" userId="7b8234c9-843e-43bd-8fa3-4083d2600131" providerId="ADAL" clId="{12C0C07D-8EB2-4388-9131-177C677A6714}" dt="2020-09-28T15:12:31.413" v="7273" actId="478"/>
          <ac:spMkLst>
            <pc:docMk/>
            <pc:sldMk cId="554741085" sldId="340"/>
            <ac:spMk id="652" creationId="{00000000-0000-0000-0000-000000000000}"/>
          </ac:spMkLst>
        </pc:spChg>
      </pc:sldChg>
      <pc:sldChg chg="addSp modSp">
        <pc:chgData name="LOH Xiao Binn" userId="7b8234c9-843e-43bd-8fa3-4083d2600131" providerId="ADAL" clId="{12C0C07D-8EB2-4388-9131-177C677A6714}" dt="2020-09-25T04:05:51.319" v="1344" actId="166"/>
        <pc:sldMkLst>
          <pc:docMk/>
          <pc:sldMk cId="1849492379" sldId="340"/>
        </pc:sldMkLst>
        <pc:picChg chg="mod ord">
          <ac:chgData name="LOH Xiao Binn" userId="7b8234c9-843e-43bd-8fa3-4083d2600131" providerId="ADAL" clId="{12C0C07D-8EB2-4388-9131-177C677A6714}" dt="2020-09-25T04:05:51.319" v="1344" actId="166"/>
          <ac:picMkLst>
            <pc:docMk/>
            <pc:sldMk cId="1849492379" sldId="340"/>
            <ac:picMk id="2" creationId="{B46CD7E8-04B3-40F7-8FA2-A0CA45974CCC}"/>
          </ac:picMkLst>
        </pc:picChg>
        <pc:picChg chg="add mod">
          <ac:chgData name="LOH Xiao Binn" userId="7b8234c9-843e-43bd-8fa3-4083d2600131" providerId="ADAL" clId="{12C0C07D-8EB2-4388-9131-177C677A6714}" dt="2020-09-25T04:05:35.717" v="1343" actId="1076"/>
          <ac:picMkLst>
            <pc:docMk/>
            <pc:sldMk cId="1849492379" sldId="340"/>
            <ac:picMk id="3" creationId="{378C7128-F90D-432A-B170-4F89AED76E4B}"/>
          </ac:picMkLst>
        </pc:picChg>
      </pc:sldChg>
      <pc:sldChg chg="modSp">
        <pc:chgData name="LOH Xiao Binn" userId="7b8234c9-843e-43bd-8fa3-4083d2600131" providerId="ADAL" clId="{12C0C07D-8EB2-4388-9131-177C677A6714}" dt="2020-09-25T04:06:17.618" v="1368" actId="1036"/>
        <pc:sldMkLst>
          <pc:docMk/>
          <pc:sldMk cId="1849492379" sldId="341"/>
        </pc:sldMkLst>
        <pc:picChg chg="mod">
          <ac:chgData name="LOH Xiao Binn" userId="7b8234c9-843e-43bd-8fa3-4083d2600131" providerId="ADAL" clId="{12C0C07D-8EB2-4388-9131-177C677A6714}" dt="2020-09-25T04:06:17.618" v="1368" actId="1036"/>
          <ac:picMkLst>
            <pc:docMk/>
            <pc:sldMk cId="1849492379" sldId="341"/>
            <ac:picMk id="2" creationId="{B46CD7E8-04B3-40F7-8FA2-A0CA45974CCC}"/>
          </ac:picMkLst>
        </pc:picChg>
        <pc:picChg chg="mod">
          <ac:chgData name="LOH Xiao Binn" userId="7b8234c9-843e-43bd-8fa3-4083d2600131" providerId="ADAL" clId="{12C0C07D-8EB2-4388-9131-177C677A6714}" dt="2020-09-25T04:06:17.618" v="1368" actId="1036"/>
          <ac:picMkLst>
            <pc:docMk/>
            <pc:sldMk cId="1849492379" sldId="341"/>
            <ac:picMk id="3" creationId="{378C7128-F90D-432A-B170-4F89AED76E4B}"/>
          </ac:picMkLst>
        </pc:picChg>
      </pc:sldChg>
      <pc:sldChg chg="addSp delSp modSp">
        <pc:chgData name="LOH Xiao Binn" userId="7b8234c9-843e-43bd-8fa3-4083d2600131" providerId="ADAL" clId="{12C0C07D-8EB2-4388-9131-177C677A6714}" dt="2020-09-25T04:06:51.834" v="1378"/>
        <pc:sldMkLst>
          <pc:docMk/>
          <pc:sldMk cId="1849492379" sldId="342"/>
        </pc:sldMkLst>
        <pc:spChg chg="add del mod">
          <ac:chgData name="LOH Xiao Binn" userId="7b8234c9-843e-43bd-8fa3-4083d2600131" providerId="ADAL" clId="{12C0C07D-8EB2-4388-9131-177C677A6714}" dt="2020-09-25T04:06:51.834" v="1378"/>
          <ac:spMkLst>
            <pc:docMk/>
            <pc:sldMk cId="1849492379" sldId="342"/>
            <ac:spMk id="4" creationId="{74DD6F66-71A2-4CAB-9241-C870FFEA2330}"/>
          </ac:spMkLst>
        </pc:spChg>
        <pc:spChg chg="add mod">
          <ac:chgData name="LOH Xiao Binn" userId="7b8234c9-843e-43bd-8fa3-4083d2600131" providerId="ADAL" clId="{12C0C07D-8EB2-4388-9131-177C677A6714}" dt="2020-09-25T04:06:50.603" v="1376" actId="5793"/>
          <ac:spMkLst>
            <pc:docMk/>
            <pc:sldMk cId="1849492379" sldId="342"/>
            <ac:spMk id="16" creationId="{EE960EE7-1E9B-4CF3-860A-502CF7E32002}"/>
          </ac:spMkLst>
        </pc:spChg>
      </pc:sldChg>
      <pc:sldChg chg="modSp">
        <pc:chgData name="LOH Xiao Binn" userId="7b8234c9-843e-43bd-8fa3-4083d2600131" providerId="ADAL" clId="{12C0C07D-8EB2-4388-9131-177C677A6714}" dt="2020-09-28T15:03:36.788" v="6757" actId="1038"/>
        <pc:sldMkLst>
          <pc:docMk/>
          <pc:sldMk cId="2155642152" sldId="342"/>
        </pc:sldMkLst>
        <pc:spChg chg="mod">
          <ac:chgData name="LOH Xiao Binn" userId="7b8234c9-843e-43bd-8fa3-4083d2600131" providerId="ADAL" clId="{12C0C07D-8EB2-4388-9131-177C677A6714}" dt="2020-09-28T15:03:29.840" v="6712" actId="1037"/>
          <ac:spMkLst>
            <pc:docMk/>
            <pc:sldMk cId="2155642152" sldId="342"/>
            <ac:spMk id="3" creationId="{F977231E-53BD-4425-8909-01503A72FDD3}"/>
          </ac:spMkLst>
        </pc:spChg>
        <pc:spChg chg="mod">
          <ac:chgData name="LOH Xiao Binn" userId="7b8234c9-843e-43bd-8fa3-4083d2600131" providerId="ADAL" clId="{12C0C07D-8EB2-4388-9131-177C677A6714}" dt="2020-09-28T15:03:29.840" v="6712" actId="1037"/>
          <ac:spMkLst>
            <pc:docMk/>
            <pc:sldMk cId="2155642152" sldId="342"/>
            <ac:spMk id="20" creationId="{280980D3-6DFC-4D23-8457-118FC450EF72}"/>
          </ac:spMkLst>
        </pc:spChg>
        <pc:spChg chg="mod">
          <ac:chgData name="LOH Xiao Binn" userId="7b8234c9-843e-43bd-8fa3-4083d2600131" providerId="ADAL" clId="{12C0C07D-8EB2-4388-9131-177C677A6714}" dt="2020-09-28T15:03:36.788" v="6757" actId="1038"/>
          <ac:spMkLst>
            <pc:docMk/>
            <pc:sldMk cId="2155642152" sldId="342"/>
            <ac:spMk id="1793" creationId="{00000000-0000-0000-0000-000000000000}"/>
          </ac:spMkLst>
        </pc:spChg>
        <pc:spChg chg="mod">
          <ac:chgData name="LOH Xiao Binn" userId="7b8234c9-843e-43bd-8fa3-4083d2600131" providerId="ADAL" clId="{12C0C07D-8EB2-4388-9131-177C677A6714}" dt="2020-09-28T15:03:36.788" v="6757" actId="1038"/>
          <ac:spMkLst>
            <pc:docMk/>
            <pc:sldMk cId="2155642152" sldId="342"/>
            <ac:spMk id="1794" creationId="{00000000-0000-0000-0000-000000000000}"/>
          </ac:spMkLst>
        </pc:spChg>
      </pc:sldChg>
      <pc:sldChg chg="ord">
        <pc:chgData name="LOH Xiao Binn" userId="7b8234c9-843e-43bd-8fa3-4083d2600131" providerId="ADAL" clId="{12C0C07D-8EB2-4388-9131-177C677A6714}" dt="2020-09-25T04:17:48.814" v="1740"/>
        <pc:sldMkLst>
          <pc:docMk/>
          <pc:sldMk cId="1849492379" sldId="343"/>
        </pc:sldMkLst>
      </pc:sldChg>
      <pc:sldChg chg="delSp modSp modNotesTx">
        <pc:chgData name="LOH Xiao Binn" userId="7b8234c9-843e-43bd-8fa3-4083d2600131" providerId="ADAL" clId="{12C0C07D-8EB2-4388-9131-177C677A6714}" dt="2020-09-29T00:52:06.670" v="10060" actId="20577"/>
        <pc:sldMkLst>
          <pc:docMk/>
          <pc:sldMk cId="570260423" sldId="344"/>
        </pc:sldMkLst>
        <pc:spChg chg="mod">
          <ac:chgData name="LOH Xiao Binn" userId="7b8234c9-843e-43bd-8fa3-4083d2600131" providerId="ADAL" clId="{12C0C07D-8EB2-4388-9131-177C677A6714}" dt="2020-09-27T17:52:03.995" v="5438" actId="20577"/>
          <ac:spMkLst>
            <pc:docMk/>
            <pc:sldMk cId="570260423" sldId="344"/>
            <ac:spMk id="466" creationId="{00000000-0000-0000-0000-000000000000}"/>
          </ac:spMkLst>
        </pc:spChg>
        <pc:spChg chg="mod">
          <ac:chgData name="LOH Xiao Binn" userId="7b8234c9-843e-43bd-8fa3-4083d2600131" providerId="ADAL" clId="{12C0C07D-8EB2-4388-9131-177C677A6714}" dt="2020-09-29T00:52:06.670" v="10060" actId="20577"/>
          <ac:spMkLst>
            <pc:docMk/>
            <pc:sldMk cId="570260423" sldId="344"/>
            <ac:spMk id="467" creationId="{00000000-0000-0000-0000-000000000000}"/>
          </ac:spMkLst>
        </pc:spChg>
        <pc:spChg chg="mod">
          <ac:chgData name="LOH Xiao Binn" userId="7b8234c9-843e-43bd-8fa3-4083d2600131" providerId="ADAL" clId="{12C0C07D-8EB2-4388-9131-177C677A6714}" dt="2020-09-27T17:51:33.248" v="5401" actId="2711"/>
          <ac:spMkLst>
            <pc:docMk/>
            <pc:sldMk cId="570260423" sldId="344"/>
            <ac:spMk id="468" creationId="{00000000-0000-0000-0000-000000000000}"/>
          </ac:spMkLst>
        </pc:spChg>
        <pc:spChg chg="mod">
          <ac:chgData name="LOH Xiao Binn" userId="7b8234c9-843e-43bd-8fa3-4083d2600131" providerId="ADAL" clId="{12C0C07D-8EB2-4388-9131-177C677A6714}" dt="2020-09-27T17:51:49.288" v="5412" actId="20577"/>
          <ac:spMkLst>
            <pc:docMk/>
            <pc:sldMk cId="570260423" sldId="344"/>
            <ac:spMk id="471" creationId="{00000000-0000-0000-0000-000000000000}"/>
          </ac:spMkLst>
        </pc:spChg>
        <pc:spChg chg="mod">
          <ac:chgData name="LOH Xiao Binn" userId="7b8234c9-843e-43bd-8fa3-4083d2600131" providerId="ADAL" clId="{12C0C07D-8EB2-4388-9131-177C677A6714}" dt="2020-09-27T17:52:15.830" v="5452" actId="20577"/>
          <ac:spMkLst>
            <pc:docMk/>
            <pc:sldMk cId="570260423" sldId="344"/>
            <ac:spMk id="473" creationId="{00000000-0000-0000-0000-000000000000}"/>
          </ac:spMkLst>
        </pc:spChg>
        <pc:spChg chg="del">
          <ac:chgData name="LOH Xiao Binn" userId="7b8234c9-843e-43bd-8fa3-4083d2600131" providerId="ADAL" clId="{12C0C07D-8EB2-4388-9131-177C677A6714}" dt="2020-09-29T00:51:47.608" v="10041" actId="478"/>
          <ac:spMkLst>
            <pc:docMk/>
            <pc:sldMk cId="570260423" sldId="344"/>
            <ac:spMk id="481" creationId="{00000000-0000-0000-0000-000000000000}"/>
          </ac:spMkLst>
        </pc:spChg>
      </pc:sldChg>
      <pc:sldChg chg="addSp delSp modSp modNotesTx">
        <pc:chgData name="LOH Xiao Binn" userId="7b8234c9-843e-43bd-8fa3-4083d2600131" providerId="ADAL" clId="{12C0C07D-8EB2-4388-9131-177C677A6714}" dt="2020-09-28T15:02:55.409" v="6658" actId="1076"/>
        <pc:sldMkLst>
          <pc:docMk/>
          <pc:sldMk cId="3961708846" sldId="346"/>
        </pc:sldMkLst>
        <pc:spChg chg="mod">
          <ac:chgData name="LOH Xiao Binn" userId="7b8234c9-843e-43bd-8fa3-4083d2600131" providerId="ADAL" clId="{12C0C07D-8EB2-4388-9131-177C677A6714}" dt="2020-09-28T15:02:44.567" v="6657" actId="403"/>
          <ac:spMkLst>
            <pc:docMk/>
            <pc:sldMk cId="3961708846" sldId="346"/>
            <ac:spMk id="3" creationId="{03A277E3-9ABC-4E19-9E77-3B6B7233C2CE}"/>
          </ac:spMkLst>
        </pc:spChg>
        <pc:spChg chg="add del mod">
          <ac:chgData name="LOH Xiao Binn" userId="7b8234c9-843e-43bd-8fa3-4083d2600131" providerId="ADAL" clId="{12C0C07D-8EB2-4388-9131-177C677A6714}" dt="2020-09-28T15:02:20.457" v="6647" actId="478"/>
          <ac:spMkLst>
            <pc:docMk/>
            <pc:sldMk cId="3961708846" sldId="346"/>
            <ac:spMk id="4" creationId="{2C81612C-F6BC-4827-AF86-58D8840810F6}"/>
          </ac:spMkLst>
        </pc:spChg>
        <pc:spChg chg="add mod">
          <ac:chgData name="LOH Xiao Binn" userId="7b8234c9-843e-43bd-8fa3-4083d2600131" providerId="ADAL" clId="{12C0C07D-8EB2-4388-9131-177C677A6714}" dt="2020-09-28T15:01:40.114" v="6636" actId="14100"/>
          <ac:spMkLst>
            <pc:docMk/>
            <pc:sldMk cId="3961708846" sldId="346"/>
            <ac:spMk id="5" creationId="{6B96DD1D-46EF-4F38-A360-63AF258A6B29}"/>
          </ac:spMkLst>
        </pc:spChg>
        <pc:spChg chg="add mod">
          <ac:chgData name="LOH Xiao Binn" userId="7b8234c9-843e-43bd-8fa3-4083d2600131" providerId="ADAL" clId="{12C0C07D-8EB2-4388-9131-177C677A6714}" dt="2020-09-28T15:01:40.114" v="6636" actId="14100"/>
          <ac:spMkLst>
            <pc:docMk/>
            <pc:sldMk cId="3961708846" sldId="346"/>
            <ac:spMk id="6" creationId="{35BE70A0-B336-44A8-B510-31CE959E2892}"/>
          </ac:spMkLst>
        </pc:spChg>
        <pc:spChg chg="add del">
          <ac:chgData name="LOH Xiao Binn" userId="7b8234c9-843e-43bd-8fa3-4083d2600131" providerId="ADAL" clId="{12C0C07D-8EB2-4388-9131-177C677A6714}" dt="2020-09-28T15:02:04.632" v="6644" actId="478"/>
          <ac:spMkLst>
            <pc:docMk/>
            <pc:sldMk cId="3961708846" sldId="346"/>
            <ac:spMk id="8" creationId="{FFD238AB-15C1-4033-B50F-CA6C560F8249}"/>
          </ac:spMkLst>
        </pc:spChg>
        <pc:spChg chg="add mod">
          <ac:chgData name="LOH Xiao Binn" userId="7b8234c9-843e-43bd-8fa3-4083d2600131" providerId="ADAL" clId="{12C0C07D-8EB2-4388-9131-177C677A6714}" dt="2020-09-28T15:02:32.698" v="6655" actId="1076"/>
          <ac:spMkLst>
            <pc:docMk/>
            <pc:sldMk cId="3961708846" sldId="346"/>
            <ac:spMk id="9" creationId="{E1188B97-C085-4F86-8602-5FCB32954A29}"/>
          </ac:spMkLst>
        </pc:spChg>
        <pc:spChg chg="mod">
          <ac:chgData name="LOH Xiao Binn" userId="7b8234c9-843e-43bd-8fa3-4083d2600131" providerId="ADAL" clId="{12C0C07D-8EB2-4388-9131-177C677A6714}" dt="2020-09-28T15:02:55.409" v="6658" actId="1076"/>
          <ac:spMkLst>
            <pc:docMk/>
            <pc:sldMk cId="3961708846" sldId="346"/>
            <ac:spMk id="652" creationId="{00000000-0000-0000-0000-000000000000}"/>
          </ac:spMkLst>
        </pc:spChg>
        <pc:grpChg chg="add mod">
          <ac:chgData name="LOH Xiao Binn" userId="7b8234c9-843e-43bd-8fa3-4083d2600131" providerId="ADAL" clId="{12C0C07D-8EB2-4388-9131-177C677A6714}" dt="2020-09-28T15:02:32.698" v="6655" actId="1076"/>
          <ac:grpSpMkLst>
            <pc:docMk/>
            <pc:sldMk cId="3961708846" sldId="346"/>
            <ac:grpSpMk id="10" creationId="{66C2EA49-6F55-4EEA-8771-4B3910D87B2A}"/>
          </ac:grpSpMkLst>
        </pc:grpChg>
        <pc:cxnChg chg="add mod">
          <ac:chgData name="LOH Xiao Binn" userId="7b8234c9-843e-43bd-8fa3-4083d2600131" providerId="ADAL" clId="{12C0C07D-8EB2-4388-9131-177C677A6714}" dt="2020-09-28T15:01:57.392" v="6641" actId="1076"/>
          <ac:cxnSpMkLst>
            <pc:docMk/>
            <pc:sldMk cId="3961708846" sldId="346"/>
            <ac:cxnSpMk id="7" creationId="{FE1CC3DB-19DC-48BB-BC12-EF9A20C00676}"/>
          </ac:cxnSpMkLst>
        </pc:cxnChg>
      </pc:sldChg>
      <pc:sldChg chg="modSp">
        <pc:chgData name="LOH Xiao Binn" userId="7b8234c9-843e-43bd-8fa3-4083d2600131" providerId="ADAL" clId="{12C0C07D-8EB2-4388-9131-177C677A6714}" dt="2020-09-28T14:33:33.151" v="6455" actId="113"/>
        <pc:sldMkLst>
          <pc:docMk/>
          <pc:sldMk cId="4119617378" sldId="349"/>
        </pc:sldMkLst>
        <pc:spChg chg="mod">
          <ac:chgData name="LOH Xiao Binn" userId="7b8234c9-843e-43bd-8fa3-4083d2600131" providerId="ADAL" clId="{12C0C07D-8EB2-4388-9131-177C677A6714}" dt="2020-09-27T17:28:20.800" v="3205" actId="404"/>
          <ac:spMkLst>
            <pc:docMk/>
            <pc:sldMk cId="4119617378" sldId="349"/>
            <ac:spMk id="10" creationId="{EC6F8189-08C0-40BB-8A87-B6F85CAE2F26}"/>
          </ac:spMkLst>
        </pc:spChg>
        <pc:spChg chg="mod">
          <ac:chgData name="LOH Xiao Binn" userId="7b8234c9-843e-43bd-8fa3-4083d2600131" providerId="ADAL" clId="{12C0C07D-8EB2-4388-9131-177C677A6714}" dt="2020-09-27T17:28:20.800" v="3205" actId="404"/>
          <ac:spMkLst>
            <pc:docMk/>
            <pc:sldMk cId="4119617378" sldId="349"/>
            <ac:spMk id="11" creationId="{C9540602-0C29-460A-9545-ED19F6486061}"/>
          </ac:spMkLst>
        </pc:spChg>
        <pc:spChg chg="mod">
          <ac:chgData name="LOH Xiao Binn" userId="7b8234c9-843e-43bd-8fa3-4083d2600131" providerId="ADAL" clId="{12C0C07D-8EB2-4388-9131-177C677A6714}" dt="2020-09-27T17:28:20.800" v="3205" actId="404"/>
          <ac:spMkLst>
            <pc:docMk/>
            <pc:sldMk cId="4119617378" sldId="349"/>
            <ac:spMk id="13" creationId="{634833BD-DF6E-4E46-BA81-D888EF73827A}"/>
          </ac:spMkLst>
        </pc:spChg>
        <pc:spChg chg="mod">
          <ac:chgData name="LOH Xiao Binn" userId="7b8234c9-843e-43bd-8fa3-4083d2600131" providerId="ADAL" clId="{12C0C07D-8EB2-4388-9131-177C677A6714}" dt="2020-09-27T17:28:20.800" v="3205" actId="404"/>
          <ac:spMkLst>
            <pc:docMk/>
            <pc:sldMk cId="4119617378" sldId="349"/>
            <ac:spMk id="14" creationId="{7AA164C6-A0BF-4506-9773-EE841EC8F7D1}"/>
          </ac:spMkLst>
        </pc:spChg>
        <pc:spChg chg="mod">
          <ac:chgData name="LOH Xiao Binn" userId="7b8234c9-843e-43bd-8fa3-4083d2600131" providerId="ADAL" clId="{12C0C07D-8EB2-4388-9131-177C677A6714}" dt="2020-09-27T17:28:20.800" v="3205" actId="404"/>
          <ac:spMkLst>
            <pc:docMk/>
            <pc:sldMk cId="4119617378" sldId="349"/>
            <ac:spMk id="16" creationId="{3995065C-D2C5-4E15-9855-C0A73B8C04F5}"/>
          </ac:spMkLst>
        </pc:spChg>
        <pc:spChg chg="mod">
          <ac:chgData name="LOH Xiao Binn" userId="7b8234c9-843e-43bd-8fa3-4083d2600131" providerId="ADAL" clId="{12C0C07D-8EB2-4388-9131-177C677A6714}" dt="2020-09-27T17:28:20.800" v="3205" actId="404"/>
          <ac:spMkLst>
            <pc:docMk/>
            <pc:sldMk cId="4119617378" sldId="349"/>
            <ac:spMk id="17" creationId="{DE011EBF-A703-48AF-82A7-117FEEB35B5D}"/>
          </ac:spMkLst>
        </pc:spChg>
        <pc:spChg chg="mod">
          <ac:chgData name="LOH Xiao Binn" userId="7b8234c9-843e-43bd-8fa3-4083d2600131" providerId="ADAL" clId="{12C0C07D-8EB2-4388-9131-177C677A6714}" dt="2020-09-27T17:28:20.800" v="3205" actId="404"/>
          <ac:spMkLst>
            <pc:docMk/>
            <pc:sldMk cId="4119617378" sldId="349"/>
            <ac:spMk id="19" creationId="{48421BD3-177D-4B81-999F-22784D7201CC}"/>
          </ac:spMkLst>
        </pc:spChg>
        <pc:spChg chg="mod">
          <ac:chgData name="LOH Xiao Binn" userId="7b8234c9-843e-43bd-8fa3-4083d2600131" providerId="ADAL" clId="{12C0C07D-8EB2-4388-9131-177C677A6714}" dt="2020-09-27T17:28:20.800" v="3205" actId="404"/>
          <ac:spMkLst>
            <pc:docMk/>
            <pc:sldMk cId="4119617378" sldId="349"/>
            <ac:spMk id="20" creationId="{DAE8DD6D-FDCC-41C9-8361-30BE52C68CAB}"/>
          </ac:spMkLst>
        </pc:spChg>
        <pc:spChg chg="mod">
          <ac:chgData name="LOH Xiao Binn" userId="7b8234c9-843e-43bd-8fa3-4083d2600131" providerId="ADAL" clId="{12C0C07D-8EB2-4388-9131-177C677A6714}" dt="2020-09-28T14:33:33.151" v="6455" actId="113"/>
          <ac:spMkLst>
            <pc:docMk/>
            <pc:sldMk cId="4119617378" sldId="349"/>
            <ac:spMk id="22" creationId="{68C50689-96DF-47BF-B678-7D0A26B5328A}"/>
          </ac:spMkLst>
        </pc:spChg>
        <pc:spChg chg="mod">
          <ac:chgData name="LOH Xiao Binn" userId="7b8234c9-843e-43bd-8fa3-4083d2600131" providerId="ADAL" clId="{12C0C07D-8EB2-4388-9131-177C677A6714}" dt="2020-09-28T14:33:33.151" v="6455" actId="113"/>
          <ac:spMkLst>
            <pc:docMk/>
            <pc:sldMk cId="4119617378" sldId="349"/>
            <ac:spMk id="24" creationId="{A7C0D3CB-D53C-464E-8195-A9C54192C8EE}"/>
          </ac:spMkLst>
        </pc:spChg>
        <pc:spChg chg="mod">
          <ac:chgData name="LOH Xiao Binn" userId="7b8234c9-843e-43bd-8fa3-4083d2600131" providerId="ADAL" clId="{12C0C07D-8EB2-4388-9131-177C677A6714}" dt="2020-09-28T14:33:33.151" v="6455" actId="113"/>
          <ac:spMkLst>
            <pc:docMk/>
            <pc:sldMk cId="4119617378" sldId="349"/>
            <ac:spMk id="26" creationId="{4F47E3FE-72FB-4E95-8188-2B3A429DE688}"/>
          </ac:spMkLst>
        </pc:spChg>
        <pc:spChg chg="mod">
          <ac:chgData name="LOH Xiao Binn" userId="7b8234c9-843e-43bd-8fa3-4083d2600131" providerId="ADAL" clId="{12C0C07D-8EB2-4388-9131-177C677A6714}" dt="2020-09-28T14:33:33.151" v="6455" actId="113"/>
          <ac:spMkLst>
            <pc:docMk/>
            <pc:sldMk cId="4119617378" sldId="349"/>
            <ac:spMk id="28" creationId="{A57ECBED-B2A2-48B7-A696-72CB6F11699B}"/>
          </ac:spMkLst>
        </pc:spChg>
        <pc:spChg chg="mod">
          <ac:chgData name="LOH Xiao Binn" userId="7b8234c9-843e-43bd-8fa3-4083d2600131" providerId="ADAL" clId="{12C0C07D-8EB2-4388-9131-177C677A6714}" dt="2020-09-27T17:28:20.800" v="3205" actId="404"/>
          <ac:spMkLst>
            <pc:docMk/>
            <pc:sldMk cId="4119617378" sldId="349"/>
            <ac:spMk id="29" creationId="{E3BCE477-5C0A-4541-8168-54EEA1B16C28}"/>
          </ac:spMkLst>
        </pc:spChg>
        <pc:spChg chg="mod">
          <ac:chgData name="LOH Xiao Binn" userId="7b8234c9-843e-43bd-8fa3-4083d2600131" providerId="ADAL" clId="{12C0C07D-8EB2-4388-9131-177C677A6714}" dt="2020-09-27T17:28:20.800" v="3205" actId="404"/>
          <ac:spMkLst>
            <pc:docMk/>
            <pc:sldMk cId="4119617378" sldId="349"/>
            <ac:spMk id="30" creationId="{5186E591-49D9-4899-A324-97CF1962B8E7}"/>
          </ac:spMkLst>
        </pc:spChg>
        <pc:spChg chg="mod">
          <ac:chgData name="LOH Xiao Binn" userId="7b8234c9-843e-43bd-8fa3-4083d2600131" providerId="ADAL" clId="{12C0C07D-8EB2-4388-9131-177C677A6714}" dt="2020-09-27T17:28:20.800" v="3205" actId="404"/>
          <ac:spMkLst>
            <pc:docMk/>
            <pc:sldMk cId="4119617378" sldId="349"/>
            <ac:spMk id="31" creationId="{04DEF2C9-9BFB-45EB-AF40-FA12867F77AD}"/>
          </ac:spMkLst>
        </pc:spChg>
        <pc:spChg chg="mod">
          <ac:chgData name="LOH Xiao Binn" userId="7b8234c9-843e-43bd-8fa3-4083d2600131" providerId="ADAL" clId="{12C0C07D-8EB2-4388-9131-177C677A6714}" dt="2020-09-27T17:28:20.800" v="3205" actId="404"/>
          <ac:spMkLst>
            <pc:docMk/>
            <pc:sldMk cId="4119617378" sldId="349"/>
            <ac:spMk id="32" creationId="{F1075347-C056-404E-B9AC-4A715B2D39AA}"/>
          </ac:spMkLst>
        </pc:spChg>
        <pc:spChg chg="mod">
          <ac:chgData name="LOH Xiao Binn" userId="7b8234c9-843e-43bd-8fa3-4083d2600131" providerId="ADAL" clId="{12C0C07D-8EB2-4388-9131-177C677A6714}" dt="2020-09-27T17:28:20.800" v="3205" actId="404"/>
          <ac:spMkLst>
            <pc:docMk/>
            <pc:sldMk cId="4119617378" sldId="349"/>
            <ac:spMk id="50" creationId="{A4CBBE1A-6CFC-4C44-87F4-2B49CAB79DB8}"/>
          </ac:spMkLst>
        </pc:spChg>
        <pc:spChg chg="mod">
          <ac:chgData name="LOH Xiao Binn" userId="7b8234c9-843e-43bd-8fa3-4083d2600131" providerId="ADAL" clId="{12C0C07D-8EB2-4388-9131-177C677A6714}" dt="2020-09-27T17:28:20.800" v="3205" actId="404"/>
          <ac:spMkLst>
            <pc:docMk/>
            <pc:sldMk cId="4119617378" sldId="349"/>
            <ac:spMk id="51" creationId="{9E4FB1E8-F698-44E1-91C4-66958A0B4A7A}"/>
          </ac:spMkLst>
        </pc:spChg>
        <pc:spChg chg="mod">
          <ac:chgData name="LOH Xiao Binn" userId="7b8234c9-843e-43bd-8fa3-4083d2600131" providerId="ADAL" clId="{12C0C07D-8EB2-4388-9131-177C677A6714}" dt="2020-09-27T17:28:20.800" v="3205" actId="404"/>
          <ac:spMkLst>
            <pc:docMk/>
            <pc:sldMk cId="4119617378" sldId="349"/>
            <ac:spMk id="53" creationId="{52A6E7ED-28EC-4597-9FEE-75DDE44195C5}"/>
          </ac:spMkLst>
        </pc:spChg>
        <pc:spChg chg="mod">
          <ac:chgData name="LOH Xiao Binn" userId="7b8234c9-843e-43bd-8fa3-4083d2600131" providerId="ADAL" clId="{12C0C07D-8EB2-4388-9131-177C677A6714}" dt="2020-09-27T17:28:20.800" v="3205" actId="404"/>
          <ac:spMkLst>
            <pc:docMk/>
            <pc:sldMk cId="4119617378" sldId="349"/>
            <ac:spMk id="54" creationId="{AE9BF3E3-7A22-4FAD-B21A-5FAA76F7001C}"/>
          </ac:spMkLst>
        </pc:spChg>
        <pc:spChg chg="mod">
          <ac:chgData name="LOH Xiao Binn" userId="7b8234c9-843e-43bd-8fa3-4083d2600131" providerId="ADAL" clId="{12C0C07D-8EB2-4388-9131-177C677A6714}" dt="2020-09-28T14:33:33.151" v="6455" actId="113"/>
          <ac:spMkLst>
            <pc:docMk/>
            <pc:sldMk cId="4119617378" sldId="349"/>
            <ac:spMk id="56" creationId="{F074D036-F390-4936-97D8-24D1B01934C5}"/>
          </ac:spMkLst>
        </pc:spChg>
        <pc:spChg chg="mod">
          <ac:chgData name="LOH Xiao Binn" userId="7b8234c9-843e-43bd-8fa3-4083d2600131" providerId="ADAL" clId="{12C0C07D-8EB2-4388-9131-177C677A6714}" dt="2020-09-28T14:33:33.151" v="6455" actId="113"/>
          <ac:spMkLst>
            <pc:docMk/>
            <pc:sldMk cId="4119617378" sldId="349"/>
            <ac:spMk id="58" creationId="{F3B20CDA-4C22-4279-BF72-2CD1E05D55BB}"/>
          </ac:spMkLst>
        </pc:spChg>
        <pc:spChg chg="mod">
          <ac:chgData name="LOH Xiao Binn" userId="7b8234c9-843e-43bd-8fa3-4083d2600131" providerId="ADAL" clId="{12C0C07D-8EB2-4388-9131-177C677A6714}" dt="2020-09-27T17:28:20.800" v="3205" actId="404"/>
          <ac:spMkLst>
            <pc:docMk/>
            <pc:sldMk cId="4119617378" sldId="349"/>
            <ac:spMk id="59" creationId="{B917514E-4C29-4EA9-B76E-637FD87F9205}"/>
          </ac:spMkLst>
        </pc:spChg>
        <pc:spChg chg="mod">
          <ac:chgData name="LOH Xiao Binn" userId="7b8234c9-843e-43bd-8fa3-4083d2600131" providerId="ADAL" clId="{12C0C07D-8EB2-4388-9131-177C677A6714}" dt="2020-09-27T17:28:20.800" v="3205" actId="404"/>
          <ac:spMkLst>
            <pc:docMk/>
            <pc:sldMk cId="4119617378" sldId="349"/>
            <ac:spMk id="60" creationId="{E29F3561-747A-494E-B8E9-407D74F41877}"/>
          </ac:spMkLst>
        </pc:spChg>
        <pc:spChg chg="mod">
          <ac:chgData name="LOH Xiao Binn" userId="7b8234c9-843e-43bd-8fa3-4083d2600131" providerId="ADAL" clId="{12C0C07D-8EB2-4388-9131-177C677A6714}" dt="2020-09-27T17:28:20.800" v="3205" actId="404"/>
          <ac:spMkLst>
            <pc:docMk/>
            <pc:sldMk cId="4119617378" sldId="349"/>
            <ac:spMk id="64" creationId="{6ACC25EA-DF61-47A8-ABEE-9CC04400EEDC}"/>
          </ac:spMkLst>
        </pc:spChg>
        <pc:spChg chg="mod">
          <ac:chgData name="LOH Xiao Binn" userId="7b8234c9-843e-43bd-8fa3-4083d2600131" providerId="ADAL" clId="{12C0C07D-8EB2-4388-9131-177C677A6714}" dt="2020-09-27T17:28:20.800" v="3205" actId="404"/>
          <ac:spMkLst>
            <pc:docMk/>
            <pc:sldMk cId="4119617378" sldId="349"/>
            <ac:spMk id="65" creationId="{FF9144D1-6A86-42BC-B25F-6F19C2C689CC}"/>
          </ac:spMkLst>
        </pc:spChg>
        <pc:spChg chg="mod">
          <ac:chgData name="LOH Xiao Binn" userId="7b8234c9-843e-43bd-8fa3-4083d2600131" providerId="ADAL" clId="{12C0C07D-8EB2-4388-9131-177C677A6714}" dt="2020-09-28T14:33:33.151" v="6455" actId="113"/>
          <ac:spMkLst>
            <pc:docMk/>
            <pc:sldMk cId="4119617378" sldId="349"/>
            <ac:spMk id="67" creationId="{855ADB71-44FB-439E-AC58-297B9870E826}"/>
          </ac:spMkLst>
        </pc:spChg>
        <pc:spChg chg="mod">
          <ac:chgData name="LOH Xiao Binn" userId="7b8234c9-843e-43bd-8fa3-4083d2600131" providerId="ADAL" clId="{12C0C07D-8EB2-4388-9131-177C677A6714}" dt="2020-09-27T17:28:20.800" v="3205" actId="404"/>
          <ac:spMkLst>
            <pc:docMk/>
            <pc:sldMk cId="4119617378" sldId="349"/>
            <ac:spMk id="68" creationId="{3DC127D2-E500-4880-B897-BA2BFFDDC1AD}"/>
          </ac:spMkLst>
        </pc:spChg>
        <pc:spChg chg="mod">
          <ac:chgData name="LOH Xiao Binn" userId="7b8234c9-843e-43bd-8fa3-4083d2600131" providerId="ADAL" clId="{12C0C07D-8EB2-4388-9131-177C677A6714}" dt="2020-09-27T17:28:20.800" v="3205" actId="404"/>
          <ac:spMkLst>
            <pc:docMk/>
            <pc:sldMk cId="4119617378" sldId="349"/>
            <ac:spMk id="71" creationId="{7F819D92-0F0C-4A89-A1D9-A0D5693D23D9}"/>
          </ac:spMkLst>
        </pc:spChg>
        <pc:spChg chg="mod">
          <ac:chgData name="LOH Xiao Binn" userId="7b8234c9-843e-43bd-8fa3-4083d2600131" providerId="ADAL" clId="{12C0C07D-8EB2-4388-9131-177C677A6714}" dt="2020-09-27T17:28:20.800" v="3205" actId="404"/>
          <ac:spMkLst>
            <pc:docMk/>
            <pc:sldMk cId="4119617378" sldId="349"/>
            <ac:spMk id="72" creationId="{F13E4788-3C51-4835-B07B-86A832FBED56}"/>
          </ac:spMkLst>
        </pc:spChg>
        <pc:spChg chg="mod">
          <ac:chgData name="LOH Xiao Binn" userId="7b8234c9-843e-43bd-8fa3-4083d2600131" providerId="ADAL" clId="{12C0C07D-8EB2-4388-9131-177C677A6714}" dt="2020-09-28T14:33:33.151" v="6455" actId="113"/>
          <ac:spMkLst>
            <pc:docMk/>
            <pc:sldMk cId="4119617378" sldId="349"/>
            <ac:spMk id="74" creationId="{9A159DC5-59B9-4EE3-B998-A317B43D8F6B}"/>
          </ac:spMkLst>
        </pc:spChg>
        <pc:spChg chg="mod">
          <ac:chgData name="LOH Xiao Binn" userId="7b8234c9-843e-43bd-8fa3-4083d2600131" providerId="ADAL" clId="{12C0C07D-8EB2-4388-9131-177C677A6714}" dt="2020-09-27T17:28:20.800" v="3205" actId="404"/>
          <ac:spMkLst>
            <pc:docMk/>
            <pc:sldMk cId="4119617378" sldId="349"/>
            <ac:spMk id="75" creationId="{49F1C790-0DDC-4815-9DDF-C12415FA8FCB}"/>
          </ac:spMkLst>
        </pc:spChg>
        <pc:spChg chg="mod">
          <ac:chgData name="LOH Xiao Binn" userId="7b8234c9-843e-43bd-8fa3-4083d2600131" providerId="ADAL" clId="{12C0C07D-8EB2-4388-9131-177C677A6714}" dt="2020-09-27T17:28:25.590" v="3206" actId="1076"/>
          <ac:spMkLst>
            <pc:docMk/>
            <pc:sldMk cId="4119617378" sldId="349"/>
            <ac:spMk id="652" creationId="{00000000-0000-0000-0000-000000000000}"/>
          </ac:spMkLst>
        </pc:spChg>
        <pc:cxnChg chg="mod">
          <ac:chgData name="LOH Xiao Binn" userId="7b8234c9-843e-43bd-8fa3-4083d2600131" providerId="ADAL" clId="{12C0C07D-8EB2-4388-9131-177C677A6714}" dt="2020-09-27T13:42:29.873" v="2465" actId="1038"/>
          <ac:cxnSpMkLst>
            <pc:docMk/>
            <pc:sldMk cId="4119617378" sldId="349"/>
            <ac:cxnSpMk id="4" creationId="{104463F6-6D01-41B2-9552-75C2787C1210}"/>
          </ac:cxnSpMkLst>
        </pc:cxnChg>
        <pc:cxnChg chg="mod">
          <ac:chgData name="LOH Xiao Binn" userId="7b8234c9-843e-43bd-8fa3-4083d2600131" providerId="ADAL" clId="{12C0C07D-8EB2-4388-9131-177C677A6714}" dt="2020-09-27T17:29:23.585" v="3211" actId="1076"/>
          <ac:cxnSpMkLst>
            <pc:docMk/>
            <pc:sldMk cId="4119617378" sldId="349"/>
            <ac:cxnSpMk id="47" creationId="{C907CFC4-21AA-44A2-B683-260686CD2FE1}"/>
          </ac:cxnSpMkLst>
        </pc:cxnChg>
      </pc:sldChg>
      <pc:sldChg chg="addSp delSp modSp add ord modNotesTx">
        <pc:chgData name="LOH Xiao Binn" userId="7b8234c9-843e-43bd-8fa3-4083d2600131" providerId="ADAL" clId="{12C0C07D-8EB2-4388-9131-177C677A6714}" dt="2020-09-28T16:19:38.621" v="9492" actId="20577"/>
        <pc:sldMkLst>
          <pc:docMk/>
          <pc:sldMk cId="3397538247" sldId="350"/>
        </pc:sldMkLst>
        <pc:spChg chg="add mod">
          <ac:chgData name="LOH Xiao Binn" userId="7b8234c9-843e-43bd-8fa3-4083d2600131" providerId="ADAL" clId="{12C0C07D-8EB2-4388-9131-177C677A6714}" dt="2020-09-27T12:29:05.111" v="2093" actId="208"/>
          <ac:spMkLst>
            <pc:docMk/>
            <pc:sldMk cId="3397538247" sldId="350"/>
            <ac:spMk id="2" creationId="{170AE238-A233-4484-A1A2-1171C2F3E0FB}"/>
          </ac:spMkLst>
        </pc:spChg>
        <pc:spChg chg="add mod">
          <ac:chgData name="LOH Xiao Binn" userId="7b8234c9-843e-43bd-8fa3-4083d2600131" providerId="ADAL" clId="{12C0C07D-8EB2-4388-9131-177C677A6714}" dt="2020-09-27T12:28:16.437" v="2089" actId="1076"/>
          <ac:spMkLst>
            <pc:docMk/>
            <pc:sldMk cId="3397538247" sldId="350"/>
            <ac:spMk id="7" creationId="{88DE78AB-B1BD-4E49-B086-98B67F3F89F9}"/>
          </ac:spMkLst>
        </pc:spChg>
        <pc:spChg chg="add del mod">
          <ac:chgData name="LOH Xiao Binn" userId="7b8234c9-843e-43bd-8fa3-4083d2600131" providerId="ADAL" clId="{12C0C07D-8EB2-4388-9131-177C677A6714}" dt="2020-09-27T12:31:22.104" v="2137" actId="478"/>
          <ac:spMkLst>
            <pc:docMk/>
            <pc:sldMk cId="3397538247" sldId="350"/>
            <ac:spMk id="9" creationId="{A4C2544F-0376-4871-A705-9B8412AE6EDE}"/>
          </ac:spMkLst>
        </pc:spChg>
        <pc:spChg chg="mod">
          <ac:chgData name="LOH Xiao Binn" userId="7b8234c9-843e-43bd-8fa3-4083d2600131" providerId="ADAL" clId="{12C0C07D-8EB2-4388-9131-177C677A6714}" dt="2020-09-25T04:32:35.348" v="2044" actId="20577"/>
          <ac:spMkLst>
            <pc:docMk/>
            <pc:sldMk cId="3397538247" sldId="350"/>
            <ac:spMk id="652" creationId="{00000000-0000-0000-0000-000000000000}"/>
          </ac:spMkLst>
        </pc:spChg>
        <pc:graphicFrameChg chg="mod modGraphic">
          <ac:chgData name="LOH Xiao Binn" userId="7b8234c9-843e-43bd-8fa3-4083d2600131" providerId="ADAL" clId="{12C0C07D-8EB2-4388-9131-177C677A6714}" dt="2020-09-28T16:08:29.080" v="8598" actId="1076"/>
          <ac:graphicFrameMkLst>
            <pc:docMk/>
            <pc:sldMk cId="3397538247" sldId="350"/>
            <ac:graphicFrameMk id="3" creationId="{9FD61163-B3C5-4C86-A976-EDC0DAC91F59}"/>
          </ac:graphicFrameMkLst>
        </pc:graphicFrameChg>
        <pc:cxnChg chg="add mod">
          <ac:chgData name="LOH Xiao Binn" userId="7b8234c9-843e-43bd-8fa3-4083d2600131" providerId="ADAL" clId="{12C0C07D-8EB2-4388-9131-177C677A6714}" dt="2020-09-25T04:28:13.824" v="1863" actId="1036"/>
          <ac:cxnSpMkLst>
            <pc:docMk/>
            <pc:sldMk cId="3397538247" sldId="350"/>
            <ac:cxnSpMk id="6" creationId="{23F3899E-A771-40D4-9EFF-CDC3E40FFD06}"/>
          </ac:cxnSpMkLst>
        </pc:cxnChg>
        <pc:cxnChg chg="add mod">
          <ac:chgData name="LOH Xiao Binn" userId="7b8234c9-843e-43bd-8fa3-4083d2600131" providerId="ADAL" clId="{12C0C07D-8EB2-4388-9131-177C677A6714}" dt="2020-09-27T12:28:32.375" v="2092" actId="1076"/>
          <ac:cxnSpMkLst>
            <pc:docMk/>
            <pc:sldMk cId="3397538247" sldId="350"/>
            <ac:cxnSpMk id="8" creationId="{312ED1D7-DA16-4EDA-9F61-B19B2D641622}"/>
          </ac:cxnSpMkLst>
        </pc:cxnChg>
      </pc:sldChg>
      <pc:sldChg chg="modSp add del">
        <pc:chgData name="LOH Xiao Binn" userId="7b8234c9-843e-43bd-8fa3-4083d2600131" providerId="ADAL" clId="{12C0C07D-8EB2-4388-9131-177C677A6714}" dt="2020-09-25T04:32:44.524" v="2045" actId="2696"/>
        <pc:sldMkLst>
          <pc:docMk/>
          <pc:sldMk cId="368202245" sldId="351"/>
        </pc:sldMkLst>
        <pc:spChg chg="mod">
          <ac:chgData name="LOH Xiao Binn" userId="7b8234c9-843e-43bd-8fa3-4083d2600131" providerId="ADAL" clId="{12C0C07D-8EB2-4388-9131-177C677A6714}" dt="2020-09-25T04:30:29.573" v="2028" actId="20577"/>
          <ac:spMkLst>
            <pc:docMk/>
            <pc:sldMk cId="368202245" sldId="351"/>
            <ac:spMk id="652" creationId="{00000000-0000-0000-0000-000000000000}"/>
          </ac:spMkLst>
        </pc:spChg>
        <pc:graphicFrameChg chg="modGraphic">
          <ac:chgData name="LOH Xiao Binn" userId="7b8234c9-843e-43bd-8fa3-4083d2600131" providerId="ADAL" clId="{12C0C07D-8EB2-4388-9131-177C677A6714}" dt="2020-09-25T04:32:01.872" v="2030" actId="2165"/>
          <ac:graphicFrameMkLst>
            <pc:docMk/>
            <pc:sldMk cId="368202245" sldId="351"/>
            <ac:graphicFrameMk id="3" creationId="{9FD61163-B3C5-4C86-A976-EDC0DAC91F59}"/>
          </ac:graphicFrameMkLst>
        </pc:graphicFrameChg>
      </pc:sldChg>
      <pc:sldChg chg="add del">
        <pc:chgData name="LOH Xiao Binn" userId="7b8234c9-843e-43bd-8fa3-4083d2600131" providerId="ADAL" clId="{12C0C07D-8EB2-4388-9131-177C677A6714}" dt="2020-09-25T04:33:29.306" v="2047" actId="2696"/>
        <pc:sldMkLst>
          <pc:docMk/>
          <pc:sldMk cId="1021819800" sldId="351"/>
        </pc:sldMkLst>
      </pc:sldChg>
      <pc:sldChg chg="modNotesTx">
        <pc:chgData name="LOH Xiao Binn" userId="7b8234c9-843e-43bd-8fa3-4083d2600131" providerId="ADAL" clId="{12C0C07D-8EB2-4388-9131-177C677A6714}" dt="2020-09-29T00:43:55.428" v="9832" actId="20577"/>
        <pc:sldMkLst>
          <pc:docMk/>
          <pc:sldMk cId="2635218083" sldId="351"/>
        </pc:sldMkLst>
      </pc:sldChg>
      <pc:sldChg chg="addSp delSp modSp add ord modNotesTx">
        <pc:chgData name="LOH Xiao Binn" userId="7b8234c9-843e-43bd-8fa3-4083d2600131" providerId="ADAL" clId="{12C0C07D-8EB2-4388-9131-177C677A6714}" dt="2020-09-28T16:16:16.775" v="9227" actId="20577"/>
        <pc:sldMkLst>
          <pc:docMk/>
          <pc:sldMk cId="3405592609" sldId="352"/>
        </pc:sldMkLst>
        <pc:spChg chg="del">
          <ac:chgData name="LOH Xiao Binn" userId="7b8234c9-843e-43bd-8fa3-4083d2600131" providerId="ADAL" clId="{12C0C07D-8EB2-4388-9131-177C677A6714}" dt="2020-09-27T13:29:48.814" v="2258" actId="478"/>
          <ac:spMkLst>
            <pc:docMk/>
            <pc:sldMk cId="3405592609" sldId="352"/>
            <ac:spMk id="2" creationId="{2A754764-2219-42EF-9378-A8F21AF5EE27}"/>
          </ac:spMkLst>
        </pc:spChg>
        <pc:picChg chg="add mod">
          <ac:chgData name="LOH Xiao Binn" userId="7b8234c9-843e-43bd-8fa3-4083d2600131" providerId="ADAL" clId="{12C0C07D-8EB2-4388-9131-177C677A6714}" dt="2020-09-27T13:29:57.312" v="2261" actId="1076"/>
          <ac:picMkLst>
            <pc:docMk/>
            <pc:sldMk cId="3405592609" sldId="352"/>
            <ac:picMk id="4" creationId="{977BE30C-52D6-4A3A-804A-3BF136EE53ED}"/>
          </ac:picMkLst>
        </pc:picChg>
        <pc:picChg chg="add mod">
          <ac:chgData name="LOH Xiao Binn" userId="7b8234c9-843e-43bd-8fa3-4083d2600131" providerId="ADAL" clId="{12C0C07D-8EB2-4388-9131-177C677A6714}" dt="2020-09-27T17:46:41.405" v="4885" actId="1076"/>
          <ac:picMkLst>
            <pc:docMk/>
            <pc:sldMk cId="3405592609" sldId="352"/>
            <ac:picMk id="5" creationId="{A875D9C3-96CB-40C7-BBA8-05E1B222D8E6}"/>
          </ac:picMkLst>
        </pc:picChg>
      </pc:sldChg>
      <pc:sldChg chg="addSp delSp modSp modNotesTx">
        <pc:chgData name="LOH Xiao Binn" userId="7b8234c9-843e-43bd-8fa3-4083d2600131" providerId="ADAL" clId="{12C0C07D-8EB2-4388-9131-177C677A6714}" dt="2020-09-28T14:54:45.097" v="6571" actId="20577"/>
        <pc:sldMkLst>
          <pc:docMk/>
          <pc:sldMk cId="2015967227" sldId="353"/>
        </pc:sldMkLst>
        <pc:spChg chg="add mod">
          <ac:chgData name="LOH Xiao Binn" userId="7b8234c9-843e-43bd-8fa3-4083d2600131" providerId="ADAL" clId="{12C0C07D-8EB2-4388-9131-177C677A6714}" dt="2020-09-28T14:54:45.097" v="6571" actId="20577"/>
          <ac:spMkLst>
            <pc:docMk/>
            <pc:sldMk cId="2015967227" sldId="353"/>
            <ac:spMk id="2" creationId="{8127420E-8EFB-4059-AE31-2EDA91CF63DE}"/>
          </ac:spMkLst>
        </pc:spChg>
        <pc:spChg chg="del mod">
          <ac:chgData name="LOH Xiao Binn" userId="7b8234c9-843e-43bd-8fa3-4083d2600131" providerId="ADAL" clId="{12C0C07D-8EB2-4388-9131-177C677A6714}" dt="2020-09-28T14:23:27.566" v="6143" actId="478"/>
          <ac:spMkLst>
            <pc:docMk/>
            <pc:sldMk cId="2015967227" sldId="353"/>
            <ac:spMk id="3" creationId="{13175C02-8615-4534-A295-C242BBDAC56E}"/>
          </ac:spMkLst>
        </pc:spChg>
        <pc:spChg chg="add mod">
          <ac:chgData name="LOH Xiao Binn" userId="7b8234c9-843e-43bd-8fa3-4083d2600131" providerId="ADAL" clId="{12C0C07D-8EB2-4388-9131-177C677A6714}" dt="2020-09-28T14:54:14.519" v="6567" actId="1076"/>
          <ac:spMkLst>
            <pc:docMk/>
            <pc:sldMk cId="2015967227" sldId="353"/>
            <ac:spMk id="9" creationId="{2BB25EBB-D80D-4E17-8C29-0BD6C7AC6322}"/>
          </ac:spMkLst>
        </pc:spChg>
        <pc:spChg chg="mod">
          <ac:chgData name="LOH Xiao Binn" userId="7b8234c9-843e-43bd-8fa3-4083d2600131" providerId="ADAL" clId="{12C0C07D-8EB2-4388-9131-177C677A6714}" dt="2020-09-27T17:31:19.758" v="3268" actId="1076"/>
          <ac:spMkLst>
            <pc:docMk/>
            <pc:sldMk cId="2015967227" sldId="353"/>
            <ac:spMk id="652" creationId="{00000000-0000-0000-0000-000000000000}"/>
          </ac:spMkLst>
        </pc:spChg>
        <pc:picChg chg="add del mod">
          <ac:chgData name="LOH Xiao Binn" userId="7b8234c9-843e-43bd-8fa3-4083d2600131" providerId="ADAL" clId="{12C0C07D-8EB2-4388-9131-177C677A6714}" dt="2020-09-28T14:23:32.649" v="6144" actId="478"/>
          <ac:picMkLst>
            <pc:docMk/>
            <pc:sldMk cId="2015967227" sldId="353"/>
            <ac:picMk id="4" creationId="{D741C188-CA53-4A58-ABE2-087F56D8F103}"/>
          </ac:picMkLst>
        </pc:picChg>
        <pc:picChg chg="mod modCrop">
          <ac:chgData name="LOH Xiao Binn" userId="7b8234c9-843e-43bd-8fa3-4083d2600131" providerId="ADAL" clId="{12C0C07D-8EB2-4388-9131-177C677A6714}" dt="2020-09-28T14:53:41.033" v="6556" actId="1036"/>
          <ac:picMkLst>
            <pc:docMk/>
            <pc:sldMk cId="2015967227" sldId="353"/>
            <ac:picMk id="5" creationId="{B5C7E4B7-BC47-43B6-8A6A-C7595842858B}"/>
          </ac:picMkLst>
        </pc:picChg>
        <pc:picChg chg="add mod">
          <ac:chgData name="LOH Xiao Binn" userId="7b8234c9-843e-43bd-8fa3-4083d2600131" providerId="ADAL" clId="{12C0C07D-8EB2-4388-9131-177C677A6714}" dt="2020-09-28T14:54:10.219" v="6566" actId="1076"/>
          <ac:picMkLst>
            <pc:docMk/>
            <pc:sldMk cId="2015967227" sldId="353"/>
            <ac:picMk id="6" creationId="{F1F8664A-8068-47DE-9BAC-EBA9FCB4A889}"/>
          </ac:picMkLst>
        </pc:picChg>
        <pc:picChg chg="add mod">
          <ac:chgData name="LOH Xiao Binn" userId="7b8234c9-843e-43bd-8fa3-4083d2600131" providerId="ADAL" clId="{12C0C07D-8EB2-4388-9131-177C677A6714}" dt="2020-09-28T14:53:31.986" v="6552" actId="1076"/>
          <ac:picMkLst>
            <pc:docMk/>
            <pc:sldMk cId="2015967227" sldId="353"/>
            <ac:picMk id="7" creationId="{D82F47C3-54BF-46BC-AF00-83B901FFC9E4}"/>
          </ac:picMkLst>
        </pc:picChg>
        <pc:picChg chg="add mod modCrop">
          <ac:chgData name="LOH Xiao Binn" userId="7b8234c9-843e-43bd-8fa3-4083d2600131" providerId="ADAL" clId="{12C0C07D-8EB2-4388-9131-177C677A6714}" dt="2020-09-28T14:54:29.204" v="6569" actId="14100"/>
          <ac:picMkLst>
            <pc:docMk/>
            <pc:sldMk cId="2015967227" sldId="353"/>
            <ac:picMk id="8" creationId="{8AE85180-2822-49C9-A6C0-7FB3AB397012}"/>
          </ac:picMkLst>
        </pc:picChg>
      </pc:sldChg>
      <pc:sldChg chg="modSp add">
        <pc:chgData name="LOH Xiao Binn" userId="7b8234c9-843e-43bd-8fa3-4083d2600131" providerId="ADAL" clId="{12C0C07D-8EB2-4388-9131-177C677A6714}" dt="2020-09-28T15:12:15.683" v="7272" actId="1076"/>
        <pc:sldMkLst>
          <pc:docMk/>
          <pc:sldMk cId="614873597" sldId="354"/>
        </pc:sldMkLst>
        <pc:spChg chg="mod">
          <ac:chgData name="LOH Xiao Binn" userId="7b8234c9-843e-43bd-8fa3-4083d2600131" providerId="ADAL" clId="{12C0C07D-8EB2-4388-9131-177C677A6714}" dt="2020-09-28T14:34:18.440" v="6473" actId="20577"/>
          <ac:spMkLst>
            <pc:docMk/>
            <pc:sldMk cId="614873597" sldId="354"/>
            <ac:spMk id="2" creationId="{E62CDB6E-3D71-4958-8959-9EE1BF9F709E}"/>
          </ac:spMkLst>
        </pc:spChg>
        <pc:spChg chg="mod">
          <ac:chgData name="LOH Xiao Binn" userId="7b8234c9-843e-43bd-8fa3-4083d2600131" providerId="ADAL" clId="{12C0C07D-8EB2-4388-9131-177C677A6714}" dt="2020-09-28T15:12:15.683" v="7272" actId="1076"/>
          <ac:spMkLst>
            <pc:docMk/>
            <pc:sldMk cId="614873597" sldId="354"/>
            <ac:spMk id="652" creationId="{00000000-0000-0000-0000-000000000000}"/>
          </ac:spMkLst>
        </pc:spChg>
      </pc:sldChg>
      <pc:sldMasterChg chg="delSldLayout">
        <pc:chgData name="LOH Xiao Binn" userId="7b8234c9-843e-43bd-8fa3-4083d2600131" providerId="ADAL" clId="{12C0C07D-8EB2-4388-9131-177C677A6714}" dt="2020-09-28T15:03:04.236" v="6660" actId="2696"/>
        <pc:sldMasterMkLst>
          <pc:docMk/>
          <pc:sldMasterMk cId="0" sldId="2147483670"/>
        </pc:sldMasterMkLst>
        <pc:sldLayoutChg chg="del">
          <pc:chgData name="LOH Xiao Binn" userId="7b8234c9-843e-43bd-8fa3-4083d2600131" providerId="ADAL" clId="{12C0C07D-8EB2-4388-9131-177C677A6714}" dt="2020-09-27T17:26:19.941" v="3137" actId="2696"/>
          <pc:sldLayoutMkLst>
            <pc:docMk/>
            <pc:sldMasterMk cId="0" sldId="2147483670"/>
            <pc:sldLayoutMk cId="0" sldId="2147483649"/>
          </pc:sldLayoutMkLst>
        </pc:sldLayoutChg>
        <pc:sldLayoutChg chg="del">
          <pc:chgData name="LOH Xiao Binn" userId="7b8234c9-843e-43bd-8fa3-4083d2600131" providerId="ADAL" clId="{12C0C07D-8EB2-4388-9131-177C677A6714}" dt="2020-09-28T15:03:04.236" v="6660" actId="2696"/>
          <pc:sldLayoutMkLst>
            <pc:docMk/>
            <pc:sldMasterMk cId="0" sldId="2147483670"/>
            <pc:sldLayoutMk cId="0" sldId="2147483655"/>
          </pc:sldLayoutMkLst>
        </pc:sldLayoutChg>
        <pc:sldLayoutChg chg="del">
          <pc:chgData name="LOH Xiao Binn" userId="7b8234c9-843e-43bd-8fa3-4083d2600131" providerId="ADAL" clId="{12C0C07D-8EB2-4388-9131-177C677A6714}" dt="2020-09-27T17:26:29.296" v="3159" actId="2696"/>
          <pc:sldLayoutMkLst>
            <pc:docMk/>
            <pc:sldMasterMk cId="0" sldId="2147483670"/>
            <pc:sldLayoutMk cId="0" sldId="2147483656"/>
          </pc:sldLayoutMkLst>
        </pc:sldLayoutChg>
        <pc:sldLayoutChg chg="del">
          <pc:chgData name="LOH Xiao Binn" userId="7b8234c9-843e-43bd-8fa3-4083d2600131" providerId="ADAL" clId="{12C0C07D-8EB2-4388-9131-177C677A6714}" dt="2020-09-27T17:26:28.586" v="3157" actId="2696"/>
          <pc:sldLayoutMkLst>
            <pc:docMk/>
            <pc:sldMasterMk cId="0" sldId="2147483670"/>
            <pc:sldLayoutMk cId="0" sldId="2147483657"/>
          </pc:sldLayoutMkLst>
        </pc:sldLayoutChg>
        <pc:sldLayoutChg chg="del">
          <pc:chgData name="LOH Xiao Binn" userId="7b8234c9-843e-43bd-8fa3-4083d2600131" providerId="ADAL" clId="{12C0C07D-8EB2-4388-9131-177C677A6714}" dt="2020-09-27T17:26:27.289" v="3154" actId="2696"/>
          <pc:sldLayoutMkLst>
            <pc:docMk/>
            <pc:sldMasterMk cId="0" sldId="2147483670"/>
            <pc:sldLayoutMk cId="0" sldId="2147483658"/>
          </pc:sldLayoutMkLst>
        </pc:sldLayoutChg>
        <pc:sldLayoutChg chg="del">
          <pc:chgData name="LOH Xiao Binn" userId="7b8234c9-843e-43bd-8fa3-4083d2600131" providerId="ADAL" clId="{12C0C07D-8EB2-4388-9131-177C677A6714}" dt="2020-09-27T17:26:26.851" v="3152" actId="2696"/>
          <pc:sldLayoutMkLst>
            <pc:docMk/>
            <pc:sldMasterMk cId="0" sldId="2147483670"/>
            <pc:sldLayoutMk cId="0" sldId="2147483659"/>
          </pc:sldLayoutMkLst>
        </pc:sldLayoutChg>
        <pc:sldLayoutChg chg="del">
          <pc:chgData name="LOH Xiao Binn" userId="7b8234c9-843e-43bd-8fa3-4083d2600131" providerId="ADAL" clId="{12C0C07D-8EB2-4388-9131-177C677A6714}" dt="2020-09-27T17:26:26.260" v="3150" actId="2696"/>
          <pc:sldLayoutMkLst>
            <pc:docMk/>
            <pc:sldMasterMk cId="0" sldId="2147483670"/>
            <pc:sldLayoutMk cId="0" sldId="2147483660"/>
          </pc:sldLayoutMkLst>
        </pc:sldLayoutChg>
        <pc:sldLayoutChg chg="del">
          <pc:chgData name="LOH Xiao Binn" userId="7b8234c9-843e-43bd-8fa3-4083d2600131" providerId="ADAL" clId="{12C0C07D-8EB2-4388-9131-177C677A6714}" dt="2020-09-27T17:26:24.093" v="3147" actId="2696"/>
          <pc:sldLayoutMkLst>
            <pc:docMk/>
            <pc:sldMasterMk cId="0" sldId="2147483670"/>
            <pc:sldLayoutMk cId="0" sldId="2147483662"/>
          </pc:sldLayoutMkLst>
        </pc:sldLayoutChg>
        <pc:sldLayoutChg chg="del">
          <pc:chgData name="LOH Xiao Binn" userId="7b8234c9-843e-43bd-8fa3-4083d2600131" providerId="ADAL" clId="{12C0C07D-8EB2-4388-9131-177C677A6714}" dt="2020-09-27T17:26:22.687" v="3144" actId="2696"/>
          <pc:sldLayoutMkLst>
            <pc:docMk/>
            <pc:sldMasterMk cId="0" sldId="2147483670"/>
            <pc:sldLayoutMk cId="0" sldId="2147483663"/>
          </pc:sldLayoutMkLst>
        </pc:sldLayoutChg>
        <pc:sldLayoutChg chg="del">
          <pc:chgData name="LOH Xiao Binn" userId="7b8234c9-843e-43bd-8fa3-4083d2600131" providerId="ADAL" clId="{12C0C07D-8EB2-4388-9131-177C677A6714}" dt="2020-09-27T17:26:22.106" v="3142" actId="2696"/>
          <pc:sldLayoutMkLst>
            <pc:docMk/>
            <pc:sldMasterMk cId="0" sldId="2147483670"/>
            <pc:sldLayoutMk cId="0" sldId="2147483664"/>
          </pc:sldLayoutMkLst>
        </pc:sldLayoutChg>
        <pc:sldLayoutChg chg="del">
          <pc:chgData name="LOH Xiao Binn" userId="7b8234c9-843e-43bd-8fa3-4083d2600131" providerId="ADAL" clId="{12C0C07D-8EB2-4388-9131-177C677A6714}" dt="2020-09-27T17:26:21.437" v="3140" actId="2696"/>
          <pc:sldLayoutMkLst>
            <pc:docMk/>
            <pc:sldMasterMk cId="0" sldId="2147483670"/>
            <pc:sldLayoutMk cId="0" sldId="2147483665"/>
          </pc:sldLayoutMkLst>
        </pc:sldLayoutChg>
      </pc:sldMasterChg>
      <pc:sldMasterChg chg="del delSldLayout">
        <pc:chgData name="LOH Xiao Binn" userId="7b8234c9-843e-43bd-8fa3-4083d2600131" providerId="ADAL" clId="{12C0C07D-8EB2-4388-9131-177C677A6714}" dt="2020-09-27T17:26:19.095" v="3135" actId="2696"/>
        <pc:sldMasterMkLst>
          <pc:docMk/>
          <pc:sldMasterMk cId="0" sldId="2147483671"/>
        </pc:sldMasterMkLst>
        <pc:sldLayoutChg chg="del">
          <pc:chgData name="LOH Xiao Binn" userId="7b8234c9-843e-43bd-8fa3-4083d2600131" providerId="ADAL" clId="{12C0C07D-8EB2-4388-9131-177C677A6714}" dt="2020-09-27T17:26:19.092" v="3134" actId="2696"/>
          <pc:sldLayoutMkLst>
            <pc:docMk/>
            <pc:sldMasterMk cId="0" sldId="2147483671"/>
            <pc:sldLayoutMk cId="0" sldId="2147483669"/>
          </pc:sldLayoutMkLst>
        </pc:sldLayoutChg>
      </pc:sldMasterChg>
    </pc:docChg>
  </pc:docChgLst>
  <pc:docChgLst>
    <pc:chgData name="Darren MOH Qing Loong" userId="S::darren.moh.2018@sis.smu.edu.sg::8e37d9a8-ebaf-485b-b48e-5c126846128e" providerId="AD" clId="Web-{64C1E7F9-E8B5-453E-9AAE-DE1B2F6EFB34}"/>
    <pc:docChg chg="modSld sldOrd">
      <pc:chgData name="Darren MOH Qing Loong" userId="S::darren.moh.2018@sis.smu.edu.sg::8e37d9a8-ebaf-485b-b48e-5c126846128e" providerId="AD" clId="Web-{64C1E7F9-E8B5-453E-9AAE-DE1B2F6EFB34}" dt="2020-09-28T14:15:25.550" v="2219"/>
      <pc:docMkLst>
        <pc:docMk/>
      </pc:docMkLst>
      <pc:sldChg chg="modSp modNotes">
        <pc:chgData name="Darren MOH Qing Loong" userId="S::darren.moh.2018@sis.smu.edu.sg::8e37d9a8-ebaf-485b-b48e-5c126846128e" providerId="AD" clId="Web-{64C1E7F9-E8B5-453E-9AAE-DE1B2F6EFB34}" dt="2020-09-28T11:55:03.137" v="1908"/>
        <pc:sldMkLst>
          <pc:docMk/>
          <pc:sldMk cId="0" sldId="261"/>
        </pc:sldMkLst>
        <pc:spChg chg="mod">
          <ac:chgData name="Darren MOH Qing Loong" userId="S::darren.moh.2018@sis.smu.edu.sg::8e37d9a8-ebaf-485b-b48e-5c126846128e" providerId="AD" clId="Web-{64C1E7F9-E8B5-453E-9AAE-DE1B2F6EFB34}" dt="2020-09-28T05:18:26.477" v="217" actId="20577"/>
          <ac:spMkLst>
            <pc:docMk/>
            <pc:sldMk cId="0" sldId="261"/>
            <ac:spMk id="2" creationId="{D1207F50-C8E0-4837-BBA6-80CAE7889AB0}"/>
          </ac:spMkLst>
        </pc:spChg>
        <pc:graphicFrameChg chg="mod modGraphic">
          <ac:chgData name="Darren MOH Qing Loong" userId="S::darren.moh.2018@sis.smu.edu.sg::8e37d9a8-ebaf-485b-b48e-5c126846128e" providerId="AD" clId="Web-{64C1E7F9-E8B5-453E-9AAE-DE1B2F6EFB34}" dt="2020-09-28T10:43:47.789" v="1671"/>
          <ac:graphicFrameMkLst>
            <pc:docMk/>
            <pc:sldMk cId="0" sldId="261"/>
            <ac:graphicFrameMk id="3" creationId="{2C19E9EA-BC59-42A9-BC81-0B31D4DEFDC8}"/>
          </ac:graphicFrameMkLst>
        </pc:graphicFrameChg>
      </pc:sldChg>
      <pc:sldChg chg="ord">
        <pc:chgData name="Darren MOH Qing Loong" userId="S::darren.moh.2018@sis.smu.edu.sg::8e37d9a8-ebaf-485b-b48e-5c126846128e" providerId="AD" clId="Web-{64C1E7F9-E8B5-453E-9AAE-DE1B2F6EFB34}" dt="2020-09-28T06:54:09.784" v="637"/>
        <pc:sldMkLst>
          <pc:docMk/>
          <pc:sldMk cId="0" sldId="263"/>
        </pc:sldMkLst>
      </pc:sldChg>
      <pc:sldChg chg="addSp delSp modSp">
        <pc:chgData name="Darren MOH Qing Loong" userId="S::darren.moh.2018@sis.smu.edu.sg::8e37d9a8-ebaf-485b-b48e-5c126846128e" providerId="AD" clId="Web-{64C1E7F9-E8B5-453E-9AAE-DE1B2F6EFB34}" dt="2020-09-28T14:15:25.550" v="2219"/>
        <pc:sldMkLst>
          <pc:docMk/>
          <pc:sldMk cId="3652917172" sldId="339"/>
        </pc:sldMkLst>
        <pc:spChg chg="mod">
          <ac:chgData name="Darren MOH Qing Loong" userId="S::darren.moh.2018@sis.smu.edu.sg::8e37d9a8-ebaf-485b-b48e-5c126846128e" providerId="AD" clId="Web-{64C1E7F9-E8B5-453E-9AAE-DE1B2F6EFB34}" dt="2020-09-28T12:21:16.171" v="1929" actId="1076"/>
          <ac:spMkLst>
            <pc:docMk/>
            <pc:sldMk cId="3652917172" sldId="339"/>
            <ac:spMk id="3" creationId="{13175C02-8615-4534-A295-C242BBDAC56E}"/>
          </ac:spMkLst>
        </pc:spChg>
        <pc:spChg chg="add mod">
          <ac:chgData name="Darren MOH Qing Loong" userId="S::darren.moh.2018@sis.smu.edu.sg::8e37d9a8-ebaf-485b-b48e-5c126846128e" providerId="AD" clId="Web-{64C1E7F9-E8B5-453E-9AAE-DE1B2F6EFB34}" dt="2020-09-28T13:17:01.797" v="2206" actId="20577"/>
          <ac:spMkLst>
            <pc:docMk/>
            <pc:sldMk cId="3652917172" sldId="339"/>
            <ac:spMk id="10" creationId="{32D44499-B217-4AC3-8BCD-904225DA530F}"/>
          </ac:spMkLst>
        </pc:spChg>
        <pc:picChg chg="add del mod modCrop">
          <ac:chgData name="Darren MOH Qing Loong" userId="S::darren.moh.2018@sis.smu.edu.sg::8e37d9a8-ebaf-485b-b48e-5c126846128e" providerId="AD" clId="Web-{64C1E7F9-E8B5-453E-9AAE-DE1B2F6EFB34}" dt="2020-09-28T14:12:20.567" v="2218"/>
          <ac:picMkLst>
            <pc:docMk/>
            <pc:sldMk cId="3652917172" sldId="339"/>
            <ac:picMk id="2" creationId="{E3C87568-2CAB-4771-B1E0-FE09EE21D51C}"/>
          </ac:picMkLst>
        </pc:picChg>
        <pc:picChg chg="del mod">
          <ac:chgData name="Darren MOH Qing Loong" userId="S::darren.moh.2018@sis.smu.edu.sg::8e37d9a8-ebaf-485b-b48e-5c126846128e" providerId="AD" clId="Web-{64C1E7F9-E8B5-453E-9AAE-DE1B2F6EFB34}" dt="2020-09-28T14:15:25.550" v="2219"/>
          <ac:picMkLst>
            <pc:docMk/>
            <pc:sldMk cId="3652917172" sldId="339"/>
            <ac:picMk id="4" creationId="{57BEB6E4-FAB4-4562-8979-369B1EB21DF4}"/>
          </ac:picMkLst>
        </pc:picChg>
        <pc:picChg chg="add del mod">
          <ac:chgData name="Darren MOH Qing Loong" userId="S::darren.moh.2018@sis.smu.edu.sg::8e37d9a8-ebaf-485b-b48e-5c126846128e" providerId="AD" clId="Web-{64C1E7F9-E8B5-453E-9AAE-DE1B2F6EFB34}" dt="2020-09-28T13:57:48.356" v="2216"/>
          <ac:picMkLst>
            <pc:docMk/>
            <pc:sldMk cId="3652917172" sldId="339"/>
            <ac:picMk id="5" creationId="{515B4EB4-CE11-4C6A-A71E-615D492C0A9D}"/>
          </ac:picMkLst>
        </pc:picChg>
        <pc:picChg chg="add del mod">
          <ac:chgData name="Darren MOH Qing Loong" userId="S::darren.moh.2018@sis.smu.edu.sg::8e37d9a8-ebaf-485b-b48e-5c126846128e" providerId="AD" clId="Web-{64C1E7F9-E8B5-453E-9AAE-DE1B2F6EFB34}" dt="2020-09-28T12:29:21.498" v="1960"/>
          <ac:picMkLst>
            <pc:docMk/>
            <pc:sldMk cId="3652917172" sldId="339"/>
            <ac:picMk id="7" creationId="{7648A21F-8875-4A54-AAD8-99115E4D8A00}"/>
          </ac:picMkLst>
        </pc:picChg>
        <pc:picChg chg="add mod">
          <ac:chgData name="Darren MOH Qing Loong" userId="S::darren.moh.2018@sis.smu.edu.sg::8e37d9a8-ebaf-485b-b48e-5c126846128e" providerId="AD" clId="Web-{64C1E7F9-E8B5-453E-9AAE-DE1B2F6EFB34}" dt="2020-09-28T13:17:12.220" v="2210" actId="14100"/>
          <ac:picMkLst>
            <pc:docMk/>
            <pc:sldMk cId="3652917172" sldId="339"/>
            <ac:picMk id="8" creationId="{DA8560EB-AFC7-4AD2-B63E-C5486C730EF2}"/>
          </ac:picMkLst>
        </pc:picChg>
        <pc:picChg chg="add mod">
          <ac:chgData name="Darren MOH Qing Loong" userId="S::darren.moh.2018@sis.smu.edu.sg::8e37d9a8-ebaf-485b-b48e-5c126846128e" providerId="AD" clId="Web-{64C1E7F9-E8B5-453E-9AAE-DE1B2F6EFB34}" dt="2020-09-28T13:17:30.955" v="2215" actId="1076"/>
          <ac:picMkLst>
            <pc:docMk/>
            <pc:sldMk cId="3652917172" sldId="339"/>
            <ac:picMk id="9" creationId="{E3AAE815-F7C5-48D7-95C5-0A8E0273186C}"/>
          </ac:picMkLst>
        </pc:picChg>
        <pc:picChg chg="add mod">
          <ac:chgData name="Darren MOH Qing Loong" userId="S::darren.moh.2018@sis.smu.edu.sg::8e37d9a8-ebaf-485b-b48e-5c126846128e" providerId="AD" clId="Web-{64C1E7F9-E8B5-453E-9AAE-DE1B2F6EFB34}" dt="2020-09-28T13:01:10.442" v="2058" actId="14100"/>
          <ac:picMkLst>
            <pc:docMk/>
            <pc:sldMk cId="3652917172" sldId="339"/>
            <ac:picMk id="11" creationId="{92D02711-31CD-4548-9A8A-A905A5EEFE14}"/>
          </ac:picMkLst>
        </pc:picChg>
        <pc:picChg chg="add del mod">
          <ac:chgData name="Darren MOH Qing Loong" userId="S::darren.moh.2018@sis.smu.edu.sg::8e37d9a8-ebaf-485b-b48e-5c126846128e" providerId="AD" clId="Web-{64C1E7F9-E8B5-453E-9AAE-DE1B2F6EFB34}" dt="2020-09-28T14:01:39.609" v="2217"/>
          <ac:picMkLst>
            <pc:docMk/>
            <pc:sldMk cId="3652917172" sldId="339"/>
            <ac:picMk id="12" creationId="{54A9B40C-EC37-4D8B-9BC8-98281DC987E6}"/>
          </ac:picMkLst>
        </pc:picChg>
        <pc:picChg chg="add mod">
          <ac:chgData name="Darren MOH Qing Loong" userId="S::darren.moh.2018@sis.smu.edu.sg::8e37d9a8-ebaf-485b-b48e-5c126846128e" providerId="AD" clId="Web-{64C1E7F9-E8B5-453E-9AAE-DE1B2F6EFB34}" dt="2020-09-28T13:01:03.536" v="2056" actId="14100"/>
          <ac:picMkLst>
            <pc:docMk/>
            <pc:sldMk cId="3652917172" sldId="339"/>
            <ac:picMk id="13" creationId="{40F441AD-B269-4CC2-91D1-867951909DD8}"/>
          </ac:picMkLst>
        </pc:picChg>
      </pc:sldChg>
      <pc:sldChg chg="modSp">
        <pc:chgData name="Darren MOH Qing Loong" userId="S::darren.moh.2018@sis.smu.edu.sg::8e37d9a8-ebaf-485b-b48e-5c126846128e" providerId="AD" clId="Web-{64C1E7F9-E8B5-453E-9AAE-DE1B2F6EFB34}" dt="2020-09-28T12:00:32.267" v="1917" actId="1076"/>
        <pc:sldMkLst>
          <pc:docMk/>
          <pc:sldMk cId="554741085" sldId="340"/>
        </pc:sldMkLst>
        <pc:spChg chg="mod">
          <ac:chgData name="Darren MOH Qing Loong" userId="S::darren.moh.2018@sis.smu.edu.sg::8e37d9a8-ebaf-485b-b48e-5c126846128e" providerId="AD" clId="Web-{64C1E7F9-E8B5-453E-9AAE-DE1B2F6EFB34}" dt="2020-09-28T12:00:32.267" v="1917" actId="1076"/>
          <ac:spMkLst>
            <pc:docMk/>
            <pc:sldMk cId="554741085" sldId="340"/>
            <ac:spMk id="2" creationId="{E62CDB6E-3D71-4958-8959-9EE1BF9F709E}"/>
          </ac:spMkLst>
        </pc:spChg>
        <pc:spChg chg="mod">
          <ac:chgData name="Darren MOH Qing Loong" userId="S::darren.moh.2018@sis.smu.edu.sg::8e37d9a8-ebaf-485b-b48e-5c126846128e" providerId="AD" clId="Web-{64C1E7F9-E8B5-453E-9AAE-DE1B2F6EFB34}" dt="2020-09-28T05:21:54.400" v="259" actId="1076"/>
          <ac:spMkLst>
            <pc:docMk/>
            <pc:sldMk cId="554741085" sldId="340"/>
            <ac:spMk id="652" creationId="{00000000-0000-0000-0000-000000000000}"/>
          </ac:spMkLst>
        </pc:spChg>
      </pc:sldChg>
      <pc:sldChg chg="modSp">
        <pc:chgData name="Darren MOH Qing Loong" userId="S::darren.moh.2018@sis.smu.edu.sg::8e37d9a8-ebaf-485b-b48e-5c126846128e" providerId="AD" clId="Web-{64C1E7F9-E8B5-453E-9AAE-DE1B2F6EFB34}" dt="2020-09-28T09:47:30.117" v="1363" actId="20577"/>
        <pc:sldMkLst>
          <pc:docMk/>
          <pc:sldMk cId="2155642152" sldId="342"/>
        </pc:sldMkLst>
        <pc:spChg chg="mod">
          <ac:chgData name="Darren MOH Qing Loong" userId="S::darren.moh.2018@sis.smu.edu.sg::8e37d9a8-ebaf-485b-b48e-5c126846128e" providerId="AD" clId="Web-{64C1E7F9-E8B5-453E-9AAE-DE1B2F6EFB34}" dt="2020-09-28T09:10:25.422" v="1222" actId="20577"/>
          <ac:spMkLst>
            <pc:docMk/>
            <pc:sldMk cId="2155642152" sldId="342"/>
            <ac:spMk id="1792" creationId="{00000000-0000-0000-0000-000000000000}"/>
          </ac:spMkLst>
        </pc:spChg>
        <pc:spChg chg="mod">
          <ac:chgData name="Darren MOH Qing Loong" userId="S::darren.moh.2018@sis.smu.edu.sg::8e37d9a8-ebaf-485b-b48e-5c126846128e" providerId="AD" clId="Web-{64C1E7F9-E8B5-453E-9AAE-DE1B2F6EFB34}" dt="2020-09-28T09:47:30.117" v="1363" actId="20577"/>
          <ac:spMkLst>
            <pc:docMk/>
            <pc:sldMk cId="2155642152" sldId="342"/>
            <ac:spMk id="1794" creationId="{00000000-0000-0000-0000-000000000000}"/>
          </ac:spMkLst>
        </pc:spChg>
      </pc:sldChg>
      <pc:sldChg chg="modSp">
        <pc:chgData name="Darren MOH Qing Loong" userId="S::darren.moh.2018@sis.smu.edu.sg::8e37d9a8-ebaf-485b-b48e-5c126846128e" providerId="AD" clId="Web-{64C1E7F9-E8B5-453E-9AAE-DE1B2F6EFB34}" dt="2020-09-28T10:34:29.664" v="1666" actId="1076"/>
        <pc:sldMkLst>
          <pc:docMk/>
          <pc:sldMk cId="614873597" sldId="354"/>
        </pc:sldMkLst>
        <pc:spChg chg="mod">
          <ac:chgData name="Darren MOH Qing Loong" userId="S::darren.moh.2018@sis.smu.edu.sg::8e37d9a8-ebaf-485b-b48e-5c126846128e" providerId="AD" clId="Web-{64C1E7F9-E8B5-453E-9AAE-DE1B2F6EFB34}" dt="2020-09-28T10:34:29.664" v="1666" actId="1076"/>
          <ac:spMkLst>
            <pc:docMk/>
            <pc:sldMk cId="614873597" sldId="354"/>
            <ac:spMk id="2" creationId="{E62CDB6E-3D71-4958-8959-9EE1BF9F709E}"/>
          </ac:spMkLst>
        </pc:spChg>
        <pc:spChg chg="mod">
          <ac:chgData name="Darren MOH Qing Loong" userId="S::darren.moh.2018@sis.smu.edu.sg::8e37d9a8-ebaf-485b-b48e-5c126846128e" providerId="AD" clId="Web-{64C1E7F9-E8B5-453E-9AAE-DE1B2F6EFB34}" dt="2020-09-28T05:21:41.790" v="257" actId="1076"/>
          <ac:spMkLst>
            <pc:docMk/>
            <pc:sldMk cId="614873597" sldId="354"/>
            <ac:spMk id="652" creationId="{00000000-0000-0000-0000-000000000000}"/>
          </ac:spMkLst>
        </pc:spChg>
      </pc:sldChg>
    </pc:docChg>
  </pc:docChgLst>
  <pc:docChgLst>
    <pc:chgData name="Darren MOH Qing Loong" userId="S::darren.moh.2018@sis.smu.edu.sg::8e37d9a8-ebaf-485b-b48e-5c126846128e" providerId="AD" clId="Web-{0EAF8B08-901F-48B2-904C-D7AE821E021E}"/>
    <pc:docChg chg="modSld">
      <pc:chgData name="Darren MOH Qing Loong" userId="S::darren.moh.2018@sis.smu.edu.sg::8e37d9a8-ebaf-485b-b48e-5c126846128e" providerId="AD" clId="Web-{0EAF8B08-901F-48B2-904C-D7AE821E021E}" dt="2020-09-25T08:43:29.139" v="23"/>
      <pc:docMkLst>
        <pc:docMk/>
      </pc:docMkLst>
      <pc:sldChg chg="modSp">
        <pc:chgData name="Darren MOH Qing Loong" userId="S::darren.moh.2018@sis.smu.edu.sg::8e37d9a8-ebaf-485b-b48e-5c126846128e" providerId="AD" clId="Web-{0EAF8B08-901F-48B2-904C-D7AE821E021E}" dt="2020-09-25T08:29:11.202" v="7" actId="20577"/>
        <pc:sldMkLst>
          <pc:docMk/>
          <pc:sldMk cId="0" sldId="256"/>
        </pc:sldMkLst>
        <pc:spChg chg="mod">
          <ac:chgData name="Darren MOH Qing Loong" userId="S::darren.moh.2018@sis.smu.edu.sg::8e37d9a8-ebaf-485b-b48e-5c126846128e" providerId="AD" clId="Web-{0EAF8B08-901F-48B2-904C-D7AE821E021E}" dt="2020-09-25T08:29:11.202" v="7" actId="20577"/>
          <ac:spMkLst>
            <pc:docMk/>
            <pc:sldMk cId="0" sldId="256"/>
            <ac:spMk id="434" creationId="{00000000-0000-0000-0000-000000000000}"/>
          </ac:spMkLst>
        </pc:spChg>
      </pc:sldChg>
      <pc:sldChg chg="modSp">
        <pc:chgData name="Darren MOH Qing Loong" userId="S::darren.moh.2018@sis.smu.edu.sg::8e37d9a8-ebaf-485b-b48e-5c126846128e" providerId="AD" clId="Web-{0EAF8B08-901F-48B2-904C-D7AE821E021E}" dt="2020-09-25T08:31:38.530" v="11" actId="1076"/>
        <pc:sldMkLst>
          <pc:docMk/>
          <pc:sldMk cId="0" sldId="257"/>
        </pc:sldMkLst>
        <pc:spChg chg="mod">
          <ac:chgData name="Darren MOH Qing Loong" userId="S::darren.moh.2018@sis.smu.edu.sg::8e37d9a8-ebaf-485b-b48e-5c126846128e" providerId="AD" clId="Web-{0EAF8B08-901F-48B2-904C-D7AE821E021E}" dt="2020-09-25T08:31:36.467" v="10" actId="1076"/>
          <ac:spMkLst>
            <pc:docMk/>
            <pc:sldMk cId="0" sldId="257"/>
            <ac:spMk id="475" creationId="{00000000-0000-0000-0000-000000000000}"/>
          </ac:spMkLst>
        </pc:spChg>
        <pc:picChg chg="mod">
          <ac:chgData name="Darren MOH Qing Loong" userId="S::darren.moh.2018@sis.smu.edu.sg::8e37d9a8-ebaf-485b-b48e-5c126846128e" providerId="AD" clId="Web-{0EAF8B08-901F-48B2-904C-D7AE821E021E}" dt="2020-09-25T08:31:38.530" v="11" actId="1076"/>
          <ac:picMkLst>
            <pc:docMk/>
            <pc:sldMk cId="0" sldId="257"/>
            <ac:picMk id="2" creationId="{144212C9-BF43-45EC-987D-2DB9CAB3758C}"/>
          </ac:picMkLst>
        </pc:picChg>
      </pc:sldChg>
      <pc:sldChg chg="addSp delSp modSp">
        <pc:chgData name="Darren MOH Qing Loong" userId="S::darren.moh.2018@sis.smu.edu.sg::8e37d9a8-ebaf-485b-b48e-5c126846128e" providerId="AD" clId="Web-{0EAF8B08-901F-48B2-904C-D7AE821E021E}" dt="2020-09-25T08:43:29.139" v="23"/>
        <pc:sldMkLst>
          <pc:docMk/>
          <pc:sldMk cId="0" sldId="261"/>
        </pc:sldMkLst>
        <pc:spChg chg="add del">
          <ac:chgData name="Darren MOH Qing Loong" userId="S::darren.moh.2018@sis.smu.edu.sg::8e37d9a8-ebaf-485b-b48e-5c126846128e" providerId="AD" clId="Web-{0EAF8B08-901F-48B2-904C-D7AE821E021E}" dt="2020-09-25T08:43:29.139" v="23"/>
          <ac:spMkLst>
            <pc:docMk/>
            <pc:sldMk cId="0" sldId="261"/>
            <ac:spMk id="2" creationId="{3A4685D8-488D-42D4-8A24-8B3229AA9306}"/>
          </ac:spMkLst>
        </pc:spChg>
        <pc:spChg chg="add del">
          <ac:chgData name="Darren MOH Qing Loong" userId="S::darren.moh.2018@sis.smu.edu.sg::8e37d9a8-ebaf-485b-b48e-5c126846128e" providerId="AD" clId="Web-{0EAF8B08-901F-48B2-904C-D7AE821E021E}" dt="2020-09-25T08:43:29.123" v="22"/>
          <ac:spMkLst>
            <pc:docMk/>
            <pc:sldMk cId="0" sldId="261"/>
            <ac:spMk id="3" creationId="{35FB9F1C-5479-4134-90D8-55AA6373CA12}"/>
          </ac:spMkLst>
        </pc:spChg>
        <pc:spChg chg="add del">
          <ac:chgData name="Darren MOH Qing Loong" userId="S::darren.moh.2018@sis.smu.edu.sg::8e37d9a8-ebaf-485b-b48e-5c126846128e" providerId="AD" clId="Web-{0EAF8B08-901F-48B2-904C-D7AE821E021E}" dt="2020-09-25T08:43:29.108" v="21"/>
          <ac:spMkLst>
            <pc:docMk/>
            <pc:sldMk cId="0" sldId="261"/>
            <ac:spMk id="4" creationId="{957D87E3-49A7-4AF4-9FF6-F9A02781C4CF}"/>
          </ac:spMkLst>
        </pc:spChg>
        <pc:spChg chg="add del mod">
          <ac:chgData name="Darren MOH Qing Loong" userId="S::darren.moh.2018@sis.smu.edu.sg::8e37d9a8-ebaf-485b-b48e-5c126846128e" providerId="AD" clId="Web-{0EAF8B08-901F-48B2-904C-D7AE821E021E}" dt="2020-09-25T08:43:29.076" v="20"/>
          <ac:spMkLst>
            <pc:docMk/>
            <pc:sldMk cId="0" sldId="261"/>
            <ac:spMk id="5" creationId="{ECF25795-C291-4719-B1E2-E8FBC80D70CE}"/>
          </ac:spMkLst>
        </pc:spChg>
      </pc:sldChg>
      <pc:sldChg chg="delSp">
        <pc:chgData name="Darren MOH Qing Loong" userId="S::darren.moh.2018@sis.smu.edu.sg::8e37d9a8-ebaf-485b-b48e-5c126846128e" providerId="AD" clId="Web-{0EAF8B08-901F-48B2-904C-D7AE821E021E}" dt="2020-09-25T08:34:28.514" v="13"/>
        <pc:sldMkLst>
          <pc:docMk/>
          <pc:sldMk cId="3701627305" sldId="341"/>
        </pc:sldMkLst>
        <pc:spChg chg="del">
          <ac:chgData name="Darren MOH Qing Loong" userId="S::darren.moh.2018@sis.smu.edu.sg::8e37d9a8-ebaf-485b-b48e-5c126846128e" providerId="AD" clId="Web-{0EAF8B08-901F-48B2-904C-D7AE821E021E}" dt="2020-09-25T08:34:28.514" v="13"/>
          <ac:spMkLst>
            <pc:docMk/>
            <pc:sldMk cId="3701627305" sldId="341"/>
            <ac:spMk id="4" creationId="{C29ACA04-FD0F-4A21-B093-6E11D1DA0792}"/>
          </ac:spMkLst>
        </pc:spChg>
      </pc:sldChg>
      <pc:sldChg chg="delSp modSp">
        <pc:chgData name="Darren MOH Qing Loong" userId="S::darren.moh.2018@sis.smu.edu.sg::8e37d9a8-ebaf-485b-b48e-5c126846128e" providerId="AD" clId="Web-{0EAF8B08-901F-48B2-904C-D7AE821E021E}" dt="2020-09-25T08:31:40.592" v="12"/>
        <pc:sldMkLst>
          <pc:docMk/>
          <pc:sldMk cId="570260423" sldId="344"/>
        </pc:sldMkLst>
        <pc:spChg chg="mod">
          <ac:chgData name="Darren MOH Qing Loong" userId="S::darren.moh.2018@sis.smu.edu.sg::8e37d9a8-ebaf-485b-b48e-5c126846128e" providerId="AD" clId="Web-{0EAF8B08-901F-48B2-904C-D7AE821E021E}" dt="2020-09-25T08:31:31.795" v="9" actId="20577"/>
          <ac:spMkLst>
            <pc:docMk/>
            <pc:sldMk cId="570260423" sldId="344"/>
            <ac:spMk id="473" creationId="{00000000-0000-0000-0000-000000000000}"/>
          </ac:spMkLst>
        </pc:spChg>
        <pc:picChg chg="del">
          <ac:chgData name="Darren MOH Qing Loong" userId="S::darren.moh.2018@sis.smu.edu.sg::8e37d9a8-ebaf-485b-b48e-5c126846128e" providerId="AD" clId="Web-{0EAF8B08-901F-48B2-904C-D7AE821E021E}" dt="2020-09-25T08:31:40.592" v="12"/>
          <ac:picMkLst>
            <pc:docMk/>
            <pc:sldMk cId="570260423" sldId="344"/>
            <ac:picMk id="33" creationId="{2A62504F-5B2C-481B-BEDB-C7FF1D75C20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Noun" TargetMode="External"/><Relationship Id="rId7" Type="http://schemas.openxmlformats.org/officeDocument/2006/relationships/hyperlink" Target="https://en.wikipedia.org/wiki/Preposi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Adverb" TargetMode="External"/><Relationship Id="rId5" Type="http://schemas.openxmlformats.org/officeDocument/2006/relationships/hyperlink" Target="https://en.wikipedia.org/wiki/Adjective" TargetMode="External"/><Relationship Id="rId4" Type="http://schemas.openxmlformats.org/officeDocument/2006/relationships/hyperlink" Target="https://en.wikipedia.org/wiki/Verb"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Hello everyone, we are group 4 and we will be working on a fake news classifier model using logistic regression, sentiment analysis and topic detection. Our project title is Sentiment analysis and topic detection for fake news classifier.</a:t>
            </a:r>
            <a:endParaRPr/>
          </a:p>
        </p:txBody>
      </p:sp>
    </p:spTree>
    <p:extLst>
      <p:ext uri="{BB962C8B-B14F-4D97-AF65-F5344CB8AC3E}">
        <p14:creationId xmlns:p14="http://schemas.microsoft.com/office/powerpoint/2010/main" val="1126463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2" name="Google Shape;59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a:solidFill>
                  <a:srgbClr val="000000"/>
                </a:solidFill>
                <a:latin typeface="Arial"/>
                <a:ea typeface="Arial"/>
                <a:cs typeface="Arial"/>
                <a:sym typeface="Arial"/>
              </a:rPr>
              <a:t>What is your method or your solutions; describe your method in details..</a:t>
            </a:r>
            <a:endParaRPr lang="en-SG"/>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a:t>For our project , we want to study  and understand if factoring attributes from topic modelling and sentiment analysis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a:t>will it affect the fake news classification model which we will be building,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a:t>Either it will strengthen our/ weaken classification model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100" b="0" i="0" u="none" strike="noStrike" cap="none" baseline="0">
              <a:solidFill>
                <a:srgbClr val="0000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100" b="0" i="0" u="none" strike="noStrike" cap="none" baseline="0">
                <a:solidFill>
                  <a:srgbClr val="000000"/>
                </a:solidFill>
                <a:latin typeface="Arial"/>
                <a:ea typeface="Arial"/>
                <a:cs typeface="Arial"/>
                <a:sym typeface="Arial"/>
              </a:rPr>
              <a:t>So over here, it shows our process flow,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100" b="0" i="0" u="none" strike="noStrike" cap="none" baseline="0">
              <a:solidFill>
                <a:srgbClr val="0000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100" b="0" i="0" u="none" strike="noStrike" cap="none" baseline="0">
                <a:solidFill>
                  <a:srgbClr val="000000"/>
                </a:solidFill>
                <a:latin typeface="Arial"/>
                <a:ea typeface="Arial"/>
                <a:cs typeface="Arial"/>
                <a:sym typeface="Arial"/>
              </a:rPr>
              <a:t>0. After our EDA and text pre processing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100" b="0" i="0" u="none" strike="noStrike" cap="none" baseline="0">
              <a:solidFill>
                <a:srgbClr val="000000"/>
              </a:solidFill>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SG" sz="1100" b="0" i="0" u="none" strike="noStrike" cap="none" baseline="0">
                <a:solidFill>
                  <a:srgbClr val="000000"/>
                </a:solidFill>
                <a:latin typeface="Arial"/>
                <a:ea typeface="Arial"/>
                <a:cs typeface="Arial"/>
                <a:sym typeface="Arial"/>
              </a:rPr>
              <a:t>So firstly we will pass the text data to the sentiment analysis toolkit [unsupervised methods] where the output will give us sentiment polarity </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SG" sz="1100" b="0" i="0" u="none" strike="noStrike" cap="none" baseline="0">
              <a:solidFill>
                <a:srgbClr val="000000"/>
              </a:solidFill>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SG" sz="1100" b="0" i="0" u="none" strike="noStrike" cap="none" baseline="0">
                <a:solidFill>
                  <a:srgbClr val="000000"/>
                </a:solidFill>
                <a:latin typeface="Arial"/>
                <a:ea typeface="Arial"/>
                <a:cs typeface="Arial"/>
                <a:sym typeface="Arial"/>
              </a:rPr>
              <a:t>We will also pass the text data to the topic modelling [unsupervised learning methods] where the model can help us cluster the data into different topics </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SG" sz="1100" b="0" i="0" u="none" strike="noStrike" cap="none" baseline="0">
              <a:solidFill>
                <a:srgbClr val="000000"/>
              </a:solidFill>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SG" sz="1100" b="0" i="0" u="none" strike="noStrike" cap="none" baseline="0">
                <a:solidFill>
                  <a:srgbClr val="000000"/>
                </a:solidFill>
                <a:latin typeface="Arial"/>
                <a:ea typeface="Arial"/>
                <a:cs typeface="Arial"/>
                <a:sym typeface="Arial"/>
              </a:rPr>
              <a:t>We will feed the processed text data , output from sentiment and topic modelling into the classifier to train the model, evaluate whether model improve / worsen.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100" b="0" i="0" u="none" strike="noStrike" cap="none" baseline="0">
              <a:solidFill>
                <a:srgbClr val="000000"/>
              </a:solidFill>
              <a:latin typeface="Arial"/>
              <a:ea typeface="Arial"/>
              <a:cs typeface="Arial"/>
              <a:sym typeface="Arial"/>
            </a:endParaRPr>
          </a:p>
          <a:p>
            <a:pPr rtl="0" fontAlgn="base">
              <a:spcBef>
                <a:spcPts val="0"/>
              </a:spcBef>
              <a:spcAft>
                <a:spcPts val="0"/>
              </a:spcAft>
              <a:buFont typeface="Arial" panose="020B0604020202020204" pitchFamily="34" charset="0"/>
              <a:buChar char="•"/>
            </a:pPr>
            <a:r>
              <a:rPr lang="en-US" sz="1100" b="0" i="0" u="none" strike="noStrike">
                <a:solidFill>
                  <a:schemeClr val="bg1"/>
                </a:solidFill>
                <a:effectLst/>
                <a:latin typeface="Times New Roman" panose="02020603050405020304" pitchFamily="18" charset="0"/>
                <a:cs typeface="Times New Roman" panose="02020603050405020304" pitchFamily="18" charset="0"/>
              </a:rPr>
              <a:t>1: unreliable</a:t>
            </a:r>
          </a:p>
          <a:p>
            <a:pPr rtl="0" fontAlgn="base">
              <a:spcBef>
                <a:spcPts val="0"/>
              </a:spcBef>
              <a:spcAft>
                <a:spcPts val="0"/>
              </a:spcAft>
              <a:buFont typeface="Arial" panose="020B0604020202020204" pitchFamily="34" charset="0"/>
              <a:buChar char="•"/>
            </a:pPr>
            <a:r>
              <a:rPr lang="en-US" sz="1100" b="0" i="0" u="none" strike="noStrike">
                <a:solidFill>
                  <a:schemeClr val="bg1"/>
                </a:solidFill>
                <a:effectLst/>
                <a:latin typeface="Times New Roman" panose="02020603050405020304" pitchFamily="18" charset="0"/>
                <a:cs typeface="Times New Roman" panose="02020603050405020304" pitchFamily="18" charset="0"/>
              </a:rPr>
              <a:t>0: reliable</a:t>
            </a:r>
          </a:p>
          <a:p>
            <a:pPr rtl="0" fontAlgn="base">
              <a:spcBef>
                <a:spcPts val="0"/>
              </a:spcBef>
              <a:spcAft>
                <a:spcPts val="0"/>
              </a:spcAft>
              <a:buFont typeface="Arial" panose="020B0604020202020204" pitchFamily="34" charset="0"/>
              <a:buChar char="•"/>
            </a:pP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p>
            <a:pPr marL="158750" indent="0" rtl="0" fontAlgn="base">
              <a:spcBef>
                <a:spcPts val="0"/>
              </a:spcBef>
              <a:spcAft>
                <a:spcPts val="0"/>
              </a:spcAft>
              <a:buFont typeface="Arial" panose="020B0604020202020204" pitchFamily="34" charset="0"/>
              <a:buNone/>
            </a:pPr>
            <a:r>
              <a:rPr lang="en-US" sz="1100" b="0" i="0" u="none" strike="noStrike">
                <a:solidFill>
                  <a:schemeClr val="bg1"/>
                </a:solidFill>
                <a:effectLst/>
                <a:latin typeface="Times New Roman" panose="02020603050405020304" pitchFamily="18" charset="0"/>
                <a:cs typeface="Times New Roman" panose="02020603050405020304" pitchFamily="18" charset="0"/>
              </a:rPr>
              <a:t>And we will be comparing with a baseline model which I will show u later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100" b="0" i="0" u="none" strike="noStrike" cap="none" baseline="0">
              <a:solidFill>
                <a:srgbClr val="0000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100" b="0" i="0" u="none" strike="noStrike" cap="none" baseline="0">
                <a:solidFill>
                  <a:srgbClr val="000000"/>
                </a:solidFill>
                <a:latin typeface="Arial"/>
                <a:ea typeface="Arial"/>
                <a:cs typeface="Arial"/>
                <a:sym typeface="Arial"/>
              </a:rPr>
              <a:t>Also we will conduct some analysis : </a:t>
            </a:r>
            <a:endParaRPr lang="en-US" sz="1100" b="0" i="0" u="none" strike="noStrike" cap="none" baseline="0">
              <a:solidFill>
                <a:srgbClr val="0000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baseline="0">
              <a:solidFill>
                <a:srgbClr val="000000"/>
              </a:solidFill>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sz="1100" b="0" i="0" u="none" strike="noStrike" cap="none" baseline="0">
                <a:solidFill>
                  <a:srgbClr val="000000"/>
                </a:solidFill>
                <a:latin typeface="Arial"/>
                <a:ea typeface="Arial"/>
                <a:cs typeface="Arial"/>
                <a:sym typeface="Arial"/>
              </a:rPr>
              <a:t>To see what kind of characteristic and trends does fake news data set possess based on the topic modelling and sentiment analysis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100" b="0" i="0" u="none" strike="noStrike" cap="none" baseline="0">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a:solidFill>
                  <a:srgbClr val="000000"/>
                </a:solidFill>
                <a:latin typeface="Arial"/>
                <a:ea typeface="Arial"/>
                <a:cs typeface="Arial"/>
                <a:sym typeface="Arial"/>
              </a:rPr>
              <a:t>What DM technologies you use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baseline="0">
              <a:solidFill>
                <a:srgbClr val="0000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baseline="0">
                <a:solidFill>
                  <a:srgbClr val="000000"/>
                </a:solidFill>
                <a:latin typeface="Arial"/>
                <a:ea typeface="Arial"/>
                <a:cs typeface="Arial"/>
                <a:sym typeface="Arial"/>
              </a:rPr>
              <a:t>So to build the models we require some tools and resources to help us, so over here is the list of them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i="0" u="none" strike="noStrike" cap="none" baseline="0">
              <a:solidFill>
                <a:srgbClr val="0000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a:solidFill>
                  <a:srgbClr val="000000"/>
                </a:solidFill>
                <a:latin typeface="Arial"/>
                <a:ea typeface="Arial"/>
                <a:cs typeface="Arial"/>
                <a:sym typeface="Arial"/>
              </a:rPr>
              <a:t>1. General  - libraries, NLTK for text processing, </a:t>
            </a:r>
            <a:r>
              <a:rPr lang="en-US" sz="1100" b="0" i="0" u="none" strike="noStrike" cap="none" baseline="0" err="1">
                <a:solidFill>
                  <a:srgbClr val="000000"/>
                </a:solidFill>
                <a:latin typeface="Arial"/>
                <a:ea typeface="Arial"/>
                <a:cs typeface="Arial"/>
                <a:sym typeface="Arial"/>
              </a:rPr>
              <a:t>scitlearn</a:t>
            </a:r>
            <a:r>
              <a:rPr lang="en-US" sz="1100" b="0" i="0" u="none" strike="noStrike" cap="none" baseline="0">
                <a:solidFill>
                  <a:srgbClr val="000000"/>
                </a:solidFill>
                <a:latin typeface="Arial"/>
                <a:ea typeface="Arial"/>
                <a:cs typeface="Arial"/>
                <a:sym typeface="Arial"/>
              </a:rPr>
              <a:t> for some of the ml models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baseline="0">
                <a:solidFill>
                  <a:srgbClr val="000000"/>
                </a:solidFill>
                <a:latin typeface="Arial"/>
                <a:ea typeface="Arial"/>
                <a:cs typeface="Arial"/>
                <a:sym typeface="Arial"/>
              </a:rPr>
              <a:t>2. </a:t>
            </a:r>
            <a:r>
              <a:rPr lang="en-US" sz="1100" b="0" i="0" u="none" strike="noStrike" cap="none" baseline="0">
                <a:solidFill>
                  <a:srgbClr val="000000"/>
                </a:solidFill>
                <a:latin typeface="Arial"/>
                <a:ea typeface="Arial"/>
                <a:cs typeface="Arial"/>
                <a:sym typeface="Arial"/>
              </a:rPr>
              <a:t>Sentiment analysis – </a:t>
            </a:r>
            <a:r>
              <a:rPr lang="en-US" sz="1100" b="0" i="0" u="none" strike="noStrike" cap="none" baseline="0" err="1">
                <a:solidFill>
                  <a:srgbClr val="000000"/>
                </a:solidFill>
                <a:latin typeface="Arial"/>
                <a:ea typeface="Arial"/>
                <a:cs typeface="Arial"/>
                <a:sym typeface="Arial"/>
              </a:rPr>
              <a:t>unpervised</a:t>
            </a:r>
            <a:r>
              <a:rPr lang="en-US" sz="1100" b="0" i="0" u="none" strike="noStrike" cap="none" baseline="0">
                <a:solidFill>
                  <a:srgbClr val="000000"/>
                </a:solidFill>
                <a:latin typeface="Arial"/>
                <a:ea typeface="Arial"/>
                <a:cs typeface="Arial"/>
                <a:sym typeface="Arial"/>
              </a:rPr>
              <a:t> methods which we will have toolkit such as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baseline="0" err="1">
                <a:solidFill>
                  <a:srgbClr val="000000"/>
                </a:solidFill>
                <a:latin typeface="Arial"/>
                <a:ea typeface="Arial"/>
                <a:cs typeface="Arial"/>
                <a:sym typeface="Arial"/>
              </a:rPr>
              <a:t>Textblob</a:t>
            </a:r>
            <a:r>
              <a:rPr lang="en-US" sz="1100" b="1" i="0" u="none" strike="noStrike" cap="none" baseline="0">
                <a:solidFill>
                  <a:srgbClr val="000000"/>
                </a:solidFill>
                <a:latin typeface="Arial"/>
                <a:ea typeface="Arial"/>
                <a:cs typeface="Arial"/>
                <a:sym typeface="Arial"/>
              </a:rPr>
              <a:t> - </a:t>
            </a:r>
            <a:r>
              <a:rPr lang="en-US" sz="1100" b="0" i="0" u="none" strike="noStrike" cap="none" err="1">
                <a:solidFill>
                  <a:srgbClr val="000000"/>
                </a:solidFill>
                <a:effectLst/>
                <a:latin typeface="Arial"/>
                <a:ea typeface="Arial"/>
                <a:cs typeface="Arial"/>
                <a:sym typeface="Arial"/>
              </a:rPr>
              <a:t>TextBlob</a:t>
            </a:r>
            <a:r>
              <a:rPr lang="en-US" sz="1100" b="0" i="0" u="none" strike="noStrike" cap="none">
                <a:solidFill>
                  <a:srgbClr val="000000"/>
                </a:solidFill>
                <a:effectLst/>
                <a:latin typeface="Arial"/>
                <a:ea typeface="Arial"/>
                <a:cs typeface="Arial"/>
                <a:sym typeface="Arial"/>
              </a:rPr>
              <a:t> uses a weighted average sentiment score over all the words in each sample. </a:t>
            </a:r>
            <a:endParaRPr lang="en-US" sz="1100" b="0" i="0" u="none" strike="noStrike" cap="none" baseline="0">
              <a:solidFill>
                <a:srgbClr val="0000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Vader </a:t>
            </a:r>
            <a:r>
              <a:rPr lang="en-US"/>
              <a:t>– </a:t>
            </a:r>
            <a:r>
              <a:rPr lang="en-US" sz="1100" b="0" i="0" u="none" strike="noStrike" cap="none">
                <a:solidFill>
                  <a:srgbClr val="000000"/>
                </a:solidFill>
                <a:effectLst/>
                <a:latin typeface="Arial"/>
                <a:ea typeface="Arial"/>
                <a:cs typeface="Arial"/>
                <a:sym typeface="Arial"/>
              </a:rPr>
              <a:t>VADER seems to work better with things like Capital letters, slang, emojis, </a:t>
            </a:r>
            <a:r>
              <a:rPr lang="en-US" sz="1100" b="0" i="0" u="none" strike="noStrike" cap="none" err="1">
                <a:solidFill>
                  <a:srgbClr val="000000"/>
                </a:solidFill>
                <a:effectLst/>
                <a:latin typeface="Arial"/>
                <a:ea typeface="Arial"/>
                <a:cs typeface="Arial"/>
                <a:sym typeface="Arial"/>
              </a:rPr>
              <a:t>etc</a:t>
            </a:r>
            <a:r>
              <a:rPr lang="en-US" sz="1100" b="0" i="0" u="none" strike="noStrike" cap="none">
                <a:solidFill>
                  <a:srgbClr val="000000"/>
                </a:solidFill>
                <a:effectLst/>
                <a:latin typeface="Arial"/>
                <a:ea typeface="Arial"/>
                <a:cs typeface="Arial"/>
                <a:sym typeface="Arial"/>
              </a:rPr>
              <a:t> — whereas </a:t>
            </a:r>
            <a:r>
              <a:rPr lang="en-US" sz="1100" b="0" i="0" u="none" strike="noStrike" cap="none" err="1">
                <a:solidFill>
                  <a:srgbClr val="000000"/>
                </a:solidFill>
                <a:effectLst/>
                <a:latin typeface="Arial"/>
                <a:ea typeface="Arial"/>
                <a:cs typeface="Arial"/>
                <a:sym typeface="Arial"/>
              </a:rPr>
              <a:t>TextBlob</a:t>
            </a:r>
            <a:r>
              <a:rPr lang="en-US" sz="1100" b="0" i="0" u="none" strike="noStrike" cap="none">
                <a:solidFill>
                  <a:srgbClr val="000000"/>
                </a:solidFill>
                <a:effectLst/>
                <a:latin typeface="Arial"/>
                <a:ea typeface="Arial"/>
                <a:cs typeface="Arial"/>
                <a:sym typeface="Arial"/>
              </a:rPr>
              <a:t> performs strongly with more formal language usage.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a:solidFill>
                  <a:srgbClr val="000000"/>
                </a:solidFill>
                <a:effectLst/>
                <a:latin typeface="Arial"/>
                <a:cs typeface="Arial"/>
                <a:sym typeface="Arial"/>
              </a:rPr>
              <a:t>https://medium.com/@andronikmk/sentiment-analysis-with-nltk-textblob-and-flair-a321d1460867</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u="none"/>
              <a:t>3. </a:t>
            </a:r>
            <a:r>
              <a:rPr lang="en-US" b="1" u="sng"/>
              <a:t>Topic modelling: [unsupervised model]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u="sng"/>
              <a:t>LDA – Goal: </a:t>
            </a:r>
            <a:r>
              <a:rPr lang="en-US" b="1"/>
              <a:t>Is to Map all documents to the topics so that that words in each text are mostly captured by the topics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u="none"/>
              <a:t>However, </a:t>
            </a:r>
            <a:r>
              <a:rPr lang="en-US" b="1"/>
              <a:t>Need specify no of topics, and also it cannot name list out the topic name, but will mention the most likely words that belong to each topics</a:t>
            </a:r>
            <a:endParaRPr lang="en-US" b="1" u="none"/>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u="sng"/>
              <a:t>K means - </a:t>
            </a:r>
            <a:r>
              <a:rPr lang="en-US"/>
              <a:t>need specify no of topics [K], but show the list of topic names</a:t>
            </a:r>
            <a:endParaRPr lang="en-US" b="1" u="sng"/>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u="sng"/>
              <a:t>Density based -  </a:t>
            </a:r>
            <a:r>
              <a:rPr lang="en-US" sz="1100" b="0" i="0" u="none" strike="noStrike" cap="none">
                <a:solidFill>
                  <a:srgbClr val="000000"/>
                </a:solidFill>
                <a:effectLst/>
                <a:latin typeface="Arial"/>
                <a:ea typeface="Arial"/>
                <a:cs typeface="Arial"/>
                <a:sym typeface="Arial"/>
              </a:rPr>
              <a:t>do not need to specify the number of topics you are looking for, as you do with K-means or LDA. Will list the topic names</a:t>
            </a:r>
            <a:endParaRPr lang="en-US" b="1" u="sng"/>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4. Fake news classifier – all from </a:t>
            </a:r>
            <a:r>
              <a:rPr lang="en-US" err="1"/>
              <a:t>scitlearn</a:t>
            </a:r>
            <a:r>
              <a:rPr lang="en-US"/>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5. Metrics – Cross validation [accuracy] and confusion matrix to evaluate the models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For text processing purposes so that it can be feed into the tools that we are using, and the machine learning models – NLTK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Explain why we use both </a:t>
            </a:r>
            <a:r>
              <a:rPr lang="en-US" err="1"/>
              <a:t>textblob</a:t>
            </a:r>
            <a:r>
              <a:rPr lang="en-US"/>
              <a:t> and </a:t>
            </a:r>
            <a:r>
              <a:rPr lang="en-US" err="1"/>
              <a:t>vader</a:t>
            </a:r>
            <a:r>
              <a:rPr lang="en-US"/>
              <a:t> . Explain further that we will be building both and doing comparison.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u="sng"/>
              <a:t>Sentiment analysis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u="none"/>
              <a:t>Following are </a:t>
            </a:r>
            <a:r>
              <a:rPr lang="en-US" b="1" u="none"/>
              <a:t>unsupervised methods </a:t>
            </a:r>
            <a:r>
              <a:rPr lang="en-US" u="none"/>
              <a:t>that employs rule – based approach to analyze a text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u="sng"/>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u="none"/>
              <a:t>We will be using prebuilt libraries follow lexical based approach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u="none"/>
              <a:t>Lexical - </a:t>
            </a:r>
            <a:r>
              <a:rPr lang="en-US" sz="1100" b="0" i="0" u="none" strike="noStrike" cap="none">
                <a:solidFill>
                  <a:srgbClr val="000000"/>
                </a:solidFill>
                <a:effectLst/>
                <a:latin typeface="Arial"/>
                <a:ea typeface="Arial"/>
                <a:cs typeface="Arial"/>
                <a:sym typeface="Arial"/>
              </a:rPr>
              <a:t>relating to the words or vocabulary of a language.</a:t>
            </a:r>
            <a:endParaRPr lang="en-US" u="none"/>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a:solidFill>
                  <a:srgbClr val="000000"/>
                </a:solidFill>
                <a:effectLst/>
                <a:latin typeface="Arial"/>
                <a:ea typeface="Arial"/>
                <a:cs typeface="Arial"/>
                <a:sym typeface="Arial"/>
              </a:rPr>
              <a:t>Lexical words are those that have independent meaning (such as a </a:t>
            </a:r>
            <a:r>
              <a:rPr lang="en-US" sz="1100" b="0" i="0" u="none" strike="noStrike" cap="none">
                <a:solidFill>
                  <a:srgbClr val="000000"/>
                </a:solidFill>
                <a:effectLst/>
                <a:latin typeface="Arial"/>
                <a:ea typeface="Arial"/>
                <a:cs typeface="Arial"/>
                <a:sym typeface="Arial"/>
                <a:hlinkClick r:id="rId3" tooltip="Noun"/>
              </a:rPr>
              <a:t>Noun (N)</a:t>
            </a:r>
            <a:r>
              <a:rPr lang="en-US" sz="1100" b="0" i="0" u="none" strike="noStrike" cap="none">
                <a:solidFill>
                  <a:srgbClr val="000000"/>
                </a:solidFill>
                <a:effectLst/>
                <a:latin typeface="Arial"/>
                <a:ea typeface="Arial"/>
                <a:cs typeface="Arial"/>
                <a:sym typeface="Arial"/>
              </a:rPr>
              <a:t>, </a:t>
            </a:r>
            <a:r>
              <a:rPr lang="en-US" sz="1100" b="0" i="0" u="none" strike="noStrike" cap="none">
                <a:solidFill>
                  <a:srgbClr val="000000"/>
                </a:solidFill>
                <a:effectLst/>
                <a:latin typeface="Arial"/>
                <a:ea typeface="Arial"/>
                <a:cs typeface="Arial"/>
                <a:sym typeface="Arial"/>
                <a:hlinkClick r:id="rId4" tooltip="Verb"/>
              </a:rPr>
              <a:t>verb (V)</a:t>
            </a:r>
            <a:r>
              <a:rPr lang="en-US" sz="1100" b="0" i="0" u="none" strike="noStrike" cap="none">
                <a:solidFill>
                  <a:srgbClr val="000000"/>
                </a:solidFill>
                <a:effectLst/>
                <a:latin typeface="Arial"/>
                <a:ea typeface="Arial"/>
                <a:cs typeface="Arial"/>
                <a:sym typeface="Arial"/>
              </a:rPr>
              <a:t>, </a:t>
            </a:r>
            <a:r>
              <a:rPr lang="en-US" sz="1100" b="0" i="0" u="none" strike="noStrike" cap="none">
                <a:solidFill>
                  <a:srgbClr val="000000"/>
                </a:solidFill>
                <a:effectLst/>
                <a:latin typeface="Arial"/>
                <a:ea typeface="Arial"/>
                <a:cs typeface="Arial"/>
                <a:sym typeface="Arial"/>
                <a:hlinkClick r:id="rId5"/>
              </a:rPr>
              <a:t>adjective (A)</a:t>
            </a:r>
            <a:r>
              <a:rPr lang="en-US" sz="1100" b="0" i="0" u="none" strike="noStrike" cap="none">
                <a:solidFill>
                  <a:srgbClr val="000000"/>
                </a:solidFill>
                <a:effectLst/>
                <a:latin typeface="Arial"/>
                <a:ea typeface="Arial"/>
                <a:cs typeface="Arial"/>
                <a:sym typeface="Arial"/>
              </a:rPr>
              <a:t>, </a:t>
            </a:r>
            <a:r>
              <a:rPr lang="en-US" sz="1100" b="0" i="0" u="none" strike="noStrike" cap="none">
                <a:solidFill>
                  <a:srgbClr val="000000"/>
                </a:solidFill>
                <a:effectLst/>
                <a:latin typeface="Arial"/>
                <a:ea typeface="Arial"/>
                <a:cs typeface="Arial"/>
                <a:sym typeface="Arial"/>
                <a:hlinkClick r:id="rId6" tooltip="Adverb"/>
              </a:rPr>
              <a:t>adverb (Adv)</a:t>
            </a:r>
            <a:r>
              <a:rPr lang="en-US" sz="1100" b="0" i="0" u="none" strike="noStrike" cap="none">
                <a:solidFill>
                  <a:srgbClr val="000000"/>
                </a:solidFill>
                <a:effectLst/>
                <a:latin typeface="Arial"/>
                <a:ea typeface="Arial"/>
                <a:cs typeface="Arial"/>
                <a:sym typeface="Arial"/>
              </a:rPr>
              <a:t>, or </a:t>
            </a:r>
            <a:r>
              <a:rPr lang="en-US" sz="1100" b="0" i="0" u="none" strike="noStrike" cap="none">
                <a:solidFill>
                  <a:srgbClr val="000000"/>
                </a:solidFill>
                <a:effectLst/>
                <a:latin typeface="Arial"/>
                <a:ea typeface="Arial"/>
                <a:cs typeface="Arial"/>
                <a:sym typeface="Arial"/>
                <a:hlinkClick r:id="rId7" tooltip="Preposition"/>
              </a:rPr>
              <a:t>preposition (P)</a:t>
            </a:r>
            <a:r>
              <a:rPr lang="en-US" sz="1100" b="0" i="0" u="none" strike="noStrike" cap="none">
                <a:solidFill>
                  <a:srgbClr val="000000"/>
                </a:solidFill>
                <a:effectLst/>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u="sng"/>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u="sng"/>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err="1"/>
              <a:t>TextBlob</a:t>
            </a:r>
            <a:r>
              <a:rPr lang="en-US" b="1"/>
              <a:t>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 </a:t>
            </a:r>
            <a:r>
              <a:rPr lang="en-US" b="1"/>
              <a:t>polarity</a:t>
            </a:r>
            <a:r>
              <a:rPr lang="en-US"/>
              <a:t> between -1 and 1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a:solidFill>
                  <a:srgbClr val="000000"/>
                </a:solidFill>
                <a:effectLst/>
                <a:latin typeface="Arial"/>
                <a:ea typeface="Arial"/>
                <a:cs typeface="Arial"/>
                <a:sym typeface="Arial"/>
              </a:rPr>
              <a:t>- The </a:t>
            </a:r>
            <a:r>
              <a:rPr lang="en-US" sz="1100" b="1" i="0" u="none" strike="noStrike" cap="none">
                <a:solidFill>
                  <a:srgbClr val="000000"/>
                </a:solidFill>
                <a:effectLst/>
                <a:latin typeface="Arial"/>
                <a:ea typeface="Arial"/>
                <a:cs typeface="Arial"/>
                <a:sym typeface="Arial"/>
              </a:rPr>
              <a:t>subjectivity </a:t>
            </a:r>
            <a:r>
              <a:rPr lang="en-US" sz="1100" b="0" i="0" u="none" strike="noStrike" cap="none">
                <a:solidFill>
                  <a:srgbClr val="000000"/>
                </a:solidFill>
                <a:effectLst/>
                <a:latin typeface="Arial"/>
                <a:ea typeface="Arial"/>
                <a:cs typeface="Arial"/>
                <a:sym typeface="Arial"/>
              </a:rPr>
              <a:t>is </a:t>
            </a:r>
            <a:r>
              <a:rPr lang="en-US" sz="1100" b="1" i="0" u="none" strike="noStrike" cap="none" err="1">
                <a:solidFill>
                  <a:srgbClr val="000000"/>
                </a:solidFill>
                <a:effectLst/>
                <a:latin typeface="Arial"/>
                <a:ea typeface="Arial"/>
                <a:cs typeface="Arial"/>
                <a:sym typeface="Arial"/>
              </a:rPr>
              <a:t>TextBlobs</a:t>
            </a:r>
            <a:r>
              <a:rPr lang="en-US" sz="1100" b="1" i="0" u="none" strike="noStrike" cap="none">
                <a:solidFill>
                  <a:srgbClr val="000000"/>
                </a:solidFill>
                <a:effectLst/>
                <a:latin typeface="Arial"/>
                <a:ea typeface="Arial"/>
                <a:cs typeface="Arial"/>
                <a:sym typeface="Arial"/>
              </a:rPr>
              <a:t> </a:t>
            </a:r>
            <a:r>
              <a:rPr lang="en-US" sz="1100" b="0" i="0" u="none" strike="noStrike" cap="none">
                <a:solidFill>
                  <a:srgbClr val="000000"/>
                </a:solidFill>
                <a:effectLst/>
                <a:latin typeface="Arial"/>
                <a:ea typeface="Arial"/>
                <a:cs typeface="Arial"/>
                <a:sym typeface="Arial"/>
              </a:rPr>
              <a:t>score of whether the statement is deemed as more opinion, or fact based. A higher subjectivity score means it is less objective, and therefore would be highly opinionated.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err="1">
                <a:solidFill>
                  <a:srgbClr val="000000"/>
                </a:solidFill>
                <a:effectLst/>
                <a:latin typeface="Arial"/>
                <a:ea typeface="Arial"/>
                <a:cs typeface="Arial"/>
                <a:sym typeface="Arial"/>
              </a:rPr>
              <a:t>TextBlob</a:t>
            </a:r>
            <a:r>
              <a:rPr lang="en-US" sz="1100" b="0" i="0" u="none" strike="noStrike" cap="none">
                <a:solidFill>
                  <a:srgbClr val="000000"/>
                </a:solidFill>
                <a:effectLst/>
                <a:latin typeface="Arial"/>
                <a:ea typeface="Arial"/>
                <a:cs typeface="Arial"/>
                <a:sym typeface="Arial"/>
              </a:rPr>
              <a:t> uses a weighted average sentiment score over all the words in each sample. This easily diffuses out the effect of sentences with widely varying polarities between words in our case : ‘helpful’ and ‘but’.</a:t>
            </a:r>
            <a:endParaRPr lang="en-US" sz="1100" b="0" i="0" u="none" strike="noStrike" cap="none">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u="sng"/>
              <a:t>NLTK - Vader [</a:t>
            </a:r>
            <a:r>
              <a:rPr lang="en-US" sz="1100" b="1" i="0" u="sng" strike="noStrike" cap="none">
                <a:solidFill>
                  <a:srgbClr val="000000"/>
                </a:solidFill>
                <a:effectLst/>
                <a:latin typeface="Arial"/>
                <a:ea typeface="Arial"/>
                <a:cs typeface="Arial"/>
                <a:sym typeface="Arial"/>
              </a:rPr>
              <a:t>Valence Aware Dictionary and Sentiment Reasoner</a:t>
            </a:r>
            <a:r>
              <a:rPr lang="en-US" b="1" u="sng"/>
              <a:t>]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Output polarity scoring in 3 classification levels and a compound score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a:solidFill>
                  <a:srgbClr val="000000"/>
                </a:solidFill>
                <a:effectLst/>
                <a:latin typeface="Arial"/>
                <a:ea typeface="Arial"/>
                <a:cs typeface="Arial"/>
                <a:sym typeface="Arial"/>
              </a:rPr>
              <a:t>compound score — which is a “normalized, weighted, composite score” flags it as a very negative statement.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a:solidFill>
                  <a:srgbClr val="000000"/>
                </a:solidFill>
                <a:effectLst/>
                <a:latin typeface="Arial"/>
                <a:cs typeface="Arial"/>
                <a:sym typeface="Arial"/>
              </a:rPr>
              <a:t>https://medium.com/ro-data-team-blog/nlp-how-does-nltk-vader-calculate-sentiment-6c32d0f5046b</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sng" strike="noStrike" cap="none">
                <a:solidFill>
                  <a:srgbClr val="000000"/>
                </a:solidFill>
                <a:effectLst/>
                <a:latin typeface="Arial"/>
                <a:cs typeface="Arial"/>
                <a:sym typeface="Arial"/>
              </a:rPr>
              <a:t>VADER vs TEXTBLOB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a:solidFill>
                  <a:srgbClr val="000000"/>
                </a:solidFill>
                <a:effectLst/>
                <a:latin typeface="Arial"/>
                <a:ea typeface="Arial"/>
                <a:cs typeface="Arial"/>
                <a:sym typeface="Arial"/>
              </a:rPr>
              <a:t>VADER seems to work better with things like slang, emojis, </a:t>
            </a:r>
            <a:r>
              <a:rPr lang="en-US" sz="1100" b="0" i="0" u="none" strike="noStrike" cap="none" err="1">
                <a:solidFill>
                  <a:srgbClr val="000000"/>
                </a:solidFill>
                <a:effectLst/>
                <a:latin typeface="Arial"/>
                <a:ea typeface="Arial"/>
                <a:cs typeface="Arial"/>
                <a:sym typeface="Arial"/>
              </a:rPr>
              <a:t>etc</a:t>
            </a:r>
            <a:r>
              <a:rPr lang="en-US" sz="1100" b="0" i="0" u="none" strike="noStrike" cap="none">
                <a:solidFill>
                  <a:srgbClr val="000000"/>
                </a:solidFill>
                <a:effectLst/>
                <a:latin typeface="Arial"/>
                <a:ea typeface="Arial"/>
                <a:cs typeface="Arial"/>
                <a:sym typeface="Arial"/>
              </a:rPr>
              <a:t> — whereas </a:t>
            </a:r>
            <a:r>
              <a:rPr lang="en-US" sz="1100" b="0" i="0" u="none" strike="noStrike" cap="none" err="1">
                <a:solidFill>
                  <a:srgbClr val="000000"/>
                </a:solidFill>
                <a:effectLst/>
                <a:latin typeface="Arial"/>
                <a:ea typeface="Arial"/>
                <a:cs typeface="Arial"/>
                <a:sym typeface="Arial"/>
              </a:rPr>
              <a:t>TextBlob</a:t>
            </a:r>
            <a:r>
              <a:rPr lang="en-US" sz="1100" b="0" i="0" u="none" strike="noStrike" cap="none">
                <a:solidFill>
                  <a:srgbClr val="000000"/>
                </a:solidFill>
                <a:effectLst/>
                <a:latin typeface="Arial"/>
                <a:ea typeface="Arial"/>
                <a:cs typeface="Arial"/>
                <a:sym typeface="Arial"/>
              </a:rPr>
              <a:t> performs strongly with more formal language usage.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a:solidFill>
                  <a:srgbClr val="000000"/>
                </a:solidFill>
                <a:effectLst/>
                <a:latin typeface="Arial"/>
                <a:cs typeface="Arial"/>
                <a:sym typeface="Arial"/>
              </a:rPr>
              <a:t>https://medium.com/@andronikmk/sentiment-analysis-with-nltk-textblob-and-flair-a321d1460867</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Topic modelling – [unsupervised method]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The task of Identify topics that best describe a set of texts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LDA </a:t>
            </a:r>
            <a:r>
              <a:rPr lang="en-US"/>
              <a:t>[</a:t>
            </a:r>
            <a:r>
              <a:rPr lang="en-SG" sz="1100" b="0" i="1" u="none" strike="noStrike" cap="none">
                <a:solidFill>
                  <a:srgbClr val="000000"/>
                </a:solidFill>
                <a:effectLst/>
                <a:latin typeface="Arial"/>
                <a:ea typeface="Arial"/>
                <a:cs typeface="Arial"/>
                <a:sym typeface="Arial"/>
              </a:rPr>
              <a:t>Latent Dirichlet Allocation</a:t>
            </a:r>
            <a:r>
              <a:rPr lang="en-US"/>
              <a:t>] – unsupervised learning methods,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Each topic represents a set of words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Goal of LDA: Is to Map all documents to the topics so that that words in each text are mostly captured by the topics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a:solidFill>
                  <a:srgbClr val="000000"/>
                </a:solidFill>
                <a:effectLst/>
                <a:latin typeface="Arial"/>
                <a:ea typeface="Arial"/>
                <a:cs typeface="Arial"/>
                <a:sym typeface="Arial"/>
              </a:rPr>
              <a:t>Each document can be described by a distribution of topics and each topic can be described by a distribution of words</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Need specify no of topics, and also it cannot name the discovered topics , but will mention the most likely words that belong to each topics.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Reference: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https://towardsdatascience.com/light-on-math-machine-learning-intuitive-guide-to-latent-dirichlet-allocation-437c81220158</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K means  </a:t>
            </a:r>
            <a:r>
              <a:rPr lang="en-US"/>
              <a:t>- need specify no of topics, but show the list of topic names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Density based [</a:t>
            </a:r>
            <a:r>
              <a:rPr lang="en-SG" sz="1100" b="0" i="0" u="none" strike="noStrike" cap="none">
                <a:solidFill>
                  <a:srgbClr val="000000"/>
                </a:solidFill>
                <a:effectLst/>
                <a:latin typeface="Arial"/>
                <a:ea typeface="Arial"/>
                <a:cs typeface="Arial"/>
                <a:sym typeface="Arial"/>
              </a:rPr>
              <a:t>DBSCAN</a:t>
            </a:r>
            <a:r>
              <a:rPr lang="en-US" b="1"/>
              <a:t>]</a:t>
            </a:r>
            <a:r>
              <a:rPr lang="en-US"/>
              <a:t>- </a:t>
            </a:r>
            <a:r>
              <a:rPr lang="en-US" sz="1100" b="0" i="0" u="none" strike="noStrike" cap="none">
                <a:solidFill>
                  <a:srgbClr val="000000"/>
                </a:solidFill>
                <a:effectLst/>
                <a:latin typeface="Arial"/>
                <a:ea typeface="Arial"/>
                <a:cs typeface="Arial"/>
                <a:sym typeface="Arial"/>
              </a:rPr>
              <a:t>do not need to specify the number of topics you are looking for, as you do with K-means or LDA. Will list the topic names</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u="sng"/>
              <a:t>Fake news classifier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u="sng"/>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Metrics - Cross validation K folds – use to compare accuracy among the model that we have build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https://medium.com/@rajputankit22/cross-validation-machine-learning-models-with-scikit-learn-1a8d87441bd0#:~:text=Cross%2Dvalidation%20is%20a%20technique,failing%20to%20generalize%20a%20pattern.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https://medium.com/datadriveninvestor/k-fold-cross-validation-6b8518070833</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Difference between LDA and K means  that  K means will partition text in a disjoint cluster [by topics], LDA assigns a text to a mixture of topics , therefore one texts will be characterized by one or more topics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Therefore LDA can give a more realistic results. </a:t>
            </a:r>
          </a:p>
        </p:txBody>
      </p:sp>
    </p:spTree>
    <p:extLst>
      <p:ext uri="{BB962C8B-B14F-4D97-AF65-F5344CB8AC3E}">
        <p14:creationId xmlns:p14="http://schemas.microsoft.com/office/powerpoint/2010/main" val="38382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2"/>
        <p:cNvGrpSpPr/>
        <p:nvPr/>
      </p:nvGrpSpPr>
      <p:grpSpPr>
        <a:xfrm>
          <a:off x="0" y="0"/>
          <a:ext cx="0" cy="0"/>
          <a:chOff x="0" y="0"/>
          <a:chExt cx="0" cy="0"/>
        </a:xfrm>
      </p:grpSpPr>
      <p:sp>
        <p:nvSpPr>
          <p:cNvPr id="1783" name="Google Shape;1783;g992e5f664e_2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4" name="Google Shape;1784;g992e5f664e_2_7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4635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a:t>We did some preliminary EDA to see our training data labels </a:t>
            </a:r>
          </a:p>
          <a:p>
            <a:pPr marL="158750" indent="0">
              <a:buNone/>
            </a:pPr>
            <a:endParaRPr lang="en-SG"/>
          </a:p>
          <a:p>
            <a:pPr marL="158750" indent="0">
              <a:buNone/>
            </a:pPr>
            <a:r>
              <a:rPr lang="en-SG"/>
              <a:t>To see whether is it a balanced dataset</a:t>
            </a:r>
          </a:p>
        </p:txBody>
      </p:sp>
    </p:spTree>
    <p:extLst>
      <p:ext uri="{BB962C8B-B14F-4D97-AF65-F5344CB8AC3E}">
        <p14:creationId xmlns:p14="http://schemas.microsoft.com/office/powerpoint/2010/main" val="915890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Pre processing our data to prepare for the input to be feed into our baseline model</a:t>
            </a:r>
          </a:p>
          <a:p>
            <a:pPr marL="0" lvl="0" indent="0" algn="l" rtl="0">
              <a:lnSpc>
                <a:spcPct val="100000"/>
              </a:lnSpc>
              <a:spcBef>
                <a:spcPts val="0"/>
              </a:spcBef>
              <a:spcAft>
                <a:spcPts val="0"/>
              </a:spcAft>
              <a:buSzPts val="1100"/>
              <a:buNone/>
            </a:pPr>
            <a:endParaRPr lang="en-SG"/>
          </a:p>
          <a:p>
            <a:pPr marL="0" lvl="0" indent="0" algn="l" rtl="0">
              <a:lnSpc>
                <a:spcPct val="100000"/>
              </a:lnSpc>
              <a:spcBef>
                <a:spcPts val="0"/>
              </a:spcBef>
              <a:spcAft>
                <a:spcPts val="0"/>
              </a:spcAft>
              <a:buSzPts val="1100"/>
              <a:buNone/>
            </a:pPr>
            <a:r>
              <a:rPr lang="en-SG"/>
              <a:t>Remove stop words </a:t>
            </a:r>
          </a:p>
          <a:p>
            <a:pPr marL="0" lvl="0" indent="0" algn="l" rtl="0">
              <a:lnSpc>
                <a:spcPct val="100000"/>
              </a:lnSpc>
              <a:spcBef>
                <a:spcPts val="0"/>
              </a:spcBef>
              <a:spcAft>
                <a:spcPts val="0"/>
              </a:spcAft>
              <a:buSzPts val="1100"/>
              <a:buNone/>
            </a:pPr>
            <a:r>
              <a:rPr lang="en-SG"/>
              <a:t>Tokenize words</a:t>
            </a:r>
          </a:p>
          <a:p>
            <a:pPr marL="0" indent="0">
              <a:buNone/>
            </a:pPr>
            <a:r>
              <a:rPr lang="en-SG"/>
              <a:t>Apply Stemmer </a:t>
            </a:r>
          </a:p>
          <a:p>
            <a:pPr marL="0" lvl="0" indent="0" algn="l" rtl="0">
              <a:lnSpc>
                <a:spcPct val="100000"/>
              </a:lnSpc>
              <a:spcBef>
                <a:spcPts val="0"/>
              </a:spcBef>
              <a:spcAft>
                <a:spcPts val="0"/>
              </a:spcAft>
              <a:buSzPts val="1100"/>
              <a:buNone/>
            </a:pPr>
            <a:endParaRPr lang="en-SG"/>
          </a:p>
          <a:p>
            <a:pPr marL="0" lvl="0" indent="0" algn="l" rtl="0">
              <a:lnSpc>
                <a:spcPct val="100000"/>
              </a:lnSpc>
              <a:spcBef>
                <a:spcPts val="0"/>
              </a:spcBef>
              <a:spcAft>
                <a:spcPts val="0"/>
              </a:spcAft>
              <a:buSzPts val="1100"/>
              <a:buNone/>
            </a:pPr>
            <a:r>
              <a:rPr lang="en-SG"/>
              <a:t>After we pre process the data, we use feed into word cloud </a:t>
            </a:r>
          </a:p>
        </p:txBody>
      </p:sp>
    </p:spTree>
    <p:extLst>
      <p:ext uri="{BB962C8B-B14F-4D97-AF65-F5344CB8AC3E}">
        <p14:creationId xmlns:p14="http://schemas.microsoft.com/office/powerpoint/2010/main" val="507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US">
                <a:solidFill>
                  <a:schemeClr val="bg1"/>
                </a:solidFill>
              </a:rPr>
              <a:t>We should try to add charts/diagrams WITH captions , taking reference from academic reports……….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solidFill>
                <a:schemeClr val="bg1"/>
              </a:solidFill>
            </a:endParaRPr>
          </a:p>
          <a:p>
            <a:pPr marL="0" indent="0">
              <a:buNone/>
              <a:defRPr/>
            </a:pPr>
            <a:r>
              <a:rPr lang="en-US">
                <a:solidFill>
                  <a:schemeClr val="bg1"/>
                </a:solidFill>
              </a:rPr>
              <a:t>Apply fit transform on the text data using count vectorizer </a:t>
            </a:r>
          </a:p>
          <a:p>
            <a:pPr marL="0" indent="0">
              <a:buNone/>
              <a:defRPr/>
            </a:pPr>
            <a:r>
              <a:rPr lang="en-US">
                <a:solidFill>
                  <a:schemeClr val="bg1"/>
                </a:solidFill>
              </a:rPr>
              <a:t>Pass thru the 3 models , Naïve </a:t>
            </a:r>
            <a:r>
              <a:rPr lang="en-US" err="1">
                <a:solidFill>
                  <a:schemeClr val="bg1"/>
                </a:solidFill>
              </a:rPr>
              <a:t>bayes</a:t>
            </a:r>
            <a:r>
              <a:rPr lang="en-US">
                <a:solidFill>
                  <a:schemeClr val="bg1"/>
                </a:solidFill>
              </a:rPr>
              <a:t>, SVM and logistic regression so that use them as a baseline score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solidFill>
                <a:schemeClr val="bg1"/>
              </a:solidFill>
            </a:endParaRPr>
          </a:p>
          <a:p>
            <a:pPr marL="0" indent="0">
              <a:buNone/>
              <a:defRPr/>
            </a:pPr>
            <a:r>
              <a:rPr lang="en-US">
                <a:solidFill>
                  <a:schemeClr val="bg1"/>
                </a:solidFill>
              </a:rPr>
              <a:t>As u can see from the result: </a:t>
            </a:r>
          </a:p>
          <a:p>
            <a:pPr marL="0" indent="0">
              <a:buNone/>
              <a:defRPr/>
            </a:pPr>
            <a:r>
              <a:rPr lang="en-US">
                <a:solidFill>
                  <a:schemeClr val="bg1"/>
                </a:solidFill>
              </a:rPr>
              <a:t>Logistic regression achieve the highest score as compared to the rest </a:t>
            </a:r>
          </a:p>
          <a:p>
            <a:pPr marL="0" indent="0">
              <a:buNone/>
              <a:defRPr/>
            </a:pPr>
            <a:endParaRPr lang="en-US">
              <a:solidFill>
                <a:schemeClr val="bg1"/>
              </a:solidFill>
            </a:endParaRPr>
          </a:p>
          <a:p>
            <a:pPr marL="0" indent="0">
              <a:buNone/>
              <a:defRPr/>
            </a:pPr>
            <a:r>
              <a:rPr lang="en-US">
                <a:solidFill>
                  <a:schemeClr val="bg1"/>
                </a:solidFill>
              </a:rPr>
              <a:t>when we submit the </a:t>
            </a:r>
            <a:r>
              <a:rPr lang="en-US" err="1">
                <a:solidFill>
                  <a:schemeClr val="bg1"/>
                </a:solidFill>
              </a:rPr>
              <a:t>lablled</a:t>
            </a:r>
            <a:r>
              <a:rPr lang="en-US">
                <a:solidFill>
                  <a:schemeClr val="bg1"/>
                </a:solidFill>
              </a:rPr>
              <a:t> prediction on Kaggle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solidFill>
                <a:schemeClr val="bg1"/>
              </a:solidFill>
            </a:endParaRPr>
          </a:p>
          <a:p>
            <a:pPr marL="0" indent="0">
              <a:buNone/>
              <a:defRPr/>
            </a:pPr>
            <a:r>
              <a:rPr lang="en-US">
                <a:solidFill>
                  <a:schemeClr val="bg1"/>
                </a:solidFill>
              </a:rPr>
              <a:t>For the confusion matrix, </a:t>
            </a:r>
          </a:p>
        </p:txBody>
      </p:sp>
    </p:spTree>
    <p:extLst>
      <p:ext uri="{BB962C8B-B14F-4D97-AF65-F5344CB8AC3E}">
        <p14:creationId xmlns:p14="http://schemas.microsoft.com/office/powerpoint/2010/main" val="1170857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Evaluation of the model we use the confusion matrix </a:t>
            </a:r>
          </a:p>
          <a:p>
            <a:pPr marL="158750" indent="0">
              <a:buNone/>
            </a:pPr>
            <a:endParaRPr lang="en-US"/>
          </a:p>
          <a:p>
            <a:r>
              <a:rPr lang="en-US"/>
              <a:t>Log regression and SVM are almost on par when it comes predicting the correct class label</a:t>
            </a:r>
          </a:p>
          <a:p>
            <a:r>
              <a:rPr lang="en-US"/>
              <a:t>NB did not perform as well as compared to </a:t>
            </a:r>
            <a:endParaRPr lang="en-SG"/>
          </a:p>
        </p:txBody>
      </p:sp>
    </p:spTree>
    <p:extLst>
      <p:ext uri="{BB962C8B-B14F-4D97-AF65-F5344CB8AC3E}">
        <p14:creationId xmlns:p14="http://schemas.microsoft.com/office/powerpoint/2010/main" val="3695519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We will start to train our sentiment and topic modeling to feed into the classifier models</a:t>
            </a:r>
          </a:p>
          <a:p>
            <a:pPr marL="0" lvl="0" indent="0" algn="l" rtl="0">
              <a:lnSpc>
                <a:spcPct val="100000"/>
              </a:lnSpc>
              <a:spcBef>
                <a:spcPts val="0"/>
              </a:spcBef>
              <a:spcAft>
                <a:spcPts val="0"/>
              </a:spcAft>
              <a:buSzPts val="1100"/>
              <a:buNone/>
            </a:pPr>
            <a:r>
              <a:rPr lang="en-US"/>
              <a:t>Compare among them and choose the best model to compare with the baseline model </a:t>
            </a:r>
          </a:p>
          <a:p>
            <a:pPr marL="0" lvl="0" indent="0" algn="l" rtl="0">
              <a:lnSpc>
                <a:spcPct val="100000"/>
              </a:lnSpc>
              <a:spcBef>
                <a:spcPts val="0"/>
              </a:spcBef>
              <a:spcAft>
                <a:spcPts val="0"/>
              </a:spcAft>
              <a:buSzPts val="1100"/>
              <a:buNone/>
            </a:pPr>
            <a:endParaRPr lang="en-US"/>
          </a:p>
          <a:p>
            <a:pPr marL="0" lvl="0" indent="0" algn="l" rtl="0">
              <a:lnSpc>
                <a:spcPct val="100000"/>
              </a:lnSpc>
              <a:spcBef>
                <a:spcPts val="0"/>
              </a:spcBef>
              <a:spcAft>
                <a:spcPts val="0"/>
              </a:spcAft>
              <a:buSzPts val="1100"/>
              <a:buNone/>
            </a:pPr>
            <a:r>
              <a:rPr lang="en-US"/>
              <a:t>And if time permits, we will try to improve it if possible </a:t>
            </a:r>
            <a:endParaRPr/>
          </a:p>
        </p:txBody>
      </p:sp>
    </p:spTree>
    <p:extLst>
      <p:ext uri="{BB962C8B-B14F-4D97-AF65-F5344CB8AC3E}">
        <p14:creationId xmlns:p14="http://schemas.microsoft.com/office/powerpoint/2010/main" val="3302493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https://blogs.lse.ac.uk/covid19/2020/05/07/government-and-media-misinformation-about-covid-19-is-confusing-the-public/</a:t>
            </a:r>
          </a:p>
        </p:txBody>
      </p:sp>
    </p:spTree>
    <p:extLst>
      <p:ext uri="{BB962C8B-B14F-4D97-AF65-F5344CB8AC3E}">
        <p14:creationId xmlns:p14="http://schemas.microsoft.com/office/powerpoint/2010/main" val="362058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https://blogs.lse.ac.uk/covid19/2020/05/07/government-and-media-misinformation-about-covid-19-is-confusing-the-public/</a:t>
            </a:r>
          </a:p>
        </p:txBody>
      </p:sp>
    </p:spTree>
    <p:extLst>
      <p:ext uri="{BB962C8B-B14F-4D97-AF65-F5344CB8AC3E}">
        <p14:creationId xmlns:p14="http://schemas.microsoft.com/office/powerpoint/2010/main" val="18152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will the flow of our presentation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1. Why did we choose to use that dataset ?</a:t>
            </a:r>
          </a:p>
          <a:p>
            <a:r>
              <a:rPr lang="en-US"/>
              <a:t>Labelled data for supervised training of fake news classification model training. Goes in line with our plan to proceed with unsupervised model training for topic detection and sentiment analysis.</a:t>
            </a:r>
          </a:p>
          <a:p>
            <a:endParaRPr lang="en-US"/>
          </a:p>
          <a:p>
            <a:r>
              <a:rPr lang="en-US"/>
              <a:t>2. Which of the machine learning techniques has performed well and is the results affirmative of your choice?</a:t>
            </a:r>
          </a:p>
          <a:p>
            <a:r>
              <a:rPr lang="en-US"/>
              <a:t>Logistic regression. Reaffirms our plan to use logistic regression.</a:t>
            </a:r>
            <a:endParaRPr lang="en-SG"/>
          </a:p>
        </p:txBody>
      </p:sp>
    </p:spTree>
    <p:extLst>
      <p:ext uri="{BB962C8B-B14F-4D97-AF65-F5344CB8AC3E}">
        <p14:creationId xmlns:p14="http://schemas.microsoft.com/office/powerpoint/2010/main" val="360375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Here’s an overview of our project, the process we will be adopting, is to work on a fake news classifier model and then build 2 other models, 1 for topic detection and another for sentiment analysis and see if they improve the fake news classifier model. Through this, we hope to be able to better identify fake news and understand its trends.</a:t>
            </a:r>
            <a:endParaRPr/>
          </a:p>
        </p:txBody>
      </p:sp>
    </p:spTree>
    <p:extLst>
      <p:ext uri="{BB962C8B-B14F-4D97-AF65-F5344CB8AC3E}">
        <p14:creationId xmlns:p14="http://schemas.microsoft.com/office/powerpoint/2010/main" val="225413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a:solidFill>
                  <a:srgbClr val="000000"/>
                </a:solidFill>
                <a:effectLst/>
                <a:latin typeface="Arial"/>
                <a:ea typeface="Arial"/>
                <a:cs typeface="Arial"/>
                <a:sym typeface="Arial"/>
              </a:rPr>
              <a:t>In the increasingly connected world, we have so much freedom to create and to access information online. This makes the web what was once a safe place to make important announcements and obtain resources now a dangerous trap that will not only create confusion but also problems for many individuals and businesses. </a:t>
            </a:r>
            <a:endParaRPr lang="en-S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a:t>Here are some examples that explain why fake news is harmful. For us students, fake news can affect our grades, imagine if we use a misleading resource as a reference. In this time where we are more careful about our health, there are many health resources available online, which could be taken as medical advice. How will we be able to tell what’s right or wrong? As such, the problem of identifying fake news is ever so relevant to us.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b="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08889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a:solidFill>
                  <a:srgbClr val="000000"/>
                </a:solidFill>
                <a:effectLst/>
                <a:latin typeface="Arial"/>
                <a:ea typeface="Arial"/>
                <a:cs typeface="Arial"/>
                <a:sym typeface="Arial"/>
              </a:rPr>
              <a:t>In order to use our great access to resources well, we must learn to differentiate what’s real and what’s not. In this project, we want to take it one step further to also work on studying the trends in false news. For example, a hypothesis could be “political news is more likely to be false” or “political news about Donald trump with a positive sentiment is more likely to be false”</a:t>
            </a:r>
            <a:r>
              <a:rPr lang="en-US" b="0"/>
              <a:t> . Understanding patterns like this will also help us visualize networks which will help us understand the context of our analysis better.</a:t>
            </a:r>
            <a:endParaRPr lang="en-SG" b="0"/>
          </a:p>
          <a:p>
            <a:pPr marL="0" lvl="0" indent="0" algn="l" rtl="0">
              <a:lnSpc>
                <a:spcPct val="100000"/>
              </a:lnSpc>
              <a:spcBef>
                <a:spcPts val="0"/>
              </a:spcBef>
              <a:spcAft>
                <a:spcPts val="0"/>
              </a:spcAft>
              <a:buSzPts val="1100"/>
              <a:buNone/>
            </a:pPr>
            <a:endParaRPr lang="en-SG"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Our datasets are obtained from Kaggle, and there are 2 different files, one for training data and one for the test data. For the training data, there are a total of 20,800 records, Both the training and test data have the variables, “id”, “title”, “author”, “text”. As for “label”, only the training dataset has that variable.</a:t>
            </a:r>
          </a:p>
          <a:p>
            <a:pPr marL="0" lvl="0" indent="0" algn="l" rtl="0">
              <a:lnSpc>
                <a:spcPct val="100000"/>
              </a:lnSpc>
              <a:spcBef>
                <a:spcPts val="0"/>
              </a:spcBef>
              <a:spcAft>
                <a:spcPts val="0"/>
              </a:spcAft>
              <a:buSzPts val="1100"/>
              <a:buNone/>
            </a:pPr>
            <a:endParaRPr lang="en-SG"/>
          </a:p>
          <a:p>
            <a:pPr marL="0" lvl="0" indent="0" algn="l" rtl="0">
              <a:lnSpc>
                <a:spcPct val="100000"/>
              </a:lnSpc>
              <a:spcBef>
                <a:spcPts val="0"/>
              </a:spcBef>
              <a:spcAft>
                <a:spcPts val="0"/>
              </a:spcAft>
              <a:buSzPts val="1100"/>
              <a:buNone/>
            </a:pPr>
            <a:r>
              <a:rPr lang="en-SG"/>
              <a:t>We replace the missing data with a space as for the test set, we have to maintain 5200 rows in order for the csv file to be uploaded to Kaggle to see </a:t>
            </a:r>
          </a:p>
          <a:p>
            <a:pPr marL="0" lvl="0" indent="0" algn="l" rtl="0">
              <a:lnSpc>
                <a:spcPct val="100000"/>
              </a:lnSpc>
              <a:spcBef>
                <a:spcPts val="0"/>
              </a:spcBef>
              <a:spcAft>
                <a:spcPts val="0"/>
              </a:spcAft>
              <a:buSzPts val="1100"/>
              <a:buNone/>
            </a:pPr>
            <a:r>
              <a:rPr lang="en-SG"/>
              <a:t>The accuracy for the test set. So to clarify, we will be submitting thru Kaggle to test the accuracy.</a:t>
            </a:r>
          </a:p>
        </p:txBody>
      </p:sp>
    </p:spTree>
    <p:extLst>
      <p:ext uri="{BB962C8B-B14F-4D97-AF65-F5344CB8AC3E}">
        <p14:creationId xmlns:p14="http://schemas.microsoft.com/office/powerpoint/2010/main" val="2921313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a:solidFill>
                  <a:schemeClr val="bg1"/>
                </a:solidFill>
                <a:latin typeface="Times New Roman" panose="02020603050405020304" pitchFamily="18" charset="0"/>
                <a:cs typeface="Times New Roman" panose="02020603050405020304" pitchFamily="18" charset="0"/>
              </a:rPr>
              <a:t>* Objects are converted to </a:t>
            </a:r>
            <a:r>
              <a:rPr lang="en-US" sz="1100">
                <a:solidFill>
                  <a:schemeClr val="bg1"/>
                </a:solidFill>
                <a:highlight>
                  <a:srgbClr val="FFFF00"/>
                </a:highlight>
                <a:latin typeface="Times New Roman" panose="02020603050405020304" pitchFamily="18" charset="0"/>
                <a:cs typeface="Times New Roman" panose="02020603050405020304" pitchFamily="18" charset="0"/>
              </a:rPr>
              <a:t>string</a:t>
            </a:r>
            <a:endParaRPr lang="en-SG" sz="1100">
              <a:solidFill>
                <a:schemeClr val="bg1"/>
              </a:solidFill>
              <a:highlight>
                <a:srgbClr val="FFFF00"/>
              </a:highlight>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r>
              <a:rPr lang="en-US">
                <a:highlight>
                  <a:srgbClr val="FFFF00"/>
                </a:highlight>
              </a:rPr>
              <a:t>This is the high level breakdown of our dataset. As described here, as part of our analysis, we will obtain the labels for topic and sentiment after running the dataset through the respective models and adding them into the dataset which will be used to train the fake news classifier, the results of which we will compare with the fake news classifier without these layers and assess</a:t>
            </a:r>
            <a:r>
              <a:rPr lang="en-US"/>
              <a:t>. </a:t>
            </a:r>
            <a:endParaRPr/>
          </a:p>
        </p:txBody>
      </p:sp>
    </p:spTree>
    <p:extLst>
      <p:ext uri="{BB962C8B-B14F-4D97-AF65-F5344CB8AC3E}">
        <p14:creationId xmlns:p14="http://schemas.microsoft.com/office/powerpoint/2010/main" val="1747127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ctr">
              <a:buNone/>
            </a:pPr>
            <a:endParaRPr lang="en"/>
          </a:p>
          <a:p>
            <a:pPr algn="ctr">
              <a:buNone/>
            </a:pPr>
            <a:r>
              <a:rPr lang="en"/>
              <a:t>KNN groups similar words items into k groups based on similarity (distance) and classified at the end. </a:t>
            </a:r>
          </a:p>
          <a:p>
            <a:pPr algn="ctr">
              <a:buNone/>
            </a:pPr>
            <a:r>
              <a:rPr lang="en"/>
              <a:t>SVM classify the fake news/ emotions using hyperplane of maximum distance from data points of classes</a:t>
            </a:r>
          </a:p>
          <a:p>
            <a:pPr algn="ctr">
              <a:buNone/>
            </a:pPr>
            <a:r>
              <a:rPr lang="en"/>
              <a:t>Random Forest creates many decision trees that operate as an ensemble, the model with the most votes becomes the fake news prediction model e.g. ranking feature importance of the different words that may lead to fake news</a:t>
            </a:r>
          </a:p>
          <a:p>
            <a:pPr algn="ctr">
              <a:buNone/>
            </a:pPr>
            <a:r>
              <a:rPr lang="en"/>
              <a:t>Naive Bayes does its classification of fake news based on the probabilities of the independent-assumed features(</a:t>
            </a:r>
            <a:r>
              <a:rPr lang="en" err="1"/>
              <a:t>e.g</a:t>
            </a:r>
            <a:r>
              <a:rPr lang="en"/>
              <a:t> words) to decide documents belong to which news category, e.g. calculate the words that have the most indication of being in fake news and the words that have the most indication of being  in real news, which is then linked to the real-world context </a:t>
            </a:r>
            <a:endParaRPr lang="en-US"/>
          </a:p>
          <a:p>
            <a:pPr marL="0" indent="0">
              <a:buNone/>
            </a:pPr>
            <a:r>
              <a:rPr lang="en-SG"/>
              <a:t> Logistics regression helps to give a baseline score </a:t>
            </a:r>
            <a:r>
              <a:rPr lang="en"/>
              <a:t>for classifying/detecting fake news </a:t>
            </a:r>
            <a:endParaRPr lang="en-US"/>
          </a:p>
          <a:p>
            <a:pPr marL="0" indent="0">
              <a:buNone/>
            </a:pPr>
            <a:r>
              <a:rPr lang="en-US"/>
              <a:t>Newly ventured areas comprises of GWO, SSO, where they are used to detect fake news problem with unstructured textual social media data, they differs from other algorithm where their models can be used to explain how it works, when others are operating as black-box models. They have a flexible fitness function that allows different objectives to integrate into the model. Also, they outperformed other techniques used. </a:t>
            </a:r>
          </a:p>
          <a:p>
            <a:pPr marL="0" indent="0">
              <a:buNone/>
            </a:pPr>
            <a:endParaRPr lang="en-US"/>
          </a:p>
          <a:p>
            <a:pPr marL="0" indent="0">
              <a:buNone/>
            </a:pPr>
            <a:r>
              <a:rPr lang="en-US"/>
              <a:t>In Sentiment analysis, emotions are classified based on polarity or classified under specific emotions. ML algorithms used to derive sentiments are SVM, KNN, rule based, ensemble of label powerset classifiers(Each LP learns one single classifier with k  possible labels, where k  ≤ k and is trained using a different small random subset of all emotions, a test instance is classified by combining votes from individual LP classifiers such that it is labeled with an emotion if the average vote of all classifiers is greater than a user-specified threshold), Random Forest classifiers, lexicon(NRC, </a:t>
            </a:r>
            <a:r>
              <a:rPr lang="en-US" err="1"/>
              <a:t>SentiWordNet</a:t>
            </a:r>
            <a:r>
              <a:rPr lang="en-US"/>
              <a:t> provides each word with a decimal signed polarity degree), Vader (gives 4 </a:t>
            </a:r>
            <a:r>
              <a:rPr lang="en-US" err="1"/>
              <a:t>scores..positive</a:t>
            </a:r>
            <a:r>
              <a:rPr lang="en-US"/>
              <a:t>, negative, neutral, combined rating </a:t>
            </a:r>
            <a:r>
              <a:rPr lang="en-US" err="1"/>
              <a:t>normalised</a:t>
            </a:r>
            <a:r>
              <a:rPr lang="en-US"/>
              <a:t>), </a:t>
            </a:r>
            <a:r>
              <a:rPr lang="en-US" err="1"/>
              <a:t>TextBlob</a:t>
            </a:r>
            <a:r>
              <a:rPr lang="en-US"/>
              <a:t> (positive, negative, subjectivity)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2"/>
          <p:cNvGrpSpPr/>
          <p:nvPr/>
        </p:nvGrpSpPr>
        <p:grpSpPr>
          <a:xfrm>
            <a:off x="8263682" y="-434366"/>
            <a:ext cx="188886" cy="1181532"/>
            <a:chOff x="2877432" y="975334"/>
            <a:chExt cx="188886" cy="1181532"/>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2"/>
          <p:cNvGrpSpPr/>
          <p:nvPr/>
        </p:nvGrpSpPr>
        <p:grpSpPr>
          <a:xfrm>
            <a:off x="3090746" y="-533657"/>
            <a:ext cx="98059" cy="1147595"/>
            <a:chOff x="3347921" y="16006"/>
            <a:chExt cx="98059" cy="1147595"/>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8;p2"/>
          <p:cNvGrpSpPr/>
          <p:nvPr/>
        </p:nvGrpSpPr>
        <p:grpSpPr>
          <a:xfrm>
            <a:off x="250617" y="2402301"/>
            <a:ext cx="188650" cy="2468355"/>
            <a:chOff x="250617" y="2402301"/>
            <a:chExt cx="188650" cy="2468355"/>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4"/>
          <p:cNvSpPr txBox="1">
            <a:spLocks noGrp="1"/>
          </p:cNvSpPr>
          <p:nvPr>
            <p:ph type="subTitle" idx="1"/>
          </p:nvPr>
        </p:nvSpPr>
        <p:spPr>
          <a:xfrm>
            <a:off x="6429027"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5" name="Google Shape;55;p4"/>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
          <p:cNvSpPr txBox="1">
            <a:spLocks noGrp="1"/>
          </p:cNvSpPr>
          <p:nvPr>
            <p:ph type="ctrTitle"/>
          </p:nvPr>
        </p:nvSpPr>
        <p:spPr>
          <a:xfrm>
            <a:off x="970814" y="3396800"/>
            <a:ext cx="2152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6" name="Google Shape;66;p4"/>
          <p:cNvSpPr txBox="1">
            <a:spLocks noGrp="1"/>
          </p:cNvSpPr>
          <p:nvPr>
            <p:ph type="subTitle" idx="2"/>
          </p:nvPr>
        </p:nvSpPr>
        <p:spPr>
          <a:xfrm>
            <a:off x="970814"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4"/>
          <p:cNvSpPr txBox="1">
            <a:spLocks noGrp="1"/>
          </p:cNvSpPr>
          <p:nvPr>
            <p:ph type="title" idx="3"/>
          </p:nvPr>
        </p:nvSpPr>
        <p:spPr>
          <a:xfrm>
            <a:off x="970814"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68" name="Google Shape;68;p4"/>
          <p:cNvSpPr txBox="1">
            <a:spLocks noGrp="1"/>
          </p:cNvSpPr>
          <p:nvPr>
            <p:ph type="ctrTitle" idx="4"/>
          </p:nvPr>
        </p:nvSpPr>
        <p:spPr>
          <a:xfrm>
            <a:off x="3690348" y="3396800"/>
            <a:ext cx="1386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9" name="Google Shape;69;p4"/>
          <p:cNvSpPr txBox="1">
            <a:spLocks noGrp="1"/>
          </p:cNvSpPr>
          <p:nvPr>
            <p:ph type="subTitle" idx="5"/>
          </p:nvPr>
        </p:nvSpPr>
        <p:spPr>
          <a:xfrm>
            <a:off x="3690341"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0" name="Google Shape;70;p4"/>
          <p:cNvSpPr txBox="1">
            <a:spLocks noGrp="1"/>
          </p:cNvSpPr>
          <p:nvPr>
            <p:ph type="title" idx="6"/>
          </p:nvPr>
        </p:nvSpPr>
        <p:spPr>
          <a:xfrm>
            <a:off x="3690341"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1" name="Google Shape;71;p4"/>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2" name="Google Shape;72;p4"/>
          <p:cNvSpPr txBox="1">
            <a:spLocks noGrp="1"/>
          </p:cNvSpPr>
          <p:nvPr>
            <p:ph type="ctrTitle" idx="8"/>
          </p:nvPr>
        </p:nvSpPr>
        <p:spPr>
          <a:xfrm>
            <a:off x="6428436" y="3377738"/>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73" name="Google Shape;73;p4"/>
          <p:cNvSpPr txBox="1">
            <a:spLocks noGrp="1"/>
          </p:cNvSpPr>
          <p:nvPr>
            <p:ph type="title" idx="9"/>
          </p:nvPr>
        </p:nvSpPr>
        <p:spPr>
          <a:xfrm>
            <a:off x="6428436"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4" name="Google Shape;74;p4"/>
          <p:cNvSpPr txBox="1">
            <a:spLocks noGrp="1"/>
          </p:cNvSpPr>
          <p:nvPr>
            <p:ph type="ctrTitle" idx="13"/>
          </p:nvPr>
        </p:nvSpPr>
        <p:spPr>
          <a:xfrm>
            <a:off x="6429027" y="3396800"/>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5"/>
        <p:cNvGrpSpPr/>
        <p:nvPr/>
      </p:nvGrpSpPr>
      <p:grpSpPr>
        <a:xfrm>
          <a:off x="0" y="0"/>
          <a:ext cx="0" cy="0"/>
          <a:chOff x="0" y="0"/>
          <a:chExt cx="0" cy="0"/>
        </a:xfrm>
      </p:grpSpPr>
      <p:sp>
        <p:nvSpPr>
          <p:cNvPr id="76" name="Google Shape;76;p5"/>
          <p:cNvSpPr txBox="1">
            <a:spLocks noGrp="1"/>
          </p:cNvSpPr>
          <p:nvPr>
            <p:ph type="body" idx="1"/>
          </p:nvPr>
        </p:nvSpPr>
        <p:spPr>
          <a:xfrm>
            <a:off x="618825" y="1679175"/>
            <a:ext cx="3534300" cy="2090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7" name="Google Shape;77;p5"/>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8" name="Google Shape;78;p5"/>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5"/>
          <p:cNvGrpSpPr/>
          <p:nvPr/>
        </p:nvGrpSpPr>
        <p:grpSpPr>
          <a:xfrm>
            <a:off x="8148521" y="3004593"/>
            <a:ext cx="98059" cy="1147595"/>
            <a:chOff x="3347921" y="16006"/>
            <a:chExt cx="98059" cy="1147595"/>
          </a:xfrm>
        </p:grpSpPr>
        <p:sp>
          <p:nvSpPr>
            <p:cNvPr id="84" name="Google Shape;84;p5"/>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5"/>
          <p:cNvGrpSpPr/>
          <p:nvPr/>
        </p:nvGrpSpPr>
        <p:grpSpPr>
          <a:xfrm>
            <a:off x="281421" y="3769263"/>
            <a:ext cx="121172" cy="760495"/>
            <a:chOff x="5245196" y="3136513"/>
            <a:chExt cx="121172" cy="760495"/>
          </a:xfrm>
        </p:grpSpPr>
        <p:sp>
          <p:nvSpPr>
            <p:cNvPr id="87" name="Google Shape;87;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5"/>
          <p:cNvGrpSpPr/>
          <p:nvPr/>
        </p:nvGrpSpPr>
        <p:grpSpPr>
          <a:xfrm>
            <a:off x="8534739" y="4069632"/>
            <a:ext cx="57599" cy="831799"/>
            <a:chOff x="2038689" y="173907"/>
            <a:chExt cx="57599" cy="831799"/>
          </a:xfrm>
        </p:grpSpPr>
        <p:sp>
          <p:nvSpPr>
            <p:cNvPr id="90" name="Google Shape;90;p5"/>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p5"/>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4"/>
        <p:cNvGrpSpPr/>
        <p:nvPr/>
      </p:nvGrpSpPr>
      <p:grpSpPr>
        <a:xfrm>
          <a:off x="0" y="0"/>
          <a:ext cx="0" cy="0"/>
          <a:chOff x="0" y="0"/>
          <a:chExt cx="0" cy="0"/>
        </a:xfrm>
      </p:grpSpPr>
      <p:sp>
        <p:nvSpPr>
          <p:cNvPr id="95" name="Google Shape;95;p6"/>
          <p:cNvSpPr txBox="1">
            <a:spLocks noGrp="1"/>
          </p:cNvSpPr>
          <p:nvPr>
            <p:ph type="ctrTitle"/>
          </p:nvPr>
        </p:nvSpPr>
        <p:spPr>
          <a:xfrm>
            <a:off x="923625" y="1196026"/>
            <a:ext cx="982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6" name="Google Shape;96;p6"/>
          <p:cNvSpPr txBox="1">
            <a:spLocks noGrp="1"/>
          </p:cNvSpPr>
          <p:nvPr>
            <p:ph type="subTitle" idx="1"/>
          </p:nvPr>
        </p:nvSpPr>
        <p:spPr>
          <a:xfrm>
            <a:off x="923637" y="1684093"/>
            <a:ext cx="26205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7" name="Google Shape;97;p6"/>
          <p:cNvSpPr txBox="1">
            <a:spLocks noGrp="1"/>
          </p:cNvSpPr>
          <p:nvPr>
            <p:ph type="ctrTitle" idx="2"/>
          </p:nvPr>
        </p:nvSpPr>
        <p:spPr>
          <a:xfrm>
            <a:off x="7050379" y="1196025"/>
            <a:ext cx="1137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8" name="Google Shape;98;p6"/>
          <p:cNvSpPr txBox="1">
            <a:spLocks noGrp="1"/>
          </p:cNvSpPr>
          <p:nvPr>
            <p:ph type="subTitle" idx="3"/>
          </p:nvPr>
        </p:nvSpPr>
        <p:spPr>
          <a:xfrm>
            <a:off x="5450166" y="1684093"/>
            <a:ext cx="2737500" cy="111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9" name="Google Shape;99;p6"/>
          <p:cNvSpPr txBox="1">
            <a:spLocks noGrp="1"/>
          </p:cNvSpPr>
          <p:nvPr>
            <p:ph type="ctrTitle" idx="4"/>
          </p:nvPr>
        </p:nvSpPr>
        <p:spPr>
          <a:xfrm>
            <a:off x="618825" y="411675"/>
            <a:ext cx="4618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00" name="Google Shape;100;p6"/>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6"/>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6"/>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6"/>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 name="Google Shape;104;p6"/>
          <p:cNvGrpSpPr/>
          <p:nvPr/>
        </p:nvGrpSpPr>
        <p:grpSpPr>
          <a:xfrm>
            <a:off x="6626134" y="-164562"/>
            <a:ext cx="121172" cy="760495"/>
            <a:chOff x="5245196" y="3136513"/>
            <a:chExt cx="121172" cy="760495"/>
          </a:xfrm>
        </p:grpSpPr>
        <p:sp>
          <p:nvSpPr>
            <p:cNvPr id="105" name="Google Shape;105;p6"/>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7" name="Google Shape;107;p6"/>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6"/>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09"/>
        <p:cNvGrpSpPr/>
        <p:nvPr/>
      </p:nvGrpSpPr>
      <p:grpSpPr>
        <a:xfrm>
          <a:off x="0" y="0"/>
          <a:ext cx="0" cy="0"/>
          <a:chOff x="0" y="0"/>
          <a:chExt cx="0" cy="0"/>
        </a:xfrm>
      </p:grpSpPr>
      <p:sp>
        <p:nvSpPr>
          <p:cNvPr id="110" name="Google Shape;110;p7"/>
          <p:cNvSpPr txBox="1">
            <a:spLocks noGrp="1"/>
          </p:cNvSpPr>
          <p:nvPr>
            <p:ph type="ctrTitle"/>
          </p:nvPr>
        </p:nvSpPr>
        <p:spPr>
          <a:xfrm>
            <a:off x="1218541"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1" name="Google Shape;111;p7"/>
          <p:cNvSpPr txBox="1">
            <a:spLocks noGrp="1"/>
          </p:cNvSpPr>
          <p:nvPr>
            <p:ph type="subTitle" idx="1"/>
          </p:nvPr>
        </p:nvSpPr>
        <p:spPr>
          <a:xfrm>
            <a:off x="1218541"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2" name="Google Shape;112;p7"/>
          <p:cNvSpPr txBox="1">
            <a:spLocks noGrp="1"/>
          </p:cNvSpPr>
          <p:nvPr>
            <p:ph type="ctrTitle" idx="2"/>
          </p:nvPr>
        </p:nvSpPr>
        <p:spPr>
          <a:xfrm>
            <a:off x="6054555"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3" name="Google Shape;113;p7"/>
          <p:cNvSpPr txBox="1">
            <a:spLocks noGrp="1"/>
          </p:cNvSpPr>
          <p:nvPr>
            <p:ph type="subTitle" idx="3"/>
          </p:nvPr>
        </p:nvSpPr>
        <p:spPr>
          <a:xfrm>
            <a:off x="6054555"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4" name="Google Shape;114;p7"/>
          <p:cNvSpPr txBox="1">
            <a:spLocks noGrp="1"/>
          </p:cNvSpPr>
          <p:nvPr>
            <p:ph type="ctrTitle" idx="4"/>
          </p:nvPr>
        </p:nvSpPr>
        <p:spPr>
          <a:xfrm>
            <a:off x="1218541"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5" name="Google Shape;115;p7"/>
          <p:cNvSpPr txBox="1">
            <a:spLocks noGrp="1"/>
          </p:cNvSpPr>
          <p:nvPr>
            <p:ph type="subTitle" idx="5"/>
          </p:nvPr>
        </p:nvSpPr>
        <p:spPr>
          <a:xfrm>
            <a:off x="1116841" y="3271106"/>
            <a:ext cx="20847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6" name="Google Shape;116;p7"/>
          <p:cNvSpPr txBox="1">
            <a:spLocks noGrp="1"/>
          </p:cNvSpPr>
          <p:nvPr>
            <p:ph type="ctrTitle" idx="6"/>
          </p:nvPr>
        </p:nvSpPr>
        <p:spPr>
          <a:xfrm>
            <a:off x="6054555"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7" name="Google Shape;117;p7"/>
          <p:cNvSpPr txBox="1">
            <a:spLocks noGrp="1"/>
          </p:cNvSpPr>
          <p:nvPr>
            <p:ph type="subTitle" idx="7"/>
          </p:nvPr>
        </p:nvSpPr>
        <p:spPr>
          <a:xfrm>
            <a:off x="6054555" y="3271106"/>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8" name="Google Shape;118;p7"/>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19" name="Google Shape;119;p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8"/>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31" name="Google Shape;131;p8"/>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8"/>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293"/>
        <p:cNvGrpSpPr/>
        <p:nvPr/>
      </p:nvGrpSpPr>
      <p:grpSpPr>
        <a:xfrm>
          <a:off x="0" y="0"/>
          <a:ext cx="0" cy="0"/>
          <a:chOff x="0" y="0"/>
          <a:chExt cx="0" cy="0"/>
        </a:xfrm>
      </p:grpSpPr>
      <p:sp>
        <p:nvSpPr>
          <p:cNvPr id="294" name="Google Shape;294;p15"/>
          <p:cNvSpPr txBox="1">
            <a:spLocks noGrp="1"/>
          </p:cNvSpPr>
          <p:nvPr>
            <p:ph type="ctrTitle"/>
          </p:nvPr>
        </p:nvSpPr>
        <p:spPr>
          <a:xfrm>
            <a:off x="1121525"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95" name="Google Shape;295;p15"/>
          <p:cNvSpPr txBox="1">
            <a:spLocks noGrp="1"/>
          </p:cNvSpPr>
          <p:nvPr>
            <p:ph type="subTitle" idx="1"/>
          </p:nvPr>
        </p:nvSpPr>
        <p:spPr>
          <a:xfrm>
            <a:off x="961925" y="1643751"/>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96" name="Google Shape;296;p15"/>
          <p:cNvSpPr txBox="1">
            <a:spLocks noGrp="1"/>
          </p:cNvSpPr>
          <p:nvPr>
            <p:ph type="ctrTitle" idx="2"/>
          </p:nvPr>
        </p:nvSpPr>
        <p:spPr>
          <a:xfrm>
            <a:off x="3628263"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97" name="Google Shape;297;p15"/>
          <p:cNvSpPr txBox="1">
            <a:spLocks noGrp="1"/>
          </p:cNvSpPr>
          <p:nvPr>
            <p:ph type="subTitle" idx="3"/>
          </p:nvPr>
        </p:nvSpPr>
        <p:spPr>
          <a:xfrm>
            <a:off x="3468663" y="1643759"/>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98" name="Google Shape;298;p15"/>
          <p:cNvSpPr txBox="1">
            <a:spLocks noGrp="1"/>
          </p:cNvSpPr>
          <p:nvPr>
            <p:ph type="ctrTitle" idx="4"/>
          </p:nvPr>
        </p:nvSpPr>
        <p:spPr>
          <a:xfrm>
            <a:off x="6142624"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99" name="Google Shape;299;p15"/>
          <p:cNvSpPr txBox="1">
            <a:spLocks noGrp="1"/>
          </p:cNvSpPr>
          <p:nvPr>
            <p:ph type="subTitle" idx="5"/>
          </p:nvPr>
        </p:nvSpPr>
        <p:spPr>
          <a:xfrm>
            <a:off x="5947924" y="1643751"/>
            <a:ext cx="22707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0" name="Google Shape;300;p15"/>
          <p:cNvSpPr txBox="1">
            <a:spLocks noGrp="1"/>
          </p:cNvSpPr>
          <p:nvPr>
            <p:ph type="ctrTitle" idx="6"/>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301" name="Google Shape;301;p15"/>
          <p:cNvSpPr txBox="1">
            <a:spLocks noGrp="1"/>
          </p:cNvSpPr>
          <p:nvPr>
            <p:ph type="ctrTitle" idx="7"/>
          </p:nvPr>
        </p:nvSpPr>
        <p:spPr>
          <a:xfrm>
            <a:off x="1121525"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2" name="Google Shape;302;p15"/>
          <p:cNvSpPr txBox="1">
            <a:spLocks noGrp="1"/>
          </p:cNvSpPr>
          <p:nvPr>
            <p:ph type="subTitle" idx="8"/>
          </p:nvPr>
        </p:nvSpPr>
        <p:spPr>
          <a:xfrm>
            <a:off x="961925" y="3479251"/>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3" name="Google Shape;303;p15"/>
          <p:cNvSpPr txBox="1">
            <a:spLocks noGrp="1"/>
          </p:cNvSpPr>
          <p:nvPr>
            <p:ph type="ctrTitle" idx="9"/>
          </p:nvPr>
        </p:nvSpPr>
        <p:spPr>
          <a:xfrm>
            <a:off x="3628263"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3"/>
          </p:nvPr>
        </p:nvSpPr>
        <p:spPr>
          <a:xfrm>
            <a:off x="3533613" y="3479251"/>
            <a:ext cx="20706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14"/>
          </p:nvPr>
        </p:nvSpPr>
        <p:spPr>
          <a:xfrm>
            <a:off x="6142624"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15"/>
          </p:nvPr>
        </p:nvSpPr>
        <p:spPr>
          <a:xfrm>
            <a:off x="5947924" y="3479251"/>
            <a:ext cx="22707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5"/>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5"/>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5"/>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5"/>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5"/>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5"/>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5"/>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5"/>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0"/>
        <p:cNvGrpSpPr/>
        <p:nvPr/>
      </p:nvGrpSpPr>
      <p:grpSpPr>
        <a:xfrm>
          <a:off x="0" y="0"/>
          <a:ext cx="0" cy="0"/>
          <a:chOff x="0" y="0"/>
          <a:chExt cx="0" cy="0"/>
        </a:xfrm>
      </p:grpSpPr>
      <p:sp>
        <p:nvSpPr>
          <p:cNvPr id="421" name="Google Shape;421;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2" name="Google Shape;422;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3" name="Google Shape;423;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61"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s://github.com/chuangeng555/fakenewseda/blob/master/fake_news.ipynb"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towardsdatascience.com/a-friendly-introduction-to-text-clustering-fa996bcefd04" TargetMode="External"/><Relationship Id="rId3" Type="http://schemas.openxmlformats.org/officeDocument/2006/relationships/hyperlink" Target="https://eejournal.ktu.lt/index.php/elt/article/view/23972" TargetMode="External"/><Relationship Id="rId7" Type="http://schemas.openxmlformats.org/officeDocument/2006/relationships/hyperlink" Target="https://towardsdatascience.com/sentiment-analysis-vader-or-textblob-ff25514ac540"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https://towardsdatascience.com/light-on-math-machine-learning-intuitive-guide-to-latent-dirichlet-allocation-437c81220158" TargetMode="External"/><Relationship Id="rId5" Type="http://schemas.openxmlformats.org/officeDocument/2006/relationships/hyperlink" Target="https://medium.com/@b.terryjack/nlu-topic-discovery-85b492c4beb7" TargetMode="External"/><Relationship Id="rId10" Type="http://schemas.openxmlformats.org/officeDocument/2006/relationships/hyperlink" Target="http://ijcmes.com/upload_file/issue_files/2IJCMES-APR-2020-1-Techniques.pdf" TargetMode="External"/><Relationship Id="rId4" Type="http://schemas.openxmlformats.org/officeDocument/2006/relationships/hyperlink" Target="https://researchguides.austincc.edu/c.php?g=612891" TargetMode="External"/><Relationship Id="rId9" Type="http://schemas.openxmlformats.org/officeDocument/2006/relationships/hyperlink" Target="https://towardsdatascience.com/building-an-etl-pipeline-in-python-f96845089635"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k-means-clustering-8e1e64c1561c" TargetMode="External"/><Relationship Id="rId7" Type="http://schemas.openxmlformats.org/officeDocument/2006/relationships/hyperlink" Target="https://towardsdatascience.com/developing-a-data-science-model-to-predict-fake-news-184c25a13cb8"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hyperlink" Target="https://doi.org/10.1145/3057270" TargetMode="External"/><Relationship Id="rId5" Type="http://schemas.openxmlformats.org/officeDocument/2006/relationships/hyperlink" Target="http://comp.social.gatech.edu/papers/icwsm14.vader.hutto.pdf" TargetMode="External"/><Relationship Id="rId4" Type="http://schemas.openxmlformats.org/officeDocument/2006/relationships/hyperlink" Target="https://stackoverflow.com/questions/45296897/is-there-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c/fake-news/data"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887650" y="3106708"/>
            <a:ext cx="3368700" cy="179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t>Team Members:</a:t>
            </a:r>
            <a:endParaRPr b="1"/>
          </a:p>
          <a:p>
            <a:pPr marL="0" indent="0"/>
            <a:endParaRPr lang="en"/>
          </a:p>
          <a:p>
            <a:pPr marL="0" lvl="0" indent="0" algn="ctr" rtl="0">
              <a:lnSpc>
                <a:spcPct val="100000"/>
              </a:lnSpc>
              <a:spcBef>
                <a:spcPts val="0"/>
              </a:spcBef>
              <a:spcAft>
                <a:spcPts val="0"/>
              </a:spcAft>
              <a:buSzPts val="2800"/>
              <a:buNone/>
            </a:pPr>
            <a:r>
              <a:rPr lang="en"/>
              <a:t>Foo Chuan Geng</a:t>
            </a:r>
            <a:endParaRPr/>
          </a:p>
          <a:p>
            <a:pPr marL="0" lvl="0" indent="0" algn="ctr" rtl="0">
              <a:lnSpc>
                <a:spcPct val="100000"/>
              </a:lnSpc>
              <a:spcBef>
                <a:spcPts val="0"/>
              </a:spcBef>
              <a:spcAft>
                <a:spcPts val="0"/>
              </a:spcAft>
              <a:buSzPts val="2800"/>
              <a:buNone/>
            </a:pPr>
            <a:r>
              <a:rPr lang="en"/>
              <a:t>Loh Xiao Binn</a:t>
            </a:r>
            <a:endParaRPr/>
          </a:p>
          <a:p>
            <a:pPr marL="0" lvl="0" indent="0" algn="ctr" rtl="0">
              <a:lnSpc>
                <a:spcPct val="100000"/>
              </a:lnSpc>
              <a:spcBef>
                <a:spcPts val="0"/>
              </a:spcBef>
              <a:spcAft>
                <a:spcPts val="0"/>
              </a:spcAft>
              <a:buSzPts val="2800"/>
              <a:buNone/>
            </a:pPr>
            <a:r>
              <a:rPr lang="en"/>
              <a:t>Toh Ying Hui</a:t>
            </a:r>
          </a:p>
          <a:p>
            <a:pPr marL="0" indent="0"/>
            <a:r>
              <a:rPr lang="en"/>
              <a:t> Moh Qing Loong Darren</a:t>
            </a:r>
          </a:p>
        </p:txBody>
      </p:sp>
      <p:sp>
        <p:nvSpPr>
          <p:cNvPr id="435" name="Google Shape;435;p25"/>
          <p:cNvSpPr txBox="1">
            <a:spLocks noGrp="1"/>
          </p:cNvSpPr>
          <p:nvPr>
            <p:ph type="ctrTitle"/>
          </p:nvPr>
        </p:nvSpPr>
        <p:spPr>
          <a:xfrm>
            <a:off x="1561650" y="599488"/>
            <a:ext cx="6020700" cy="2052600"/>
          </a:xfrm>
          <a:prstGeom prst="rect">
            <a:avLst/>
          </a:prstGeom>
          <a:noFill/>
          <a:ln>
            <a:noFill/>
          </a:ln>
        </p:spPr>
        <p:txBody>
          <a:bodyPr spcFirstLastPara="1" wrap="square" lIns="91425" tIns="91425" rIns="91425" bIns="91425" anchor="b" anchorCtr="0">
            <a:noAutofit/>
          </a:bodyPr>
          <a:lstStyle/>
          <a:p>
            <a:r>
              <a:rPr lang="en" sz="4000"/>
              <a:t>Sentiment Analysis and Topic Detection for Fake News Classifier</a:t>
            </a:r>
            <a:r>
              <a:rPr lang="en" sz="4400"/>
              <a:t> </a:t>
            </a:r>
            <a:endParaRPr lang="en-US" sz="440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5" name="Google Shape;445;p25"/>
          <p:cNvGrpSpPr/>
          <p:nvPr/>
        </p:nvGrpSpPr>
        <p:grpSpPr>
          <a:xfrm>
            <a:off x="2221391" y="-233786"/>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4" name="Google Shape;454;p25"/>
          <p:cNvGrpSpPr/>
          <p:nvPr/>
        </p:nvGrpSpPr>
        <p:grpSpPr>
          <a:xfrm>
            <a:off x="8008096" y="2108910"/>
            <a:ext cx="199001" cy="2139770"/>
            <a:chOff x="8008096" y="2108910"/>
            <a:chExt cx="199001" cy="2139770"/>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635218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29"/>
          <p:cNvSpPr txBox="1">
            <a:spLocks noGrp="1"/>
          </p:cNvSpPr>
          <p:nvPr>
            <p:ph type="ctrTitle" idx="8"/>
          </p:nvPr>
        </p:nvSpPr>
        <p:spPr>
          <a:xfrm>
            <a:off x="621630" y="411675"/>
            <a:ext cx="5888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SG"/>
              <a:t>METHODOLOGY</a:t>
            </a:r>
            <a:endParaRPr sz="3000"/>
          </a:p>
        </p:txBody>
      </p:sp>
      <p:sp>
        <p:nvSpPr>
          <p:cNvPr id="595" name="Google Shape;595;p29"/>
          <p:cNvSpPr txBox="1">
            <a:spLocks noGrp="1"/>
          </p:cNvSpPr>
          <p:nvPr>
            <p:ph type="ctrTitle" idx="2"/>
          </p:nvPr>
        </p:nvSpPr>
        <p:spPr>
          <a:xfrm>
            <a:off x="6054555" y="1166139"/>
            <a:ext cx="1881300" cy="623156"/>
          </a:xfrm>
          <a:prstGeom prst="rect">
            <a:avLst/>
          </a:prstGeom>
          <a:noFill/>
          <a:ln>
            <a:noFill/>
          </a:ln>
        </p:spPr>
        <p:txBody>
          <a:bodyPr spcFirstLastPara="1" wrap="square" lIns="91425" tIns="91425" rIns="91425" bIns="91425" anchor="b" anchorCtr="0">
            <a:noAutofit/>
          </a:bodyPr>
          <a:lstStyle/>
          <a:p>
            <a:pPr lvl="0"/>
            <a:r>
              <a:rPr lang="en-SG"/>
              <a:t>Topic Modelling</a:t>
            </a:r>
          </a:p>
        </p:txBody>
      </p:sp>
      <p:sp>
        <p:nvSpPr>
          <p:cNvPr id="596" name="Google Shape;596;p29"/>
          <p:cNvSpPr txBox="1">
            <a:spLocks noGrp="1"/>
          </p:cNvSpPr>
          <p:nvPr>
            <p:ph type="ctrTitle" idx="4"/>
          </p:nvPr>
        </p:nvSpPr>
        <p:spPr>
          <a:xfrm>
            <a:off x="1218541" y="2881629"/>
            <a:ext cx="1881300" cy="696045"/>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SG"/>
              <a:t>Fake News Classifier</a:t>
            </a:r>
            <a:endParaRPr/>
          </a:p>
        </p:txBody>
      </p:sp>
      <p:sp>
        <p:nvSpPr>
          <p:cNvPr id="597" name="Google Shape;597;p29"/>
          <p:cNvSpPr txBox="1">
            <a:spLocks noGrp="1"/>
          </p:cNvSpPr>
          <p:nvPr>
            <p:ph type="subTitle" idx="7"/>
          </p:nvPr>
        </p:nvSpPr>
        <p:spPr>
          <a:xfrm>
            <a:off x="6054555" y="3064050"/>
            <a:ext cx="1881300" cy="82589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r>
              <a:rPr lang="en-SG"/>
              <a:t>Trends and characteristics of fake news</a:t>
            </a:r>
            <a:endParaRPr/>
          </a:p>
        </p:txBody>
      </p:sp>
      <p:sp>
        <p:nvSpPr>
          <p:cNvPr id="598" name="Google Shape;598;p29"/>
          <p:cNvSpPr txBox="1">
            <a:spLocks noGrp="1"/>
          </p:cNvSpPr>
          <p:nvPr>
            <p:ph type="ctrTitle"/>
          </p:nvPr>
        </p:nvSpPr>
        <p:spPr>
          <a:xfrm>
            <a:off x="1232363" y="1485134"/>
            <a:ext cx="1881300" cy="623156"/>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t>Sentiment Analysis</a:t>
            </a:r>
            <a:endParaRPr/>
          </a:p>
        </p:txBody>
      </p:sp>
      <p:sp>
        <p:nvSpPr>
          <p:cNvPr id="599" name="Google Shape;599;p29"/>
          <p:cNvSpPr txBox="1">
            <a:spLocks noGrp="1"/>
          </p:cNvSpPr>
          <p:nvPr>
            <p:ph type="subTitle" idx="1"/>
          </p:nvPr>
        </p:nvSpPr>
        <p:spPr>
          <a:xfrm>
            <a:off x="981136" y="1977435"/>
            <a:ext cx="2478211" cy="6231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r>
              <a:rPr lang="en-SG"/>
              <a:t>Positive, Negative, Neutral</a:t>
            </a:r>
            <a:endParaRPr/>
          </a:p>
        </p:txBody>
      </p:sp>
      <p:sp>
        <p:nvSpPr>
          <p:cNvPr id="600" name="Google Shape;600;p29"/>
          <p:cNvSpPr txBox="1">
            <a:spLocks noGrp="1"/>
          </p:cNvSpPr>
          <p:nvPr>
            <p:ph type="subTitle" idx="3"/>
          </p:nvPr>
        </p:nvSpPr>
        <p:spPr>
          <a:xfrm>
            <a:off x="6054555" y="1658439"/>
            <a:ext cx="1881300" cy="6231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r>
              <a:rPr lang="en-SG"/>
              <a:t>e.g. Politics, Sports, Health, Crime, etc.</a:t>
            </a:r>
            <a:endParaRPr/>
          </a:p>
        </p:txBody>
      </p:sp>
      <p:sp>
        <p:nvSpPr>
          <p:cNvPr id="601" name="Google Shape;601;p29"/>
          <p:cNvSpPr txBox="1">
            <a:spLocks noGrp="1"/>
          </p:cNvSpPr>
          <p:nvPr>
            <p:ph type="subTitle" idx="5"/>
          </p:nvPr>
        </p:nvSpPr>
        <p:spPr>
          <a:xfrm>
            <a:off x="1116841" y="3371410"/>
            <a:ext cx="2084700" cy="6231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r>
              <a:rPr lang="en-US"/>
              <a:t>B</a:t>
            </a:r>
            <a:r>
              <a:rPr lang="en-SG" err="1"/>
              <a:t>inary</a:t>
            </a:r>
            <a:r>
              <a:rPr lang="en-SG"/>
              <a:t> (0,1)</a:t>
            </a:r>
            <a:endParaRPr/>
          </a:p>
        </p:txBody>
      </p:sp>
      <p:sp>
        <p:nvSpPr>
          <p:cNvPr id="602" name="Google Shape;602;p29"/>
          <p:cNvSpPr txBox="1">
            <a:spLocks noGrp="1"/>
          </p:cNvSpPr>
          <p:nvPr>
            <p:ph type="ctrTitle" idx="6"/>
          </p:nvPr>
        </p:nvSpPr>
        <p:spPr>
          <a:xfrm>
            <a:off x="6054555" y="2571750"/>
            <a:ext cx="1881300" cy="623156"/>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SG"/>
              <a:t>Analysis</a:t>
            </a:r>
            <a:endParaRPr/>
          </a:p>
        </p:txBody>
      </p:sp>
      <p:sp>
        <p:nvSpPr>
          <p:cNvPr id="603" name="Google Shape;603;p29"/>
          <p:cNvSpPr/>
          <p:nvPr/>
        </p:nvSpPr>
        <p:spPr>
          <a:xfrm>
            <a:off x="3510825" y="1469565"/>
            <a:ext cx="723900" cy="699709"/>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9"/>
          <p:cNvSpPr/>
          <p:nvPr/>
        </p:nvSpPr>
        <p:spPr>
          <a:xfrm>
            <a:off x="3532215" y="2877965"/>
            <a:ext cx="723900" cy="699709"/>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9"/>
          <p:cNvSpPr/>
          <p:nvPr/>
        </p:nvSpPr>
        <p:spPr>
          <a:xfrm>
            <a:off x="4909275" y="1469565"/>
            <a:ext cx="723900" cy="69970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9"/>
          <p:cNvSpPr/>
          <p:nvPr/>
        </p:nvSpPr>
        <p:spPr>
          <a:xfrm>
            <a:off x="4909275" y="2877965"/>
            <a:ext cx="723900" cy="699709"/>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07" name="Google Shape;607;p29"/>
          <p:cNvCxnSpPr>
            <a:stCxn id="603" idx="3"/>
            <a:endCxn id="605" idx="1"/>
          </p:cNvCxnSpPr>
          <p:nvPr/>
        </p:nvCxnSpPr>
        <p:spPr>
          <a:xfrm>
            <a:off x="4234725" y="1819420"/>
            <a:ext cx="674550" cy="12700"/>
          </a:xfrm>
          <a:prstGeom prst="bentConnector3">
            <a:avLst>
              <a:gd name="adj1" fmla="val 50000"/>
            </a:avLst>
          </a:prstGeom>
          <a:noFill/>
          <a:ln w="9525" cap="flat" cmpd="sng">
            <a:solidFill>
              <a:schemeClr val="lt2"/>
            </a:solidFill>
            <a:prstDash val="solid"/>
            <a:round/>
            <a:headEnd type="none" w="sm" len="sm"/>
            <a:tailEnd type="none" w="sm" len="sm"/>
          </a:ln>
        </p:spPr>
      </p:cxnSp>
      <p:cxnSp>
        <p:nvCxnSpPr>
          <p:cNvPr id="608" name="Google Shape;608;p29"/>
          <p:cNvCxnSpPr>
            <a:stCxn id="605" idx="2"/>
            <a:endCxn id="604" idx="0"/>
          </p:cNvCxnSpPr>
          <p:nvPr/>
        </p:nvCxnSpPr>
        <p:spPr>
          <a:xfrm rot="5400000">
            <a:off x="4228350" y="1835089"/>
            <a:ext cx="708691" cy="1377060"/>
          </a:xfrm>
          <a:prstGeom prst="bentConnector3">
            <a:avLst>
              <a:gd name="adj1" fmla="val 50000"/>
            </a:avLst>
          </a:prstGeom>
          <a:noFill/>
          <a:ln w="9525" cap="flat" cmpd="sng">
            <a:solidFill>
              <a:schemeClr val="lt2"/>
            </a:solidFill>
            <a:prstDash val="solid"/>
            <a:round/>
            <a:headEnd type="none" w="sm" len="sm"/>
            <a:tailEnd type="none" w="sm" len="sm"/>
          </a:ln>
        </p:spPr>
      </p:cxnSp>
      <p:cxnSp>
        <p:nvCxnSpPr>
          <p:cNvPr id="609" name="Google Shape;609;p29"/>
          <p:cNvCxnSpPr>
            <a:stCxn id="604" idx="3"/>
            <a:endCxn id="606" idx="1"/>
          </p:cNvCxnSpPr>
          <p:nvPr/>
        </p:nvCxnSpPr>
        <p:spPr>
          <a:xfrm>
            <a:off x="4256115" y="3227820"/>
            <a:ext cx="653160" cy="0"/>
          </a:xfrm>
          <a:prstGeom prst="straightConnector1">
            <a:avLst/>
          </a:prstGeom>
          <a:noFill/>
          <a:ln w="9525" cap="flat" cmpd="sng">
            <a:solidFill>
              <a:schemeClr val="lt2"/>
            </a:solidFill>
            <a:prstDash val="solid"/>
            <a:round/>
            <a:headEnd type="none" w="sm" len="sm"/>
            <a:tailEnd type="none" w="sm" len="sm"/>
          </a:ln>
        </p:spPr>
      </p:cxnSp>
      <p:grpSp>
        <p:nvGrpSpPr>
          <p:cNvPr id="610" name="Google Shape;610;p29"/>
          <p:cNvGrpSpPr/>
          <p:nvPr/>
        </p:nvGrpSpPr>
        <p:grpSpPr>
          <a:xfrm>
            <a:off x="5072712" y="2999342"/>
            <a:ext cx="402156" cy="441517"/>
            <a:chOff x="5357662" y="4297637"/>
            <a:chExt cx="287275" cy="326296"/>
          </a:xfrm>
        </p:grpSpPr>
        <p:sp>
          <p:nvSpPr>
            <p:cNvPr id="611" name="Google Shape;611;p29"/>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9"/>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9"/>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9"/>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9"/>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6" name="Google Shape;616;p29"/>
          <p:cNvGrpSpPr/>
          <p:nvPr/>
        </p:nvGrpSpPr>
        <p:grpSpPr>
          <a:xfrm>
            <a:off x="3630590" y="2986456"/>
            <a:ext cx="484361" cy="468218"/>
            <a:chOff x="4890434" y="4287389"/>
            <a:chExt cx="345997" cy="346029"/>
          </a:xfrm>
        </p:grpSpPr>
        <p:sp>
          <p:nvSpPr>
            <p:cNvPr id="617" name="Google Shape;617;p29"/>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9"/>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9"/>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9"/>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9"/>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9"/>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9"/>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4" name="Google Shape;624;p29"/>
          <p:cNvGrpSpPr/>
          <p:nvPr/>
        </p:nvGrpSpPr>
        <p:grpSpPr>
          <a:xfrm>
            <a:off x="5029465" y="1602852"/>
            <a:ext cx="488638" cy="423602"/>
            <a:chOff x="5778676" y="3826972"/>
            <a:chExt cx="349052" cy="313056"/>
          </a:xfrm>
        </p:grpSpPr>
        <p:sp>
          <p:nvSpPr>
            <p:cNvPr id="625" name="Google Shape;625;p29"/>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9"/>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9"/>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9"/>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9"/>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0" name="Google Shape;630;p29"/>
          <p:cNvGrpSpPr/>
          <p:nvPr/>
        </p:nvGrpSpPr>
        <p:grpSpPr>
          <a:xfrm>
            <a:off x="3630860" y="1578165"/>
            <a:ext cx="483826" cy="474721"/>
            <a:chOff x="4874902" y="3808799"/>
            <a:chExt cx="345615" cy="350835"/>
          </a:xfrm>
        </p:grpSpPr>
        <p:sp>
          <p:nvSpPr>
            <p:cNvPr id="631" name="Google Shape;631;p29"/>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9"/>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9"/>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29"/>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9"/>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9"/>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9"/>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9"/>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9"/>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29"/>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9"/>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9"/>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9"/>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9"/>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9"/>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9"/>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9"/>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 name="Google Shape;601;p29">
            <a:extLst>
              <a:ext uri="{FF2B5EF4-FFF2-40B4-BE49-F238E27FC236}">
                <a16:creationId xmlns:a16="http://schemas.microsoft.com/office/drawing/2014/main" id="{0439AC3A-3B9A-4C18-87CC-EA60939F06EB}"/>
              </a:ext>
            </a:extLst>
          </p:cNvPr>
          <p:cNvSpPr txBox="1">
            <a:spLocks/>
          </p:cNvSpPr>
          <p:nvPr/>
        </p:nvSpPr>
        <p:spPr>
          <a:xfrm>
            <a:off x="1218541" y="4382246"/>
            <a:ext cx="7241580"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i="1"/>
              <a:t>We will be using the same dataset for all 3 models &amp; the output of the sentiment analysis and topic classifier will be used to train the fake news classifier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0"/>
          <p:cNvSpPr txBox="1">
            <a:spLocks noGrp="1"/>
          </p:cNvSpPr>
          <p:nvPr>
            <p:ph type="ctrTitle"/>
          </p:nvPr>
        </p:nvSpPr>
        <p:spPr>
          <a:xfrm>
            <a:off x="860772" y="309090"/>
            <a:ext cx="4515857" cy="577800"/>
          </a:xfrm>
          <a:prstGeom prst="rect">
            <a:avLst/>
          </a:prstGeom>
          <a:noFill/>
          <a:ln>
            <a:noFill/>
          </a:ln>
        </p:spPr>
        <p:txBody>
          <a:bodyPr spcFirstLastPara="1" wrap="square" lIns="91425" tIns="91425" rIns="91425" bIns="91425" anchor="b" anchorCtr="0">
            <a:noAutofit/>
          </a:bodyPr>
          <a:lstStyle/>
          <a:p>
            <a:pPr lvl="0"/>
            <a:r>
              <a:rPr lang="en"/>
              <a:t>Tools and Resources:</a:t>
            </a:r>
            <a:endParaRPr/>
          </a:p>
        </p:txBody>
      </p:sp>
      <p:sp>
        <p:nvSpPr>
          <p:cNvPr id="3" name="Google Shape;652;p30">
            <a:extLst>
              <a:ext uri="{FF2B5EF4-FFF2-40B4-BE49-F238E27FC236}">
                <a16:creationId xmlns:a16="http://schemas.microsoft.com/office/drawing/2014/main" id="{03A277E3-9ABC-4E19-9E77-3B6B7233C2CE}"/>
              </a:ext>
            </a:extLst>
          </p:cNvPr>
          <p:cNvSpPr txBox="1">
            <a:spLocks/>
          </p:cNvSpPr>
          <p:nvPr/>
        </p:nvSpPr>
        <p:spPr>
          <a:xfrm>
            <a:off x="878110" y="969827"/>
            <a:ext cx="5394421" cy="32038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SG" sz="1400" u="sng">
                <a:latin typeface="Maven Pro" panose="020B0604020202020204" charset="0"/>
              </a:rPr>
              <a:t>General</a:t>
            </a:r>
            <a:r>
              <a:rPr lang="en-SG" sz="1400">
                <a:latin typeface="Maven Pro" panose="020B0604020202020204" charset="0"/>
              </a:rPr>
              <a:t> </a:t>
            </a:r>
          </a:p>
          <a:p>
            <a:r>
              <a:rPr lang="en-SG" sz="1400">
                <a:latin typeface="Maven Pro" panose="020B0604020202020204" charset="0"/>
              </a:rPr>
              <a:t>NLTK, Pandas, </a:t>
            </a:r>
            <a:r>
              <a:rPr lang="en-SG" sz="1400" err="1">
                <a:latin typeface="Maven Pro" panose="020B0604020202020204" charset="0"/>
              </a:rPr>
              <a:t>numpy</a:t>
            </a:r>
            <a:r>
              <a:rPr lang="en-SG" sz="1400">
                <a:latin typeface="Maven Pro" panose="020B0604020202020204" charset="0"/>
              </a:rPr>
              <a:t>, </a:t>
            </a:r>
            <a:r>
              <a:rPr lang="en-SG" sz="1400" err="1">
                <a:latin typeface="Maven Pro" panose="020B0604020202020204" charset="0"/>
              </a:rPr>
              <a:t>sckit</a:t>
            </a:r>
            <a:r>
              <a:rPr lang="en-SG" sz="1400">
                <a:latin typeface="Maven Pro" panose="020B0604020202020204" charset="0"/>
              </a:rPr>
              <a:t>-learn</a:t>
            </a:r>
          </a:p>
          <a:p>
            <a:endParaRPr lang="en-SG" sz="1400">
              <a:latin typeface="Maven Pro" panose="020B0604020202020204" charset="0"/>
            </a:endParaRPr>
          </a:p>
          <a:p>
            <a:r>
              <a:rPr lang="en-SG" sz="1400" u="sng">
                <a:latin typeface="Maven Pro" panose="020B0604020202020204" charset="0"/>
              </a:rPr>
              <a:t>Sentiment analysis [tools]</a:t>
            </a:r>
            <a:endParaRPr lang="en-US" sz="2000" u="sng">
              <a:latin typeface="Maven Pro" panose="020B0604020202020204" charset="0"/>
            </a:endParaRPr>
          </a:p>
          <a:p>
            <a:r>
              <a:rPr lang="en-SG" sz="1400" err="1">
                <a:latin typeface="Maven Pro" panose="020B0604020202020204" charset="0"/>
              </a:rPr>
              <a:t>Textblob</a:t>
            </a:r>
            <a:r>
              <a:rPr lang="en-SG" sz="1400">
                <a:latin typeface="Maven Pro" panose="020B0604020202020204" charset="0"/>
              </a:rPr>
              <a:t> &amp; NLTK-Vader package</a:t>
            </a:r>
          </a:p>
          <a:p>
            <a:endParaRPr lang="en-SG" sz="1400">
              <a:latin typeface="Maven Pro" panose="020B0604020202020204" charset="0"/>
            </a:endParaRPr>
          </a:p>
          <a:p>
            <a:r>
              <a:rPr lang="en-SG" sz="1400" u="sng">
                <a:latin typeface="Maven Pro" panose="020B0604020202020204" charset="0"/>
              </a:rPr>
              <a:t>Topic modelling [unsupervised]</a:t>
            </a:r>
          </a:p>
          <a:p>
            <a:r>
              <a:rPr lang="en-SG" sz="1400">
                <a:latin typeface="Maven Pro" panose="020B0604020202020204" charset="0"/>
              </a:rPr>
              <a:t>LDA [from </a:t>
            </a:r>
            <a:r>
              <a:rPr lang="en-SG" sz="1400" err="1">
                <a:latin typeface="Maven Pro" panose="020B0604020202020204" charset="0"/>
              </a:rPr>
              <a:t>Gensim</a:t>
            </a:r>
            <a:r>
              <a:rPr lang="en-SG" sz="1400">
                <a:latin typeface="Maven Pro" panose="020B0604020202020204" charset="0"/>
              </a:rPr>
              <a:t>], K-means, Density based [DBSCAN]</a:t>
            </a:r>
          </a:p>
          <a:p>
            <a:endParaRPr lang="en-SG" sz="1400">
              <a:latin typeface="Maven Pro" panose="020B0604020202020204" charset="0"/>
            </a:endParaRPr>
          </a:p>
          <a:p>
            <a:r>
              <a:rPr lang="en-SG" sz="1400" u="sng">
                <a:latin typeface="Maven Pro" panose="020B0604020202020204" charset="0"/>
              </a:rPr>
              <a:t>Fake news Classifier</a:t>
            </a:r>
          </a:p>
          <a:p>
            <a:r>
              <a:rPr lang="en-SG" sz="1400">
                <a:latin typeface="Maven Pro" panose="020B0604020202020204" charset="0"/>
              </a:rPr>
              <a:t>Naïve Bayes, SVM, Logistic Regression, Random forest</a:t>
            </a:r>
          </a:p>
          <a:p>
            <a:endParaRPr lang="en-SG" sz="1400">
              <a:latin typeface="Maven Pro" panose="020B0604020202020204" charset="0"/>
            </a:endParaRPr>
          </a:p>
          <a:p>
            <a:r>
              <a:rPr lang="en-SG" sz="1400" u="sng">
                <a:latin typeface="Maven Pro" panose="020B0604020202020204" charset="0"/>
              </a:rPr>
              <a:t>Metrics</a:t>
            </a:r>
          </a:p>
          <a:p>
            <a:r>
              <a:rPr lang="en-SG" sz="1400">
                <a:latin typeface="Maven Pro" panose="020B0604020202020204" charset="0"/>
              </a:rPr>
              <a:t>Cross Validation [K-folds], Confusion Matrix</a:t>
            </a:r>
          </a:p>
        </p:txBody>
      </p:sp>
      <p:sp>
        <p:nvSpPr>
          <p:cNvPr id="5" name="Google Shape;685;p31">
            <a:extLst>
              <a:ext uri="{FF2B5EF4-FFF2-40B4-BE49-F238E27FC236}">
                <a16:creationId xmlns:a16="http://schemas.microsoft.com/office/drawing/2014/main" id="{6B96DD1D-46EF-4F38-A360-63AF258A6B29}"/>
              </a:ext>
            </a:extLst>
          </p:cNvPr>
          <p:cNvSpPr/>
          <p:nvPr/>
        </p:nvSpPr>
        <p:spPr>
          <a:xfrm>
            <a:off x="928538" y="4562375"/>
            <a:ext cx="7713333" cy="9434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686;p31">
            <a:extLst>
              <a:ext uri="{FF2B5EF4-FFF2-40B4-BE49-F238E27FC236}">
                <a16:creationId xmlns:a16="http://schemas.microsoft.com/office/drawing/2014/main" id="{35BE70A0-B336-44A8-B510-31CE959E2892}"/>
              </a:ext>
            </a:extLst>
          </p:cNvPr>
          <p:cNvSpPr/>
          <p:nvPr/>
        </p:nvSpPr>
        <p:spPr>
          <a:xfrm>
            <a:off x="1203158" y="4562375"/>
            <a:ext cx="6232673" cy="9434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 name="Google Shape;687;p31">
            <a:extLst>
              <a:ext uri="{FF2B5EF4-FFF2-40B4-BE49-F238E27FC236}">
                <a16:creationId xmlns:a16="http://schemas.microsoft.com/office/drawing/2014/main" id="{FE1CC3DB-19DC-48BB-BC12-EF9A20C00676}"/>
              </a:ext>
            </a:extLst>
          </p:cNvPr>
          <p:cNvCxnSpPr/>
          <p:nvPr/>
        </p:nvCxnSpPr>
        <p:spPr>
          <a:xfrm>
            <a:off x="7307202" y="3637070"/>
            <a:ext cx="0" cy="978000"/>
          </a:xfrm>
          <a:prstGeom prst="straightConnector1">
            <a:avLst/>
          </a:prstGeom>
          <a:noFill/>
          <a:ln w="19050" cap="flat" cmpd="sng">
            <a:solidFill>
              <a:schemeClr val="accent2"/>
            </a:solidFill>
            <a:prstDash val="solid"/>
            <a:round/>
            <a:headEnd type="none" w="sm" len="sm"/>
            <a:tailEnd type="none" w="sm" len="sm"/>
          </a:ln>
        </p:spPr>
      </p:cxnSp>
      <p:sp>
        <p:nvSpPr>
          <p:cNvPr id="9" name="Google Shape;683;p31">
            <a:extLst>
              <a:ext uri="{FF2B5EF4-FFF2-40B4-BE49-F238E27FC236}">
                <a16:creationId xmlns:a16="http://schemas.microsoft.com/office/drawing/2014/main" id="{E1188B97-C085-4F86-8602-5FCB32954A29}"/>
              </a:ext>
            </a:extLst>
          </p:cNvPr>
          <p:cNvSpPr/>
          <p:nvPr/>
        </p:nvSpPr>
        <p:spPr>
          <a:xfrm>
            <a:off x="6764652" y="2551970"/>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Google Shape;9760;p65">
            <a:extLst>
              <a:ext uri="{FF2B5EF4-FFF2-40B4-BE49-F238E27FC236}">
                <a16:creationId xmlns:a16="http://schemas.microsoft.com/office/drawing/2014/main" id="{66C2EA49-6F55-4EEA-8771-4B3910D87B2A}"/>
              </a:ext>
            </a:extLst>
          </p:cNvPr>
          <p:cNvGrpSpPr/>
          <p:nvPr/>
        </p:nvGrpSpPr>
        <p:grpSpPr>
          <a:xfrm>
            <a:off x="6860107" y="2734723"/>
            <a:ext cx="874979" cy="719601"/>
            <a:chOff x="7608988" y="2093194"/>
            <a:chExt cx="817277" cy="672147"/>
          </a:xfrm>
        </p:grpSpPr>
        <p:cxnSp>
          <p:nvCxnSpPr>
            <p:cNvPr id="11" name="Google Shape;9761;p65">
              <a:extLst>
                <a:ext uri="{FF2B5EF4-FFF2-40B4-BE49-F238E27FC236}">
                  <a16:creationId xmlns:a16="http://schemas.microsoft.com/office/drawing/2014/main" id="{5F981311-14F7-4088-BAF4-55D0AC9B65B8}"/>
                </a:ext>
              </a:extLst>
            </p:cNvPr>
            <p:cNvCxnSpPr/>
            <p:nvPr/>
          </p:nvCxnSpPr>
          <p:spPr>
            <a:xfrm rot="5400000" flipH="1">
              <a:off x="7620257" y="2136491"/>
              <a:ext cx="129900" cy="111300"/>
            </a:xfrm>
            <a:prstGeom prst="bentConnector3">
              <a:avLst>
                <a:gd name="adj1" fmla="val 41968"/>
              </a:avLst>
            </a:prstGeom>
            <a:noFill/>
            <a:ln w="9525" cap="flat" cmpd="sng">
              <a:solidFill>
                <a:srgbClr val="667E92"/>
              </a:solidFill>
              <a:prstDash val="solid"/>
              <a:round/>
              <a:headEnd type="none" w="sm" len="sm"/>
              <a:tailEnd type="none" w="sm" len="sm"/>
            </a:ln>
          </p:spPr>
        </p:cxnSp>
        <p:cxnSp>
          <p:nvCxnSpPr>
            <p:cNvPr id="12" name="Google Shape;9762;p65">
              <a:extLst>
                <a:ext uri="{FF2B5EF4-FFF2-40B4-BE49-F238E27FC236}">
                  <a16:creationId xmlns:a16="http://schemas.microsoft.com/office/drawing/2014/main" id="{3AD57A4B-8054-49D9-8A1D-B2CCED49763B}"/>
                </a:ext>
              </a:extLst>
            </p:cNvPr>
            <p:cNvCxnSpPr/>
            <p:nvPr/>
          </p:nvCxnSpPr>
          <p:spPr>
            <a:xfrm rot="-5400000">
              <a:off x="8285120" y="2136491"/>
              <a:ext cx="129900" cy="111300"/>
            </a:xfrm>
            <a:prstGeom prst="bentConnector3">
              <a:avLst>
                <a:gd name="adj1" fmla="val 41968"/>
              </a:avLst>
            </a:prstGeom>
            <a:noFill/>
            <a:ln w="9525" cap="flat" cmpd="sng">
              <a:solidFill>
                <a:srgbClr val="667E92"/>
              </a:solidFill>
              <a:prstDash val="solid"/>
              <a:round/>
              <a:headEnd type="none" w="sm" len="sm"/>
              <a:tailEnd type="none" w="sm" len="sm"/>
            </a:ln>
          </p:spPr>
        </p:cxnSp>
        <p:cxnSp>
          <p:nvCxnSpPr>
            <p:cNvPr id="13" name="Google Shape;9763;p65">
              <a:extLst>
                <a:ext uri="{FF2B5EF4-FFF2-40B4-BE49-F238E27FC236}">
                  <a16:creationId xmlns:a16="http://schemas.microsoft.com/office/drawing/2014/main" id="{EFEFDC72-7511-4504-B464-7C6AD6D58B63}"/>
                </a:ext>
              </a:extLst>
            </p:cNvPr>
            <p:cNvCxnSpPr/>
            <p:nvPr/>
          </p:nvCxnSpPr>
          <p:spPr>
            <a:xfrm rot="5400000">
              <a:off x="7620257" y="2644741"/>
              <a:ext cx="129900" cy="111300"/>
            </a:xfrm>
            <a:prstGeom prst="bentConnector3">
              <a:avLst>
                <a:gd name="adj1" fmla="val 32231"/>
              </a:avLst>
            </a:prstGeom>
            <a:noFill/>
            <a:ln w="9525" cap="flat" cmpd="sng">
              <a:solidFill>
                <a:srgbClr val="667E92"/>
              </a:solidFill>
              <a:prstDash val="solid"/>
              <a:round/>
              <a:headEnd type="none" w="sm" len="sm"/>
              <a:tailEnd type="none" w="sm" len="sm"/>
            </a:ln>
          </p:spPr>
        </p:cxnSp>
        <p:cxnSp>
          <p:nvCxnSpPr>
            <p:cNvPr id="14" name="Google Shape;9764;p65">
              <a:extLst>
                <a:ext uri="{FF2B5EF4-FFF2-40B4-BE49-F238E27FC236}">
                  <a16:creationId xmlns:a16="http://schemas.microsoft.com/office/drawing/2014/main" id="{13D1FEB5-95FC-4EA9-9E00-488D15B19AB3}"/>
                </a:ext>
              </a:extLst>
            </p:cNvPr>
            <p:cNvCxnSpPr/>
            <p:nvPr/>
          </p:nvCxnSpPr>
          <p:spPr>
            <a:xfrm rot="-5400000" flipH="1">
              <a:off x="8285120" y="2644741"/>
              <a:ext cx="129900" cy="111300"/>
            </a:xfrm>
            <a:prstGeom prst="bentConnector3">
              <a:avLst>
                <a:gd name="adj1" fmla="val 32231"/>
              </a:avLst>
            </a:prstGeom>
            <a:noFill/>
            <a:ln w="9525" cap="flat" cmpd="sng">
              <a:solidFill>
                <a:srgbClr val="667E92"/>
              </a:solidFill>
              <a:prstDash val="solid"/>
              <a:round/>
              <a:headEnd type="none" w="sm" len="sm"/>
              <a:tailEnd type="none" w="sm" len="sm"/>
            </a:ln>
          </p:spPr>
        </p:cxnSp>
        <p:cxnSp>
          <p:nvCxnSpPr>
            <p:cNvPr id="15" name="Google Shape;9765;p65">
              <a:extLst>
                <a:ext uri="{FF2B5EF4-FFF2-40B4-BE49-F238E27FC236}">
                  <a16:creationId xmlns:a16="http://schemas.microsoft.com/office/drawing/2014/main" id="{A339AD93-B053-4F1E-86FD-49EC1A5D88E6}"/>
                </a:ext>
              </a:extLst>
            </p:cNvPr>
            <p:cNvCxnSpPr/>
            <p:nvPr/>
          </p:nvCxnSpPr>
          <p:spPr>
            <a:xfrm rot="10800000">
              <a:off x="7608988" y="2425132"/>
              <a:ext cx="83400" cy="0"/>
            </a:xfrm>
            <a:prstGeom prst="straightConnector1">
              <a:avLst/>
            </a:prstGeom>
            <a:noFill/>
            <a:ln w="9525" cap="flat" cmpd="sng">
              <a:solidFill>
                <a:srgbClr val="667E92"/>
              </a:solidFill>
              <a:prstDash val="solid"/>
              <a:round/>
              <a:headEnd type="none" w="sm" len="sm"/>
              <a:tailEnd type="none" w="sm" len="sm"/>
            </a:ln>
          </p:spPr>
        </p:cxnSp>
        <p:cxnSp>
          <p:nvCxnSpPr>
            <p:cNvPr id="16" name="Google Shape;9766;p65">
              <a:extLst>
                <a:ext uri="{FF2B5EF4-FFF2-40B4-BE49-F238E27FC236}">
                  <a16:creationId xmlns:a16="http://schemas.microsoft.com/office/drawing/2014/main" id="{6518B5C5-E5CF-48C6-92F6-EEBF0A0637F3}"/>
                </a:ext>
              </a:extLst>
            </p:cNvPr>
            <p:cNvCxnSpPr/>
            <p:nvPr/>
          </p:nvCxnSpPr>
          <p:spPr>
            <a:xfrm rot="10800000">
              <a:off x="8342865" y="2425132"/>
              <a:ext cx="83400" cy="0"/>
            </a:xfrm>
            <a:prstGeom prst="straightConnector1">
              <a:avLst/>
            </a:prstGeom>
            <a:noFill/>
            <a:ln w="9525" cap="flat" cmpd="sng">
              <a:solidFill>
                <a:srgbClr val="667E92"/>
              </a:solidFill>
              <a:prstDash val="solid"/>
              <a:round/>
              <a:headEnd type="none" w="sm" len="sm"/>
              <a:tailEnd type="none" w="sm" len="sm"/>
            </a:ln>
          </p:spPr>
        </p:cxnSp>
        <p:grpSp>
          <p:nvGrpSpPr>
            <p:cNvPr id="17" name="Google Shape;9767;p65">
              <a:extLst>
                <a:ext uri="{FF2B5EF4-FFF2-40B4-BE49-F238E27FC236}">
                  <a16:creationId xmlns:a16="http://schemas.microsoft.com/office/drawing/2014/main" id="{87F50E35-4A50-4BCE-A359-B478FD1D26D3}"/>
                </a:ext>
              </a:extLst>
            </p:cNvPr>
            <p:cNvGrpSpPr/>
            <p:nvPr/>
          </p:nvGrpSpPr>
          <p:grpSpPr>
            <a:xfrm>
              <a:off x="7721175" y="2093194"/>
              <a:ext cx="599587" cy="623846"/>
              <a:chOff x="7721175" y="2093194"/>
              <a:chExt cx="599587" cy="623846"/>
            </a:xfrm>
          </p:grpSpPr>
          <p:grpSp>
            <p:nvGrpSpPr>
              <p:cNvPr id="18" name="Google Shape;9768;p65">
                <a:extLst>
                  <a:ext uri="{FF2B5EF4-FFF2-40B4-BE49-F238E27FC236}">
                    <a16:creationId xmlns:a16="http://schemas.microsoft.com/office/drawing/2014/main" id="{11C2DD6B-A1E7-43F4-8856-F3378BD6381D}"/>
                  </a:ext>
                </a:extLst>
              </p:cNvPr>
              <p:cNvGrpSpPr/>
              <p:nvPr/>
            </p:nvGrpSpPr>
            <p:grpSpPr>
              <a:xfrm>
                <a:off x="7721175" y="2093194"/>
                <a:ext cx="291605" cy="623846"/>
                <a:chOff x="9405575" y="2061418"/>
                <a:chExt cx="291605" cy="623846"/>
              </a:xfrm>
            </p:grpSpPr>
            <p:sp>
              <p:nvSpPr>
                <p:cNvPr id="27" name="Google Shape;9769;p65">
                  <a:extLst>
                    <a:ext uri="{FF2B5EF4-FFF2-40B4-BE49-F238E27FC236}">
                      <a16:creationId xmlns:a16="http://schemas.microsoft.com/office/drawing/2014/main" id="{58F6F03E-CBB3-42F4-BBEA-E3DC9A068A8F}"/>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9770;p65">
                  <a:extLst>
                    <a:ext uri="{FF2B5EF4-FFF2-40B4-BE49-F238E27FC236}">
                      <a16:creationId xmlns:a16="http://schemas.microsoft.com/office/drawing/2014/main" id="{8B53859E-2D42-4ACE-9C1B-CA72898C9DCE}"/>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9771;p65">
                  <a:extLst>
                    <a:ext uri="{FF2B5EF4-FFF2-40B4-BE49-F238E27FC236}">
                      <a16:creationId xmlns:a16="http://schemas.microsoft.com/office/drawing/2014/main" id="{06492B1E-49B2-4287-809B-7E835CE2C162}"/>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9772;p65">
                  <a:extLst>
                    <a:ext uri="{FF2B5EF4-FFF2-40B4-BE49-F238E27FC236}">
                      <a16:creationId xmlns:a16="http://schemas.microsoft.com/office/drawing/2014/main" id="{C8C3725F-5882-40D0-AB54-59AFEDBE8FE9}"/>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9773;p65">
                  <a:extLst>
                    <a:ext uri="{FF2B5EF4-FFF2-40B4-BE49-F238E27FC236}">
                      <a16:creationId xmlns:a16="http://schemas.microsoft.com/office/drawing/2014/main" id="{40D5DC2E-6695-40FF-A593-1FC796811B4D}"/>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9774;p65">
                  <a:extLst>
                    <a:ext uri="{FF2B5EF4-FFF2-40B4-BE49-F238E27FC236}">
                      <a16:creationId xmlns:a16="http://schemas.microsoft.com/office/drawing/2014/main" id="{3BF31F8B-614C-47C1-AB60-470147300DC2}"/>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9775;p65">
                  <a:extLst>
                    <a:ext uri="{FF2B5EF4-FFF2-40B4-BE49-F238E27FC236}">
                      <a16:creationId xmlns:a16="http://schemas.microsoft.com/office/drawing/2014/main" id="{49E79611-D1B7-4617-992B-72472C130737}"/>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 name="Google Shape;9776;p65">
                <a:extLst>
                  <a:ext uri="{FF2B5EF4-FFF2-40B4-BE49-F238E27FC236}">
                    <a16:creationId xmlns:a16="http://schemas.microsoft.com/office/drawing/2014/main" id="{603AC1FF-0B7A-4178-9103-966B1ED54D69}"/>
                  </a:ext>
                </a:extLst>
              </p:cNvPr>
              <p:cNvGrpSpPr/>
              <p:nvPr/>
            </p:nvGrpSpPr>
            <p:grpSpPr>
              <a:xfrm flipH="1">
                <a:off x="8029157" y="2093194"/>
                <a:ext cx="291605" cy="623846"/>
                <a:chOff x="9405575" y="2061418"/>
                <a:chExt cx="291605" cy="623846"/>
              </a:xfrm>
            </p:grpSpPr>
            <p:sp>
              <p:nvSpPr>
                <p:cNvPr id="20" name="Google Shape;9777;p65">
                  <a:extLst>
                    <a:ext uri="{FF2B5EF4-FFF2-40B4-BE49-F238E27FC236}">
                      <a16:creationId xmlns:a16="http://schemas.microsoft.com/office/drawing/2014/main" id="{E1F53E10-0C59-4D44-98DA-954C66A908A8}"/>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9778;p65">
                  <a:extLst>
                    <a:ext uri="{FF2B5EF4-FFF2-40B4-BE49-F238E27FC236}">
                      <a16:creationId xmlns:a16="http://schemas.microsoft.com/office/drawing/2014/main" id="{E3EDF678-1CA7-4208-84DF-9272D3069677}"/>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9779;p65">
                  <a:extLst>
                    <a:ext uri="{FF2B5EF4-FFF2-40B4-BE49-F238E27FC236}">
                      <a16:creationId xmlns:a16="http://schemas.microsoft.com/office/drawing/2014/main" id="{7A2FEB76-2EAE-48F5-AC33-38FA7FC3F555}"/>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9780;p65">
                  <a:extLst>
                    <a:ext uri="{FF2B5EF4-FFF2-40B4-BE49-F238E27FC236}">
                      <a16:creationId xmlns:a16="http://schemas.microsoft.com/office/drawing/2014/main" id="{263E0DAC-9083-4FBF-B6EE-10EA1B29B17E}"/>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9781;p65">
                  <a:extLst>
                    <a:ext uri="{FF2B5EF4-FFF2-40B4-BE49-F238E27FC236}">
                      <a16:creationId xmlns:a16="http://schemas.microsoft.com/office/drawing/2014/main" id="{2DCB403F-B34C-44B9-B9A4-1D331AFC6A9E}"/>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9782;p65">
                  <a:extLst>
                    <a:ext uri="{FF2B5EF4-FFF2-40B4-BE49-F238E27FC236}">
                      <a16:creationId xmlns:a16="http://schemas.microsoft.com/office/drawing/2014/main" id="{E0E14BA7-D23D-4F0E-AEDF-F76BB49711A8}"/>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9783;p65">
                  <a:extLst>
                    <a:ext uri="{FF2B5EF4-FFF2-40B4-BE49-F238E27FC236}">
                      <a16:creationId xmlns:a16="http://schemas.microsoft.com/office/drawing/2014/main" id="{81F97D3A-EAE0-4378-9D5C-8BB29EC94980}"/>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extLst>
      <p:ext uri="{BB962C8B-B14F-4D97-AF65-F5344CB8AC3E}">
        <p14:creationId xmlns:p14="http://schemas.microsoft.com/office/powerpoint/2010/main" val="3961708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785"/>
        <p:cNvGrpSpPr/>
        <p:nvPr/>
      </p:nvGrpSpPr>
      <p:grpSpPr>
        <a:xfrm>
          <a:off x="0" y="0"/>
          <a:ext cx="0" cy="0"/>
          <a:chOff x="0" y="0"/>
          <a:chExt cx="0" cy="0"/>
        </a:xfrm>
      </p:grpSpPr>
      <p:sp>
        <p:nvSpPr>
          <p:cNvPr id="1786" name="Google Shape;1786;p51"/>
          <p:cNvSpPr txBox="1">
            <a:spLocks noGrp="1"/>
          </p:cNvSpPr>
          <p:nvPr>
            <p:ph type="ctrTitle" idx="6"/>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Machine Learning Techniques </a:t>
            </a:r>
            <a:endParaRPr/>
          </a:p>
        </p:txBody>
      </p:sp>
      <p:sp>
        <p:nvSpPr>
          <p:cNvPr id="1787" name="Google Shape;1787;p51"/>
          <p:cNvSpPr txBox="1">
            <a:spLocks noGrp="1"/>
          </p:cNvSpPr>
          <p:nvPr>
            <p:ph type="ctrTitle" idx="2"/>
          </p:nvPr>
        </p:nvSpPr>
        <p:spPr>
          <a:xfrm>
            <a:off x="3594122" y="1181158"/>
            <a:ext cx="2116805" cy="45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Support Vector Machine</a:t>
            </a:r>
            <a:endParaRPr/>
          </a:p>
        </p:txBody>
      </p:sp>
      <p:sp>
        <p:nvSpPr>
          <p:cNvPr id="1788" name="Google Shape;1788;p51"/>
          <p:cNvSpPr txBox="1">
            <a:spLocks noGrp="1"/>
          </p:cNvSpPr>
          <p:nvPr>
            <p:ph type="ctrTitle"/>
          </p:nvPr>
        </p:nvSpPr>
        <p:spPr>
          <a:xfrm>
            <a:off x="814613" y="1181158"/>
            <a:ext cx="1881300" cy="45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Logistic Regression</a:t>
            </a:r>
            <a:endParaRPr/>
          </a:p>
        </p:txBody>
      </p:sp>
      <p:sp>
        <p:nvSpPr>
          <p:cNvPr id="1789" name="Google Shape;1789;p51"/>
          <p:cNvSpPr txBox="1">
            <a:spLocks noGrp="1"/>
          </p:cNvSpPr>
          <p:nvPr>
            <p:ph type="subTitle" idx="1"/>
          </p:nvPr>
        </p:nvSpPr>
        <p:spPr>
          <a:xfrm>
            <a:off x="733325" y="1643750"/>
            <a:ext cx="2200500" cy="92799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r>
              <a:rPr lang="en-SG"/>
              <a:t>To give us a baseline score </a:t>
            </a:r>
            <a:r>
              <a:rPr lang="en"/>
              <a:t>for classifying/detecting fake news </a:t>
            </a:r>
            <a:endParaRPr/>
          </a:p>
        </p:txBody>
      </p:sp>
      <p:sp>
        <p:nvSpPr>
          <p:cNvPr id="1790" name="Google Shape;1790;p51"/>
          <p:cNvSpPr txBox="1">
            <a:spLocks noGrp="1"/>
          </p:cNvSpPr>
          <p:nvPr>
            <p:ph type="subTitle" idx="3"/>
          </p:nvPr>
        </p:nvSpPr>
        <p:spPr>
          <a:xfrm>
            <a:off x="3468663" y="1643758"/>
            <a:ext cx="2453596" cy="1099441"/>
          </a:xfrm>
          <a:prstGeom prst="rect">
            <a:avLst/>
          </a:prstGeom>
          <a:noFill/>
          <a:ln>
            <a:noFill/>
          </a:ln>
        </p:spPr>
        <p:txBody>
          <a:bodyPr spcFirstLastPara="1" wrap="square" lIns="91425" tIns="91425" rIns="91425" bIns="91425" anchor="t" anchorCtr="0">
            <a:noAutofit/>
          </a:bodyPr>
          <a:lstStyle/>
          <a:p>
            <a:pPr marL="0" indent="0"/>
            <a:r>
              <a:rPr lang="en"/>
              <a:t>To distinctly classify the fake news/ emotions using hyperplane of maximum distance from data points of classes</a:t>
            </a:r>
          </a:p>
        </p:txBody>
      </p:sp>
      <p:sp>
        <p:nvSpPr>
          <p:cNvPr id="1791" name="Google Shape;1791;p51"/>
          <p:cNvSpPr txBox="1">
            <a:spLocks noGrp="1"/>
          </p:cNvSpPr>
          <p:nvPr>
            <p:ph type="ctrTitle" idx="4"/>
          </p:nvPr>
        </p:nvSpPr>
        <p:spPr>
          <a:xfrm>
            <a:off x="6567372" y="1181158"/>
            <a:ext cx="1881300" cy="45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Na</a:t>
            </a:r>
            <a:r>
              <a:rPr lang="en-US"/>
              <a:t>ï</a:t>
            </a:r>
            <a:r>
              <a:rPr lang="en"/>
              <a:t>ve Bayes </a:t>
            </a:r>
            <a:endParaRPr/>
          </a:p>
        </p:txBody>
      </p:sp>
      <p:sp>
        <p:nvSpPr>
          <p:cNvPr id="1792" name="Google Shape;1792;p51"/>
          <p:cNvSpPr txBox="1">
            <a:spLocks noGrp="1"/>
          </p:cNvSpPr>
          <p:nvPr>
            <p:ph type="subTitle" idx="5"/>
          </p:nvPr>
        </p:nvSpPr>
        <p:spPr>
          <a:xfrm>
            <a:off x="6244815" y="1589965"/>
            <a:ext cx="2526413" cy="1207025"/>
          </a:xfrm>
          <a:prstGeom prst="rect">
            <a:avLst/>
          </a:prstGeom>
          <a:noFill/>
          <a:ln>
            <a:noFill/>
          </a:ln>
        </p:spPr>
        <p:txBody>
          <a:bodyPr spcFirstLastPara="1" wrap="square" lIns="91425" tIns="91425" rIns="91425" bIns="91425" anchor="t" anchorCtr="0">
            <a:noAutofit/>
          </a:bodyPr>
          <a:lstStyle/>
          <a:p>
            <a:pPr marL="0" indent="0"/>
            <a:r>
              <a:rPr lang="en"/>
              <a:t>To classify fake news based on the probabilities of the independent-assumed features(e.g words) to decide documents belong to which news category</a:t>
            </a:r>
          </a:p>
        </p:txBody>
      </p:sp>
      <p:sp>
        <p:nvSpPr>
          <p:cNvPr id="1793" name="Google Shape;1793;p51"/>
          <p:cNvSpPr txBox="1">
            <a:spLocks noGrp="1"/>
          </p:cNvSpPr>
          <p:nvPr>
            <p:ph type="ctrTitle" idx="7"/>
          </p:nvPr>
        </p:nvSpPr>
        <p:spPr>
          <a:xfrm>
            <a:off x="2078835" y="3019651"/>
            <a:ext cx="1881300" cy="45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Random Forest</a:t>
            </a:r>
            <a:endParaRPr/>
          </a:p>
        </p:txBody>
      </p:sp>
      <p:sp>
        <p:nvSpPr>
          <p:cNvPr id="1794" name="Google Shape;1794;p51"/>
          <p:cNvSpPr txBox="1">
            <a:spLocks noGrp="1"/>
          </p:cNvSpPr>
          <p:nvPr>
            <p:ph type="subTitle" idx="8"/>
          </p:nvPr>
        </p:nvSpPr>
        <p:spPr>
          <a:xfrm>
            <a:off x="1926858" y="3457782"/>
            <a:ext cx="2407908" cy="1146537"/>
          </a:xfrm>
          <a:prstGeom prst="rect">
            <a:avLst/>
          </a:prstGeom>
          <a:noFill/>
          <a:ln>
            <a:noFill/>
          </a:ln>
        </p:spPr>
        <p:txBody>
          <a:bodyPr spcFirstLastPara="1" wrap="square" lIns="91425" tIns="91425" rIns="91425" bIns="91425" anchor="t" anchorCtr="0">
            <a:noAutofit/>
          </a:bodyPr>
          <a:lstStyle/>
          <a:p>
            <a:pPr marL="0" indent="0"/>
            <a:r>
              <a:rPr lang="en"/>
              <a:t>To give a number of decision trees that operate as an ensemble, the model with the most votes becomes the fake news prediction model</a:t>
            </a:r>
          </a:p>
        </p:txBody>
      </p:sp>
      <p:sp>
        <p:nvSpPr>
          <p:cNvPr id="3" name="Title 2">
            <a:extLst>
              <a:ext uri="{FF2B5EF4-FFF2-40B4-BE49-F238E27FC236}">
                <a16:creationId xmlns:a16="http://schemas.microsoft.com/office/drawing/2014/main" id="{F977231E-53BD-4425-8909-01503A72FDD3}"/>
              </a:ext>
            </a:extLst>
          </p:cNvPr>
          <p:cNvSpPr>
            <a:spLocks noGrp="1"/>
          </p:cNvSpPr>
          <p:nvPr>
            <p:ph type="ctrTitle" idx="14"/>
          </p:nvPr>
        </p:nvSpPr>
        <p:spPr>
          <a:xfrm>
            <a:off x="5244543" y="3488875"/>
            <a:ext cx="1881300" cy="750091"/>
          </a:xfrm>
        </p:spPr>
        <p:txBody>
          <a:bodyPr/>
          <a:lstStyle/>
          <a:p>
            <a:r>
              <a:rPr lang="en-US" sz="1300">
                <a:latin typeface="Maven Pro" panose="020B0604020202020204" charset="0"/>
              </a:rPr>
              <a:t>To cluster fake news into different topics </a:t>
            </a:r>
          </a:p>
        </p:txBody>
      </p:sp>
      <p:sp>
        <p:nvSpPr>
          <p:cNvPr id="20" name="Google Shape;1791;p51">
            <a:extLst>
              <a:ext uri="{FF2B5EF4-FFF2-40B4-BE49-F238E27FC236}">
                <a16:creationId xmlns:a16="http://schemas.microsoft.com/office/drawing/2014/main" id="{280980D3-6DFC-4D23-8457-118FC450EF72}"/>
              </a:ext>
            </a:extLst>
          </p:cNvPr>
          <p:cNvSpPr txBox="1">
            <a:spLocks/>
          </p:cNvSpPr>
          <p:nvPr/>
        </p:nvSpPr>
        <p:spPr>
          <a:xfrm>
            <a:off x="5244543" y="3029276"/>
            <a:ext cx="1881300" cy="4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SG"/>
              <a:t>K means clustering</a:t>
            </a:r>
          </a:p>
        </p:txBody>
      </p:sp>
    </p:spTree>
    <p:extLst>
      <p:ext uri="{BB962C8B-B14F-4D97-AF65-F5344CB8AC3E}">
        <p14:creationId xmlns:p14="http://schemas.microsoft.com/office/powerpoint/2010/main" val="215564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1BDC-E0D5-4118-B950-96148E4AACF3}"/>
              </a:ext>
            </a:extLst>
          </p:cNvPr>
          <p:cNvSpPr>
            <a:spLocks noGrp="1"/>
          </p:cNvSpPr>
          <p:nvPr>
            <p:ph type="ctrTitle"/>
          </p:nvPr>
        </p:nvSpPr>
        <p:spPr>
          <a:xfrm>
            <a:off x="463296" y="106386"/>
            <a:ext cx="8558784" cy="1246437"/>
          </a:xfrm>
        </p:spPr>
        <p:txBody>
          <a:bodyPr/>
          <a:lstStyle/>
          <a:p>
            <a:r>
              <a:rPr lang="en-US" b="1"/>
              <a:t>Preliminary results of Baseline model </a:t>
            </a:r>
            <a:br>
              <a:rPr lang="en-US" b="1"/>
            </a:br>
            <a:r>
              <a:rPr lang="en-US" b="1"/>
              <a:t>(EDA and Text Processing)</a:t>
            </a:r>
            <a:endParaRPr lang="en-SG"/>
          </a:p>
        </p:txBody>
      </p:sp>
      <p:sp>
        <p:nvSpPr>
          <p:cNvPr id="3" name="TextBox 2">
            <a:extLst>
              <a:ext uri="{FF2B5EF4-FFF2-40B4-BE49-F238E27FC236}">
                <a16:creationId xmlns:a16="http://schemas.microsoft.com/office/drawing/2014/main" id="{E1E35200-1329-45A3-B071-E6590255D267}"/>
              </a:ext>
            </a:extLst>
          </p:cNvPr>
          <p:cNvSpPr txBox="1"/>
          <p:nvPr/>
        </p:nvSpPr>
        <p:spPr>
          <a:xfrm>
            <a:off x="3288589" y="4401387"/>
            <a:ext cx="3243072" cy="307777"/>
          </a:xfrm>
          <a:prstGeom prst="rect">
            <a:avLst/>
          </a:prstGeom>
          <a:noFill/>
        </p:spPr>
        <p:txBody>
          <a:bodyPr wrap="square" rtlCol="0">
            <a:spAutoFit/>
          </a:bodyPr>
          <a:lstStyle/>
          <a:p>
            <a:r>
              <a:rPr lang="en-SG">
                <a:solidFill>
                  <a:schemeClr val="bg1"/>
                </a:solidFill>
              </a:rPr>
              <a:t>No of Fake and Real dataset labels</a:t>
            </a:r>
          </a:p>
        </p:txBody>
      </p:sp>
      <p:pic>
        <p:nvPicPr>
          <p:cNvPr id="4" name="Picture 3">
            <a:extLst>
              <a:ext uri="{FF2B5EF4-FFF2-40B4-BE49-F238E27FC236}">
                <a16:creationId xmlns:a16="http://schemas.microsoft.com/office/drawing/2014/main" id="{38D3B0A0-E1F0-4C1A-AF44-F6599E8D86E1}"/>
              </a:ext>
            </a:extLst>
          </p:cNvPr>
          <p:cNvPicPr>
            <a:picLocks noChangeAspect="1"/>
          </p:cNvPicPr>
          <p:nvPr/>
        </p:nvPicPr>
        <p:blipFill>
          <a:blip r:embed="rId3"/>
          <a:stretch>
            <a:fillRect/>
          </a:stretch>
        </p:blipFill>
        <p:spPr>
          <a:xfrm>
            <a:off x="2651439" y="1706333"/>
            <a:ext cx="3989950" cy="2495433"/>
          </a:xfrm>
          <a:prstGeom prst="rect">
            <a:avLst/>
          </a:prstGeom>
        </p:spPr>
      </p:pic>
      <p:pic>
        <p:nvPicPr>
          <p:cNvPr id="5" name="Picture 4">
            <a:extLst>
              <a:ext uri="{FF2B5EF4-FFF2-40B4-BE49-F238E27FC236}">
                <a16:creationId xmlns:a16="http://schemas.microsoft.com/office/drawing/2014/main" id="{591E16EC-FEAE-432F-9D2D-7FA1F5FF5D4B}"/>
              </a:ext>
            </a:extLst>
          </p:cNvPr>
          <p:cNvPicPr>
            <a:picLocks noChangeAspect="1"/>
          </p:cNvPicPr>
          <p:nvPr/>
        </p:nvPicPr>
        <p:blipFill>
          <a:blip r:embed="rId4"/>
          <a:stretch>
            <a:fillRect/>
          </a:stretch>
        </p:blipFill>
        <p:spPr>
          <a:xfrm>
            <a:off x="1027914" y="2702491"/>
            <a:ext cx="1401547" cy="564965"/>
          </a:xfrm>
          <a:prstGeom prst="rect">
            <a:avLst/>
          </a:prstGeom>
        </p:spPr>
      </p:pic>
    </p:spTree>
    <p:extLst>
      <p:ext uri="{BB962C8B-B14F-4D97-AF65-F5344CB8AC3E}">
        <p14:creationId xmlns:p14="http://schemas.microsoft.com/office/powerpoint/2010/main" val="3436193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0"/>
          <p:cNvSpPr txBox="1">
            <a:spLocks noGrp="1"/>
          </p:cNvSpPr>
          <p:nvPr>
            <p:ph type="ctrTitle"/>
          </p:nvPr>
        </p:nvSpPr>
        <p:spPr>
          <a:xfrm>
            <a:off x="243841" y="146304"/>
            <a:ext cx="8790432" cy="1065189"/>
          </a:xfrm>
          <a:prstGeom prst="rect">
            <a:avLst/>
          </a:prstGeom>
          <a:noFill/>
          <a:ln>
            <a:noFill/>
          </a:ln>
        </p:spPr>
        <p:txBody>
          <a:bodyPr spcFirstLastPara="1" wrap="square" lIns="91425" tIns="91425" rIns="91425" bIns="91425" anchor="b" anchorCtr="0">
            <a:noAutofit/>
          </a:bodyPr>
          <a:lstStyle/>
          <a:p>
            <a:pPr lvl="0"/>
            <a:r>
              <a:rPr lang="en-US" b="1"/>
              <a:t>Preliminary results of Baseline model </a:t>
            </a:r>
            <a:br>
              <a:rPr lang="en-US" b="1"/>
            </a:br>
            <a:r>
              <a:rPr lang="en-US" b="1"/>
              <a:t>(EDA and Text Processing)</a:t>
            </a:r>
            <a:endParaRPr/>
          </a:p>
        </p:txBody>
      </p:sp>
      <p:sp>
        <p:nvSpPr>
          <p:cNvPr id="10" name="TextBox 9">
            <a:extLst>
              <a:ext uri="{FF2B5EF4-FFF2-40B4-BE49-F238E27FC236}">
                <a16:creationId xmlns:a16="http://schemas.microsoft.com/office/drawing/2014/main" id="{32D44499-B217-4AC3-8BCD-904225DA530F}"/>
              </a:ext>
            </a:extLst>
          </p:cNvPr>
          <p:cNvSpPr txBox="1"/>
          <p:nvPr/>
        </p:nvSpPr>
        <p:spPr>
          <a:xfrm>
            <a:off x="5817730" y="1228170"/>
            <a:ext cx="35701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Top 20 most common words in title</a:t>
            </a:r>
          </a:p>
        </p:txBody>
      </p:sp>
      <p:sp>
        <p:nvSpPr>
          <p:cNvPr id="2" name="TextBox 1">
            <a:extLst>
              <a:ext uri="{FF2B5EF4-FFF2-40B4-BE49-F238E27FC236}">
                <a16:creationId xmlns:a16="http://schemas.microsoft.com/office/drawing/2014/main" id="{3294E210-AFB3-4DBB-83A0-AC3E8EE8304F}"/>
              </a:ext>
            </a:extLst>
          </p:cNvPr>
          <p:cNvSpPr txBox="1"/>
          <p:nvPr/>
        </p:nvSpPr>
        <p:spPr>
          <a:xfrm>
            <a:off x="10883" y="1342458"/>
            <a:ext cx="51272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Performed text processing to remove </a:t>
            </a:r>
            <a:r>
              <a:rPr lang="en-US" err="1">
                <a:solidFill>
                  <a:schemeClr val="bg1"/>
                </a:solidFill>
              </a:rPr>
              <a:t>stopwords</a:t>
            </a:r>
            <a:r>
              <a:rPr lang="en-US">
                <a:solidFill>
                  <a:schemeClr val="bg1"/>
                </a:solidFill>
              </a:rPr>
              <a:t>, tokenize the words and stemmer to prepare as input to the baseline models</a:t>
            </a:r>
          </a:p>
        </p:txBody>
      </p:sp>
      <p:pic>
        <p:nvPicPr>
          <p:cNvPr id="7" name="Picture 10" descr="Table&#10;&#10;Description automatically generated">
            <a:extLst>
              <a:ext uri="{FF2B5EF4-FFF2-40B4-BE49-F238E27FC236}">
                <a16:creationId xmlns:a16="http://schemas.microsoft.com/office/drawing/2014/main" id="{19C0D385-AA6E-4321-A00D-BF3227EDE3D5}"/>
              </a:ext>
            </a:extLst>
          </p:cNvPr>
          <p:cNvPicPr>
            <a:picLocks noChangeAspect="1"/>
          </p:cNvPicPr>
          <p:nvPr/>
        </p:nvPicPr>
        <p:blipFill>
          <a:blip r:embed="rId3"/>
          <a:stretch>
            <a:fillRect/>
          </a:stretch>
        </p:blipFill>
        <p:spPr>
          <a:xfrm>
            <a:off x="134202" y="1996563"/>
            <a:ext cx="5100783" cy="2477274"/>
          </a:xfrm>
          <a:prstGeom prst="rect">
            <a:avLst/>
          </a:prstGeom>
        </p:spPr>
      </p:pic>
      <p:sp>
        <p:nvSpPr>
          <p:cNvPr id="4" name="Rectangle 3">
            <a:extLst>
              <a:ext uri="{FF2B5EF4-FFF2-40B4-BE49-F238E27FC236}">
                <a16:creationId xmlns:a16="http://schemas.microsoft.com/office/drawing/2014/main" id="{1779FAD0-DCF2-48EA-B46A-F01D29A60C98}"/>
              </a:ext>
            </a:extLst>
          </p:cNvPr>
          <p:cNvSpPr/>
          <p:nvPr/>
        </p:nvSpPr>
        <p:spPr>
          <a:xfrm>
            <a:off x="3984960" y="2109525"/>
            <a:ext cx="1250026" cy="23515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5DC3225-AF0C-4479-A40C-95B5755E5A2C}"/>
              </a:ext>
            </a:extLst>
          </p:cNvPr>
          <p:cNvPicPr>
            <a:picLocks noChangeAspect="1"/>
          </p:cNvPicPr>
          <p:nvPr/>
        </p:nvPicPr>
        <p:blipFill>
          <a:blip r:embed="rId4"/>
          <a:stretch>
            <a:fillRect/>
          </a:stretch>
        </p:blipFill>
        <p:spPr>
          <a:xfrm>
            <a:off x="5978202" y="1604068"/>
            <a:ext cx="2524975" cy="1303213"/>
          </a:xfrm>
          <a:prstGeom prst="rect">
            <a:avLst/>
          </a:prstGeom>
        </p:spPr>
      </p:pic>
      <p:sp>
        <p:nvSpPr>
          <p:cNvPr id="19" name="TextBox 18">
            <a:extLst>
              <a:ext uri="{FF2B5EF4-FFF2-40B4-BE49-F238E27FC236}">
                <a16:creationId xmlns:a16="http://schemas.microsoft.com/office/drawing/2014/main" id="{8E1E4607-8B26-4589-BBDE-7A10E05E6AB7}"/>
              </a:ext>
            </a:extLst>
          </p:cNvPr>
          <p:cNvSpPr txBox="1"/>
          <p:nvPr/>
        </p:nvSpPr>
        <p:spPr>
          <a:xfrm>
            <a:off x="5817730" y="2994646"/>
            <a:ext cx="35701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Top 20 most common words in text</a:t>
            </a:r>
          </a:p>
        </p:txBody>
      </p:sp>
      <p:pic>
        <p:nvPicPr>
          <p:cNvPr id="18" name="Picture 17">
            <a:extLst>
              <a:ext uri="{FF2B5EF4-FFF2-40B4-BE49-F238E27FC236}">
                <a16:creationId xmlns:a16="http://schemas.microsoft.com/office/drawing/2014/main" id="{966966E2-1DE2-4E49-A315-8B6BE4AE9A5E}"/>
              </a:ext>
            </a:extLst>
          </p:cNvPr>
          <p:cNvPicPr>
            <a:picLocks noChangeAspect="1"/>
          </p:cNvPicPr>
          <p:nvPr/>
        </p:nvPicPr>
        <p:blipFill>
          <a:blip r:embed="rId5"/>
          <a:stretch>
            <a:fillRect/>
          </a:stretch>
        </p:blipFill>
        <p:spPr>
          <a:xfrm>
            <a:off x="5978202" y="3389788"/>
            <a:ext cx="2524975" cy="1319017"/>
          </a:xfrm>
          <a:prstGeom prst="rect">
            <a:avLst/>
          </a:prstGeom>
        </p:spPr>
      </p:pic>
    </p:spTree>
    <p:extLst>
      <p:ext uri="{BB962C8B-B14F-4D97-AF65-F5344CB8AC3E}">
        <p14:creationId xmlns:p14="http://schemas.microsoft.com/office/powerpoint/2010/main" val="3652917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0"/>
          <p:cNvSpPr txBox="1">
            <a:spLocks noGrp="1"/>
          </p:cNvSpPr>
          <p:nvPr>
            <p:ph type="ctrTitle"/>
          </p:nvPr>
        </p:nvSpPr>
        <p:spPr>
          <a:xfrm>
            <a:off x="460887" y="315263"/>
            <a:ext cx="8222226" cy="577800"/>
          </a:xfrm>
          <a:prstGeom prst="rect">
            <a:avLst/>
          </a:prstGeom>
          <a:noFill/>
          <a:ln>
            <a:noFill/>
          </a:ln>
        </p:spPr>
        <p:txBody>
          <a:bodyPr spcFirstLastPara="1" wrap="square" lIns="91425" tIns="91425" rIns="91425" bIns="91425" anchor="b" anchorCtr="0">
            <a:noAutofit/>
          </a:bodyPr>
          <a:lstStyle/>
          <a:p>
            <a:pPr lvl="0"/>
            <a:r>
              <a:rPr lang="en-US" b="1"/>
              <a:t>Preliminary results and evaluation (Baseline Model)</a:t>
            </a:r>
            <a:endParaRPr/>
          </a:p>
        </p:txBody>
      </p:sp>
      <p:sp>
        <p:nvSpPr>
          <p:cNvPr id="2" name="Rectangle 1">
            <a:extLst>
              <a:ext uri="{FF2B5EF4-FFF2-40B4-BE49-F238E27FC236}">
                <a16:creationId xmlns:a16="http://schemas.microsoft.com/office/drawing/2014/main" id="{8127420E-8EFB-4059-AE31-2EDA91CF63DE}"/>
              </a:ext>
            </a:extLst>
          </p:cNvPr>
          <p:cNvSpPr/>
          <p:nvPr/>
        </p:nvSpPr>
        <p:spPr>
          <a:xfrm>
            <a:off x="2470391" y="4193436"/>
            <a:ext cx="3832515" cy="769441"/>
          </a:xfrm>
          <a:prstGeom prst="rect">
            <a:avLst/>
          </a:prstGeom>
        </p:spPr>
        <p:txBody>
          <a:bodyPr wrap="square">
            <a:spAutoFit/>
          </a:bodyPr>
          <a:lstStyle/>
          <a:p>
            <a:pPr algn="ctr">
              <a:buSzPts val="1000"/>
            </a:pPr>
            <a:r>
              <a:rPr lang="en-US" sz="1100">
                <a:solidFill>
                  <a:schemeClr val="bg1"/>
                </a:solidFill>
              </a:rPr>
              <a:t>Respective output for preliminary models for </a:t>
            </a:r>
            <a:r>
              <a:rPr lang="en-US" sz="1100" b="1">
                <a:solidFill>
                  <a:schemeClr val="bg1"/>
                </a:solidFill>
              </a:rPr>
              <a:t>Fake news classification</a:t>
            </a:r>
            <a:r>
              <a:rPr lang="en-US" sz="1100">
                <a:solidFill>
                  <a:schemeClr val="bg1"/>
                </a:solidFill>
              </a:rPr>
              <a:t> before adding topic/sentiment analysis in increasing accuracy rate (from left to right). </a:t>
            </a:r>
          </a:p>
          <a:p>
            <a:pPr algn="ctr">
              <a:buSzPts val="1000"/>
            </a:pPr>
            <a:r>
              <a:rPr lang="en-US" sz="1100">
                <a:solidFill>
                  <a:schemeClr val="bg1"/>
                </a:solidFill>
              </a:rPr>
              <a:t>Logistic regression gives the best accuracy of 95.1</a:t>
            </a:r>
          </a:p>
        </p:txBody>
      </p:sp>
      <p:pic>
        <p:nvPicPr>
          <p:cNvPr id="11" name="Picture 10">
            <a:extLst>
              <a:ext uri="{FF2B5EF4-FFF2-40B4-BE49-F238E27FC236}">
                <a16:creationId xmlns:a16="http://schemas.microsoft.com/office/drawing/2014/main" id="{436F3C7C-C787-413D-984A-5B0A95014222}"/>
              </a:ext>
            </a:extLst>
          </p:cNvPr>
          <p:cNvPicPr>
            <a:picLocks noChangeAspect="1"/>
          </p:cNvPicPr>
          <p:nvPr/>
        </p:nvPicPr>
        <p:blipFill>
          <a:blip r:embed="rId3"/>
          <a:stretch>
            <a:fillRect/>
          </a:stretch>
        </p:blipFill>
        <p:spPr>
          <a:xfrm>
            <a:off x="5941910" y="1254495"/>
            <a:ext cx="2319133" cy="1944427"/>
          </a:xfrm>
          <a:prstGeom prst="rect">
            <a:avLst/>
          </a:prstGeom>
        </p:spPr>
      </p:pic>
      <p:pic>
        <p:nvPicPr>
          <p:cNvPr id="12" name="Picture 11">
            <a:extLst>
              <a:ext uri="{FF2B5EF4-FFF2-40B4-BE49-F238E27FC236}">
                <a16:creationId xmlns:a16="http://schemas.microsoft.com/office/drawing/2014/main" id="{B7F24D8D-E0C3-488A-8F72-4A6207AF926A}"/>
              </a:ext>
            </a:extLst>
          </p:cNvPr>
          <p:cNvPicPr>
            <a:picLocks noChangeAspect="1"/>
          </p:cNvPicPr>
          <p:nvPr/>
        </p:nvPicPr>
        <p:blipFill>
          <a:blip r:embed="rId4"/>
          <a:stretch>
            <a:fillRect/>
          </a:stretch>
        </p:blipFill>
        <p:spPr>
          <a:xfrm>
            <a:off x="3364753" y="1254495"/>
            <a:ext cx="2319133" cy="1944426"/>
          </a:xfrm>
          <a:prstGeom prst="rect">
            <a:avLst/>
          </a:prstGeom>
        </p:spPr>
      </p:pic>
      <p:pic>
        <p:nvPicPr>
          <p:cNvPr id="13" name="Picture 12">
            <a:extLst>
              <a:ext uri="{FF2B5EF4-FFF2-40B4-BE49-F238E27FC236}">
                <a16:creationId xmlns:a16="http://schemas.microsoft.com/office/drawing/2014/main" id="{F0D775BC-71DB-4BE1-8633-10B21C21E3F6}"/>
              </a:ext>
            </a:extLst>
          </p:cNvPr>
          <p:cNvPicPr>
            <a:picLocks noChangeAspect="1"/>
          </p:cNvPicPr>
          <p:nvPr/>
        </p:nvPicPr>
        <p:blipFill>
          <a:blip r:embed="rId5"/>
          <a:stretch>
            <a:fillRect/>
          </a:stretch>
        </p:blipFill>
        <p:spPr>
          <a:xfrm>
            <a:off x="660517" y="1254495"/>
            <a:ext cx="2446212" cy="1944426"/>
          </a:xfrm>
          <a:prstGeom prst="rect">
            <a:avLst/>
          </a:prstGeom>
        </p:spPr>
      </p:pic>
      <p:pic>
        <p:nvPicPr>
          <p:cNvPr id="14" name="Picture 13">
            <a:extLst>
              <a:ext uri="{FF2B5EF4-FFF2-40B4-BE49-F238E27FC236}">
                <a16:creationId xmlns:a16="http://schemas.microsoft.com/office/drawing/2014/main" id="{FF2BC030-9DDF-47AC-8279-68CD43A45539}"/>
              </a:ext>
            </a:extLst>
          </p:cNvPr>
          <p:cNvPicPr>
            <a:picLocks noChangeAspect="1"/>
          </p:cNvPicPr>
          <p:nvPr/>
        </p:nvPicPr>
        <p:blipFill>
          <a:blip r:embed="rId6"/>
          <a:stretch>
            <a:fillRect/>
          </a:stretch>
        </p:blipFill>
        <p:spPr>
          <a:xfrm>
            <a:off x="6546748" y="3398984"/>
            <a:ext cx="1139785" cy="652787"/>
          </a:xfrm>
          <a:prstGeom prst="rect">
            <a:avLst/>
          </a:prstGeom>
        </p:spPr>
      </p:pic>
      <p:pic>
        <p:nvPicPr>
          <p:cNvPr id="15" name="Picture 14">
            <a:extLst>
              <a:ext uri="{FF2B5EF4-FFF2-40B4-BE49-F238E27FC236}">
                <a16:creationId xmlns:a16="http://schemas.microsoft.com/office/drawing/2014/main" id="{56D1A879-AB08-4A86-BDD6-5BA126394500}"/>
              </a:ext>
            </a:extLst>
          </p:cNvPr>
          <p:cNvPicPr>
            <a:picLocks noChangeAspect="1"/>
          </p:cNvPicPr>
          <p:nvPr/>
        </p:nvPicPr>
        <p:blipFill>
          <a:blip r:embed="rId7"/>
          <a:stretch>
            <a:fillRect/>
          </a:stretch>
        </p:blipFill>
        <p:spPr>
          <a:xfrm>
            <a:off x="1277182" y="3402064"/>
            <a:ext cx="1059596" cy="652787"/>
          </a:xfrm>
          <a:prstGeom prst="rect">
            <a:avLst/>
          </a:prstGeom>
        </p:spPr>
      </p:pic>
      <p:pic>
        <p:nvPicPr>
          <p:cNvPr id="16" name="Picture 15">
            <a:extLst>
              <a:ext uri="{FF2B5EF4-FFF2-40B4-BE49-F238E27FC236}">
                <a16:creationId xmlns:a16="http://schemas.microsoft.com/office/drawing/2014/main" id="{8D39AEF2-9C0B-4A02-A224-781DDCC35462}"/>
              </a:ext>
            </a:extLst>
          </p:cNvPr>
          <p:cNvPicPr>
            <a:picLocks noChangeAspect="1"/>
          </p:cNvPicPr>
          <p:nvPr/>
        </p:nvPicPr>
        <p:blipFill>
          <a:blip r:embed="rId8"/>
          <a:stretch>
            <a:fillRect/>
          </a:stretch>
        </p:blipFill>
        <p:spPr>
          <a:xfrm>
            <a:off x="3917224" y="3417285"/>
            <a:ext cx="1049078" cy="631086"/>
          </a:xfrm>
          <a:prstGeom prst="rect">
            <a:avLst/>
          </a:prstGeom>
        </p:spPr>
      </p:pic>
    </p:spTree>
    <p:extLst>
      <p:ext uri="{BB962C8B-B14F-4D97-AF65-F5344CB8AC3E}">
        <p14:creationId xmlns:p14="http://schemas.microsoft.com/office/powerpoint/2010/main" val="2015967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52;p30">
            <a:extLst>
              <a:ext uri="{FF2B5EF4-FFF2-40B4-BE49-F238E27FC236}">
                <a16:creationId xmlns:a16="http://schemas.microsoft.com/office/drawing/2014/main" id="{7E01C5AC-6DA9-4D2C-AA1C-A00645BE9F81}"/>
              </a:ext>
            </a:extLst>
          </p:cNvPr>
          <p:cNvSpPr txBox="1">
            <a:spLocks noGrp="1"/>
          </p:cNvSpPr>
          <p:nvPr>
            <p:ph type="ctrTitle"/>
          </p:nvPr>
        </p:nvSpPr>
        <p:spPr>
          <a:xfrm>
            <a:off x="619125" y="411163"/>
            <a:ext cx="8439150" cy="577850"/>
          </a:xfrm>
          <a:prstGeom prst="rect">
            <a:avLst/>
          </a:prstGeom>
          <a:noFill/>
          <a:ln>
            <a:noFill/>
          </a:ln>
        </p:spPr>
        <p:txBody>
          <a:bodyPr spcFirstLastPara="1" wrap="square" lIns="91425" tIns="91425" rIns="91425" bIns="91425" anchor="b" anchorCtr="0">
            <a:noAutofit/>
          </a:bodyPr>
          <a:lstStyle/>
          <a:p>
            <a:pPr lvl="0"/>
            <a:r>
              <a:rPr lang="en-US" b="1"/>
              <a:t>Preliminary results and evaluation (Baseline Model)</a:t>
            </a:r>
            <a:endParaRPr/>
          </a:p>
        </p:txBody>
      </p:sp>
      <p:pic>
        <p:nvPicPr>
          <p:cNvPr id="5" name="Picture 4">
            <a:extLst>
              <a:ext uri="{FF2B5EF4-FFF2-40B4-BE49-F238E27FC236}">
                <a16:creationId xmlns:a16="http://schemas.microsoft.com/office/drawing/2014/main" id="{42D4B2E2-4252-4894-B08C-51F9C93BD174}"/>
              </a:ext>
            </a:extLst>
          </p:cNvPr>
          <p:cNvPicPr>
            <a:picLocks noChangeAspect="1"/>
          </p:cNvPicPr>
          <p:nvPr/>
        </p:nvPicPr>
        <p:blipFill>
          <a:blip r:embed="rId3"/>
          <a:stretch>
            <a:fillRect/>
          </a:stretch>
        </p:blipFill>
        <p:spPr>
          <a:xfrm>
            <a:off x="29753" y="1484080"/>
            <a:ext cx="3039664" cy="2175339"/>
          </a:xfrm>
          <a:prstGeom prst="rect">
            <a:avLst/>
          </a:prstGeom>
        </p:spPr>
      </p:pic>
      <p:pic>
        <p:nvPicPr>
          <p:cNvPr id="6" name="Picture 5">
            <a:extLst>
              <a:ext uri="{FF2B5EF4-FFF2-40B4-BE49-F238E27FC236}">
                <a16:creationId xmlns:a16="http://schemas.microsoft.com/office/drawing/2014/main" id="{BFEE92EB-4C74-4093-8A33-93B98A0C3BCA}"/>
              </a:ext>
            </a:extLst>
          </p:cNvPr>
          <p:cNvPicPr>
            <a:picLocks noChangeAspect="1"/>
          </p:cNvPicPr>
          <p:nvPr/>
        </p:nvPicPr>
        <p:blipFill>
          <a:blip r:embed="rId4"/>
          <a:stretch>
            <a:fillRect/>
          </a:stretch>
        </p:blipFill>
        <p:spPr>
          <a:xfrm>
            <a:off x="3069417" y="1484080"/>
            <a:ext cx="3021927" cy="2175339"/>
          </a:xfrm>
          <a:prstGeom prst="rect">
            <a:avLst/>
          </a:prstGeom>
        </p:spPr>
      </p:pic>
      <p:pic>
        <p:nvPicPr>
          <p:cNvPr id="7" name="Picture 6">
            <a:extLst>
              <a:ext uri="{FF2B5EF4-FFF2-40B4-BE49-F238E27FC236}">
                <a16:creationId xmlns:a16="http://schemas.microsoft.com/office/drawing/2014/main" id="{C67E9B77-521D-457F-80CD-E12F588F3A35}"/>
              </a:ext>
            </a:extLst>
          </p:cNvPr>
          <p:cNvPicPr>
            <a:picLocks noChangeAspect="1"/>
          </p:cNvPicPr>
          <p:nvPr/>
        </p:nvPicPr>
        <p:blipFill>
          <a:blip r:embed="rId5"/>
          <a:stretch>
            <a:fillRect/>
          </a:stretch>
        </p:blipFill>
        <p:spPr>
          <a:xfrm>
            <a:off x="6026854" y="1484080"/>
            <a:ext cx="3087394" cy="2175338"/>
          </a:xfrm>
          <a:prstGeom prst="rect">
            <a:avLst/>
          </a:prstGeom>
        </p:spPr>
      </p:pic>
      <p:sp>
        <p:nvSpPr>
          <p:cNvPr id="8" name="Rectangle 7">
            <a:extLst>
              <a:ext uri="{FF2B5EF4-FFF2-40B4-BE49-F238E27FC236}">
                <a16:creationId xmlns:a16="http://schemas.microsoft.com/office/drawing/2014/main" id="{D44C5CE1-BB92-46A2-870D-4307AF817677}"/>
              </a:ext>
            </a:extLst>
          </p:cNvPr>
          <p:cNvSpPr/>
          <p:nvPr/>
        </p:nvSpPr>
        <p:spPr>
          <a:xfrm>
            <a:off x="1511998" y="4281233"/>
            <a:ext cx="6385179" cy="523220"/>
          </a:xfrm>
          <a:prstGeom prst="rect">
            <a:avLst/>
          </a:prstGeom>
        </p:spPr>
        <p:txBody>
          <a:bodyPr wrap="square">
            <a:spAutoFit/>
          </a:bodyPr>
          <a:lstStyle/>
          <a:p>
            <a:r>
              <a:rPr lang="en-SG">
                <a:solidFill>
                  <a:srgbClr val="00B0F0"/>
                </a:solidFill>
                <a:hlinkClick r:id="rId6">
                  <a:extLst>
                    <a:ext uri="{A12FA001-AC4F-418D-AE19-62706E023703}">
                      <ahyp:hlinkClr xmlns:ahyp="http://schemas.microsoft.com/office/drawing/2018/hyperlinkcolor" val="tx"/>
                    </a:ext>
                  </a:extLst>
                </a:hlinkClick>
              </a:rPr>
              <a:t>https://github.com/chuangeng555/fakenewseda/blob/master/fake_news.ipynb</a:t>
            </a:r>
            <a:endParaRPr lang="en-SG">
              <a:solidFill>
                <a:srgbClr val="00B0F0"/>
              </a:solidFill>
            </a:endParaRPr>
          </a:p>
          <a:p>
            <a:endParaRPr lang="en-SG">
              <a:solidFill>
                <a:srgbClr val="00B0F0"/>
              </a:solidFill>
            </a:endParaRPr>
          </a:p>
        </p:txBody>
      </p:sp>
    </p:spTree>
    <p:extLst>
      <p:ext uri="{BB962C8B-B14F-4D97-AF65-F5344CB8AC3E}">
        <p14:creationId xmlns:p14="http://schemas.microsoft.com/office/powerpoint/2010/main" val="400744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0"/>
          <p:cNvSpPr txBox="1">
            <a:spLocks noGrp="1"/>
          </p:cNvSpPr>
          <p:nvPr>
            <p:ph type="ctrTitle"/>
          </p:nvPr>
        </p:nvSpPr>
        <p:spPr>
          <a:xfrm>
            <a:off x="327819" y="297475"/>
            <a:ext cx="6333136" cy="577800"/>
          </a:xfrm>
          <a:prstGeom prst="rect">
            <a:avLst/>
          </a:prstGeom>
          <a:noFill/>
          <a:ln>
            <a:noFill/>
          </a:ln>
        </p:spPr>
        <p:txBody>
          <a:bodyPr spcFirstLastPara="1" wrap="square" lIns="91425" tIns="91425" rIns="91425" bIns="91425" anchor="b" anchorCtr="0">
            <a:noAutofit/>
          </a:bodyPr>
          <a:lstStyle/>
          <a:p>
            <a:pPr lvl="0"/>
            <a:r>
              <a:rPr lang="en-SG" sz="2800" b="1"/>
              <a:t>Project Milestones / Tentative Schedule</a:t>
            </a:r>
            <a:endParaRPr lang="en-SG" sz="2800"/>
          </a:p>
        </p:txBody>
      </p:sp>
      <p:cxnSp>
        <p:nvCxnSpPr>
          <p:cNvPr id="4" name="Google Shape;1706;p47">
            <a:extLst>
              <a:ext uri="{FF2B5EF4-FFF2-40B4-BE49-F238E27FC236}">
                <a16:creationId xmlns:a16="http://schemas.microsoft.com/office/drawing/2014/main" id="{104463F6-6D01-41B2-9552-75C2787C1210}"/>
              </a:ext>
            </a:extLst>
          </p:cNvPr>
          <p:cNvCxnSpPr/>
          <p:nvPr/>
        </p:nvCxnSpPr>
        <p:spPr>
          <a:xfrm>
            <a:off x="563508" y="2404550"/>
            <a:ext cx="0" cy="455100"/>
          </a:xfrm>
          <a:prstGeom prst="straightConnector1">
            <a:avLst/>
          </a:prstGeom>
          <a:noFill/>
          <a:ln w="19050" cap="flat" cmpd="sng">
            <a:solidFill>
              <a:schemeClr val="lt2"/>
            </a:solidFill>
            <a:prstDash val="solid"/>
            <a:round/>
            <a:headEnd type="none" w="sm" len="sm"/>
            <a:tailEnd type="none" w="sm" len="sm"/>
          </a:ln>
        </p:spPr>
      </p:cxnSp>
      <p:cxnSp>
        <p:nvCxnSpPr>
          <p:cNvPr id="5" name="Google Shape;1707;p47">
            <a:extLst>
              <a:ext uri="{FF2B5EF4-FFF2-40B4-BE49-F238E27FC236}">
                <a16:creationId xmlns:a16="http://schemas.microsoft.com/office/drawing/2014/main" id="{AF0FAFC7-6E01-470C-BDE7-91650D3719C0}"/>
              </a:ext>
            </a:extLst>
          </p:cNvPr>
          <p:cNvCxnSpPr/>
          <p:nvPr/>
        </p:nvCxnSpPr>
        <p:spPr>
          <a:xfrm>
            <a:off x="1566807" y="2976550"/>
            <a:ext cx="0" cy="455100"/>
          </a:xfrm>
          <a:prstGeom prst="straightConnector1">
            <a:avLst/>
          </a:prstGeom>
          <a:noFill/>
          <a:ln w="19050" cap="flat" cmpd="sng">
            <a:solidFill>
              <a:schemeClr val="lt2"/>
            </a:solidFill>
            <a:prstDash val="solid"/>
            <a:round/>
            <a:headEnd type="none" w="sm" len="sm"/>
            <a:tailEnd type="none" w="sm" len="sm"/>
          </a:ln>
        </p:spPr>
      </p:cxnSp>
      <p:cxnSp>
        <p:nvCxnSpPr>
          <p:cNvPr id="6" name="Google Shape;1708;p47">
            <a:extLst>
              <a:ext uri="{FF2B5EF4-FFF2-40B4-BE49-F238E27FC236}">
                <a16:creationId xmlns:a16="http://schemas.microsoft.com/office/drawing/2014/main" id="{CD53777A-E9CA-44FC-AB1B-07865E73A58F}"/>
              </a:ext>
            </a:extLst>
          </p:cNvPr>
          <p:cNvCxnSpPr/>
          <p:nvPr/>
        </p:nvCxnSpPr>
        <p:spPr>
          <a:xfrm>
            <a:off x="2705330" y="2404550"/>
            <a:ext cx="0" cy="455100"/>
          </a:xfrm>
          <a:prstGeom prst="straightConnector1">
            <a:avLst/>
          </a:prstGeom>
          <a:noFill/>
          <a:ln w="19050" cap="flat" cmpd="sng">
            <a:solidFill>
              <a:schemeClr val="lt2"/>
            </a:solidFill>
            <a:prstDash val="solid"/>
            <a:round/>
            <a:headEnd type="none" w="sm" len="sm"/>
            <a:tailEnd type="none" w="sm" len="sm"/>
          </a:ln>
        </p:spPr>
      </p:cxnSp>
      <p:cxnSp>
        <p:nvCxnSpPr>
          <p:cNvPr id="7" name="Google Shape;1709;p47">
            <a:extLst>
              <a:ext uri="{FF2B5EF4-FFF2-40B4-BE49-F238E27FC236}">
                <a16:creationId xmlns:a16="http://schemas.microsoft.com/office/drawing/2014/main" id="{D826E9D2-89CE-4122-ACAD-7E09F9594092}"/>
              </a:ext>
            </a:extLst>
          </p:cNvPr>
          <p:cNvCxnSpPr/>
          <p:nvPr/>
        </p:nvCxnSpPr>
        <p:spPr>
          <a:xfrm>
            <a:off x="3867046" y="2976550"/>
            <a:ext cx="0" cy="455100"/>
          </a:xfrm>
          <a:prstGeom prst="straightConnector1">
            <a:avLst/>
          </a:prstGeom>
          <a:noFill/>
          <a:ln w="19050" cap="flat" cmpd="sng">
            <a:solidFill>
              <a:schemeClr val="lt2"/>
            </a:solidFill>
            <a:prstDash val="solid"/>
            <a:round/>
            <a:headEnd type="none" w="sm" len="sm"/>
            <a:tailEnd type="none" w="sm" len="sm"/>
          </a:ln>
        </p:spPr>
      </p:cxnSp>
      <p:cxnSp>
        <p:nvCxnSpPr>
          <p:cNvPr id="8" name="Google Shape;1711;p47">
            <a:extLst>
              <a:ext uri="{FF2B5EF4-FFF2-40B4-BE49-F238E27FC236}">
                <a16:creationId xmlns:a16="http://schemas.microsoft.com/office/drawing/2014/main" id="{0A7C9B5F-51C0-45F6-A46F-AFD3F639CB62}"/>
              </a:ext>
            </a:extLst>
          </p:cNvPr>
          <p:cNvCxnSpPr>
            <a:cxnSpLocks/>
          </p:cNvCxnSpPr>
          <p:nvPr/>
        </p:nvCxnSpPr>
        <p:spPr>
          <a:xfrm>
            <a:off x="0" y="2918100"/>
            <a:ext cx="9144000" cy="0"/>
          </a:xfrm>
          <a:prstGeom prst="straightConnector1">
            <a:avLst/>
          </a:prstGeom>
          <a:noFill/>
          <a:ln w="19050" cap="flat" cmpd="sng">
            <a:solidFill>
              <a:schemeClr val="lt2"/>
            </a:solidFill>
            <a:prstDash val="solid"/>
            <a:round/>
            <a:headEnd type="none" w="sm" len="sm"/>
            <a:tailEnd type="none" w="sm" len="sm"/>
          </a:ln>
        </p:spPr>
      </p:cxnSp>
      <p:grpSp>
        <p:nvGrpSpPr>
          <p:cNvPr id="9" name="Google Shape;1712;p47">
            <a:extLst>
              <a:ext uri="{FF2B5EF4-FFF2-40B4-BE49-F238E27FC236}">
                <a16:creationId xmlns:a16="http://schemas.microsoft.com/office/drawing/2014/main" id="{4917E9BD-A092-4CB8-8428-5CC2BBC61CF4}"/>
              </a:ext>
            </a:extLst>
          </p:cNvPr>
          <p:cNvGrpSpPr/>
          <p:nvPr/>
        </p:nvGrpSpPr>
        <p:grpSpPr>
          <a:xfrm>
            <a:off x="343105" y="2731350"/>
            <a:ext cx="373500" cy="373500"/>
            <a:chOff x="1372725" y="1912500"/>
            <a:chExt cx="373500" cy="373500"/>
          </a:xfrm>
        </p:grpSpPr>
        <p:sp>
          <p:nvSpPr>
            <p:cNvPr id="10" name="Google Shape;1713;p47">
              <a:extLst>
                <a:ext uri="{FF2B5EF4-FFF2-40B4-BE49-F238E27FC236}">
                  <a16:creationId xmlns:a16="http://schemas.microsoft.com/office/drawing/2014/main" id="{EC6F8189-08C0-40BB-8A87-B6F85CAE2F26}"/>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1" name="Google Shape;1714;p47">
              <a:extLst>
                <a:ext uri="{FF2B5EF4-FFF2-40B4-BE49-F238E27FC236}">
                  <a16:creationId xmlns:a16="http://schemas.microsoft.com/office/drawing/2014/main" id="{C9540602-0C29-460A-9545-ED19F6486061}"/>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grpSp>
      <p:grpSp>
        <p:nvGrpSpPr>
          <p:cNvPr id="12" name="Google Shape;1715;p47">
            <a:extLst>
              <a:ext uri="{FF2B5EF4-FFF2-40B4-BE49-F238E27FC236}">
                <a16:creationId xmlns:a16="http://schemas.microsoft.com/office/drawing/2014/main" id="{ED7EA5D3-7727-401F-BB68-176768BC07FE}"/>
              </a:ext>
            </a:extLst>
          </p:cNvPr>
          <p:cNvGrpSpPr/>
          <p:nvPr/>
        </p:nvGrpSpPr>
        <p:grpSpPr>
          <a:xfrm>
            <a:off x="1380061" y="2731350"/>
            <a:ext cx="373500" cy="373500"/>
            <a:chOff x="3212675" y="1912500"/>
            <a:chExt cx="373500" cy="373500"/>
          </a:xfrm>
        </p:grpSpPr>
        <p:sp>
          <p:nvSpPr>
            <p:cNvPr id="13" name="Google Shape;1716;p47">
              <a:extLst>
                <a:ext uri="{FF2B5EF4-FFF2-40B4-BE49-F238E27FC236}">
                  <a16:creationId xmlns:a16="http://schemas.microsoft.com/office/drawing/2014/main" id="{634833BD-DF6E-4E46-BA81-D888EF73827A}"/>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4" name="Google Shape;1717;p47">
              <a:extLst>
                <a:ext uri="{FF2B5EF4-FFF2-40B4-BE49-F238E27FC236}">
                  <a16:creationId xmlns:a16="http://schemas.microsoft.com/office/drawing/2014/main" id="{7AA164C6-A0BF-4506-9773-EE841EC8F7D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grpSp>
      <p:grpSp>
        <p:nvGrpSpPr>
          <p:cNvPr id="15" name="Google Shape;1718;p47">
            <a:extLst>
              <a:ext uri="{FF2B5EF4-FFF2-40B4-BE49-F238E27FC236}">
                <a16:creationId xmlns:a16="http://schemas.microsoft.com/office/drawing/2014/main" id="{19E659C4-6167-4D23-9A4A-7F1C4911DBC9}"/>
              </a:ext>
            </a:extLst>
          </p:cNvPr>
          <p:cNvGrpSpPr/>
          <p:nvPr/>
        </p:nvGrpSpPr>
        <p:grpSpPr>
          <a:xfrm>
            <a:off x="2510200" y="2731350"/>
            <a:ext cx="373500" cy="373500"/>
            <a:chOff x="5557850" y="1912500"/>
            <a:chExt cx="373500" cy="373500"/>
          </a:xfrm>
        </p:grpSpPr>
        <p:sp>
          <p:nvSpPr>
            <p:cNvPr id="16" name="Google Shape;1719;p47">
              <a:extLst>
                <a:ext uri="{FF2B5EF4-FFF2-40B4-BE49-F238E27FC236}">
                  <a16:creationId xmlns:a16="http://schemas.microsoft.com/office/drawing/2014/main" id="{3995065C-D2C5-4E15-9855-C0A73B8C04F5}"/>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7" name="Google Shape;1720;p47">
              <a:extLst>
                <a:ext uri="{FF2B5EF4-FFF2-40B4-BE49-F238E27FC236}">
                  <a16:creationId xmlns:a16="http://schemas.microsoft.com/office/drawing/2014/main" id="{DE011EBF-A703-48AF-82A7-117FEEB35B5D}"/>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grpSp>
      <p:grpSp>
        <p:nvGrpSpPr>
          <p:cNvPr id="18" name="Google Shape;1721;p47">
            <a:extLst>
              <a:ext uri="{FF2B5EF4-FFF2-40B4-BE49-F238E27FC236}">
                <a16:creationId xmlns:a16="http://schemas.microsoft.com/office/drawing/2014/main" id="{B4B1AFDB-B028-43AB-8440-B0F8AAA6315B}"/>
              </a:ext>
            </a:extLst>
          </p:cNvPr>
          <p:cNvGrpSpPr/>
          <p:nvPr/>
        </p:nvGrpSpPr>
        <p:grpSpPr>
          <a:xfrm>
            <a:off x="3663533" y="2731350"/>
            <a:ext cx="373500" cy="373500"/>
            <a:chOff x="7457825" y="1912500"/>
            <a:chExt cx="373500" cy="373500"/>
          </a:xfrm>
        </p:grpSpPr>
        <p:sp>
          <p:nvSpPr>
            <p:cNvPr id="19" name="Google Shape;1722;p47">
              <a:extLst>
                <a:ext uri="{FF2B5EF4-FFF2-40B4-BE49-F238E27FC236}">
                  <a16:creationId xmlns:a16="http://schemas.microsoft.com/office/drawing/2014/main" id="{48421BD3-177D-4B81-999F-22784D7201CC}"/>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20" name="Google Shape;1723;p47">
              <a:extLst>
                <a:ext uri="{FF2B5EF4-FFF2-40B4-BE49-F238E27FC236}">
                  <a16:creationId xmlns:a16="http://schemas.microsoft.com/office/drawing/2014/main" id="{DAE8DD6D-FDCC-41C9-8361-30BE52C68CA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grpSp>
      <p:sp>
        <p:nvSpPr>
          <p:cNvPr id="22" name="Google Shape;1725;p47">
            <a:extLst>
              <a:ext uri="{FF2B5EF4-FFF2-40B4-BE49-F238E27FC236}">
                <a16:creationId xmlns:a16="http://schemas.microsoft.com/office/drawing/2014/main" id="{68C50689-96DF-47BF-B678-7D0A26B5328A}"/>
              </a:ext>
            </a:extLst>
          </p:cNvPr>
          <p:cNvSpPr txBox="1">
            <a:spLocks/>
          </p:cNvSpPr>
          <p:nvPr/>
        </p:nvSpPr>
        <p:spPr>
          <a:xfrm>
            <a:off x="109526" y="1558789"/>
            <a:ext cx="1100508" cy="7768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200"/>
              <a:t>Data sourcing &amp; Topic selection</a:t>
            </a:r>
          </a:p>
        </p:txBody>
      </p:sp>
      <p:sp>
        <p:nvSpPr>
          <p:cNvPr id="24" name="Google Shape;1727;p47">
            <a:extLst>
              <a:ext uri="{FF2B5EF4-FFF2-40B4-BE49-F238E27FC236}">
                <a16:creationId xmlns:a16="http://schemas.microsoft.com/office/drawing/2014/main" id="{A7C0D3CB-D53C-464E-8195-A9C54192C8EE}"/>
              </a:ext>
            </a:extLst>
          </p:cNvPr>
          <p:cNvSpPr txBox="1">
            <a:spLocks/>
          </p:cNvSpPr>
          <p:nvPr/>
        </p:nvSpPr>
        <p:spPr>
          <a:xfrm>
            <a:off x="3285598" y="3431651"/>
            <a:ext cx="1286400" cy="10250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spcAft>
                <a:spcPts val="1600"/>
              </a:spcAft>
              <a:buFont typeface="Maven Pro"/>
              <a:buNone/>
            </a:pPr>
            <a:r>
              <a:rPr lang="en-US" sz="1200"/>
              <a:t>Create proposal slides + Literature review + Further data cleaning</a:t>
            </a:r>
          </a:p>
        </p:txBody>
      </p:sp>
      <p:sp>
        <p:nvSpPr>
          <p:cNvPr id="26" name="Google Shape;1729;p47">
            <a:extLst>
              <a:ext uri="{FF2B5EF4-FFF2-40B4-BE49-F238E27FC236}">
                <a16:creationId xmlns:a16="http://schemas.microsoft.com/office/drawing/2014/main" id="{4F47E3FE-72FB-4E95-8188-2B3A429DE688}"/>
              </a:ext>
            </a:extLst>
          </p:cNvPr>
          <p:cNvSpPr txBox="1">
            <a:spLocks/>
          </p:cNvSpPr>
          <p:nvPr/>
        </p:nvSpPr>
        <p:spPr>
          <a:xfrm>
            <a:off x="940708" y="3573774"/>
            <a:ext cx="1367223" cy="1354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None/>
            </a:pPr>
            <a:r>
              <a:rPr lang="en-US" sz="1200"/>
              <a:t>Dataset standardization + Exploratory Data Analysis</a:t>
            </a:r>
          </a:p>
        </p:txBody>
      </p:sp>
      <p:sp>
        <p:nvSpPr>
          <p:cNvPr id="28" name="Google Shape;1731;p47">
            <a:extLst>
              <a:ext uri="{FF2B5EF4-FFF2-40B4-BE49-F238E27FC236}">
                <a16:creationId xmlns:a16="http://schemas.microsoft.com/office/drawing/2014/main" id="{A57ECBED-B2A2-48B7-A696-72CB6F11699B}"/>
              </a:ext>
            </a:extLst>
          </p:cNvPr>
          <p:cNvSpPr txBox="1">
            <a:spLocks/>
          </p:cNvSpPr>
          <p:nvPr/>
        </p:nvSpPr>
        <p:spPr>
          <a:xfrm>
            <a:off x="2027164" y="1278258"/>
            <a:ext cx="1427552" cy="9922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None/>
            </a:pPr>
            <a:endParaRPr lang="en-US" sz="1200"/>
          </a:p>
          <a:p>
            <a:pPr marL="0" indent="0" algn="ctr">
              <a:lnSpc>
                <a:spcPct val="100000"/>
              </a:lnSpc>
              <a:buNone/>
            </a:pPr>
            <a:r>
              <a:rPr lang="en-US" sz="1200"/>
              <a:t>Literature review + deciding which models to use</a:t>
            </a:r>
          </a:p>
        </p:txBody>
      </p:sp>
      <p:sp>
        <p:nvSpPr>
          <p:cNvPr id="29" name="Google Shape;1732;p47">
            <a:extLst>
              <a:ext uri="{FF2B5EF4-FFF2-40B4-BE49-F238E27FC236}">
                <a16:creationId xmlns:a16="http://schemas.microsoft.com/office/drawing/2014/main" id="{E3BCE477-5C0A-4541-8168-54EEA1B16C28}"/>
              </a:ext>
            </a:extLst>
          </p:cNvPr>
          <p:cNvSpPr txBox="1">
            <a:spLocks/>
          </p:cNvSpPr>
          <p:nvPr/>
        </p:nvSpPr>
        <p:spPr>
          <a:xfrm>
            <a:off x="-121720" y="3282474"/>
            <a:ext cx="12864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2000">
                <a:solidFill>
                  <a:schemeClr val="accent2"/>
                </a:solidFill>
              </a:rPr>
              <a:t>Week 3</a:t>
            </a:r>
          </a:p>
        </p:txBody>
      </p:sp>
      <p:sp>
        <p:nvSpPr>
          <p:cNvPr id="30" name="Google Shape;1733;p47">
            <a:extLst>
              <a:ext uri="{FF2B5EF4-FFF2-40B4-BE49-F238E27FC236}">
                <a16:creationId xmlns:a16="http://schemas.microsoft.com/office/drawing/2014/main" id="{5186E591-49D9-4899-A324-97CF1962B8E7}"/>
              </a:ext>
            </a:extLst>
          </p:cNvPr>
          <p:cNvSpPr txBox="1">
            <a:spLocks/>
          </p:cNvSpPr>
          <p:nvPr/>
        </p:nvSpPr>
        <p:spPr>
          <a:xfrm>
            <a:off x="923619" y="2113408"/>
            <a:ext cx="12864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2000">
                <a:solidFill>
                  <a:schemeClr val="accent1"/>
                </a:solidFill>
              </a:rPr>
              <a:t>Week 4</a:t>
            </a:r>
          </a:p>
        </p:txBody>
      </p:sp>
      <p:sp>
        <p:nvSpPr>
          <p:cNvPr id="31" name="Google Shape;1734;p47">
            <a:extLst>
              <a:ext uri="{FF2B5EF4-FFF2-40B4-BE49-F238E27FC236}">
                <a16:creationId xmlns:a16="http://schemas.microsoft.com/office/drawing/2014/main" id="{04DEF2C9-9BFB-45EB-AF40-FA12867F77AD}"/>
              </a:ext>
            </a:extLst>
          </p:cNvPr>
          <p:cNvSpPr txBox="1">
            <a:spLocks/>
          </p:cNvSpPr>
          <p:nvPr/>
        </p:nvSpPr>
        <p:spPr>
          <a:xfrm>
            <a:off x="2062142" y="3282474"/>
            <a:ext cx="12864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2000">
                <a:solidFill>
                  <a:schemeClr val="accent3"/>
                </a:solidFill>
              </a:rPr>
              <a:t>Week 5</a:t>
            </a:r>
          </a:p>
        </p:txBody>
      </p:sp>
      <p:sp>
        <p:nvSpPr>
          <p:cNvPr id="32" name="Google Shape;1735;p47">
            <a:extLst>
              <a:ext uri="{FF2B5EF4-FFF2-40B4-BE49-F238E27FC236}">
                <a16:creationId xmlns:a16="http://schemas.microsoft.com/office/drawing/2014/main" id="{F1075347-C056-404E-B9AC-4A715B2D39AA}"/>
              </a:ext>
            </a:extLst>
          </p:cNvPr>
          <p:cNvSpPr txBox="1">
            <a:spLocks/>
          </p:cNvSpPr>
          <p:nvPr/>
        </p:nvSpPr>
        <p:spPr>
          <a:xfrm>
            <a:off x="3223858" y="2113408"/>
            <a:ext cx="12864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2000">
                <a:solidFill>
                  <a:schemeClr val="accent4"/>
                </a:solidFill>
              </a:rPr>
              <a:t>Week 6</a:t>
            </a:r>
          </a:p>
        </p:txBody>
      </p:sp>
      <p:cxnSp>
        <p:nvCxnSpPr>
          <p:cNvPr id="47" name="Google Shape;1706;p47">
            <a:extLst>
              <a:ext uri="{FF2B5EF4-FFF2-40B4-BE49-F238E27FC236}">
                <a16:creationId xmlns:a16="http://schemas.microsoft.com/office/drawing/2014/main" id="{C907CFC4-21AA-44A2-B683-260686CD2FE1}"/>
              </a:ext>
            </a:extLst>
          </p:cNvPr>
          <p:cNvCxnSpPr/>
          <p:nvPr/>
        </p:nvCxnSpPr>
        <p:spPr>
          <a:xfrm>
            <a:off x="5067709" y="2404550"/>
            <a:ext cx="0" cy="455100"/>
          </a:xfrm>
          <a:prstGeom prst="straightConnector1">
            <a:avLst/>
          </a:prstGeom>
          <a:noFill/>
          <a:ln w="19050" cap="flat" cmpd="sng">
            <a:solidFill>
              <a:schemeClr val="lt2"/>
            </a:solidFill>
            <a:prstDash val="solid"/>
            <a:round/>
            <a:headEnd type="none" w="sm" len="sm"/>
            <a:tailEnd type="none" w="sm" len="sm"/>
          </a:ln>
        </p:spPr>
      </p:cxnSp>
      <p:cxnSp>
        <p:nvCxnSpPr>
          <p:cNvPr id="48" name="Google Shape;1707;p47">
            <a:extLst>
              <a:ext uri="{FF2B5EF4-FFF2-40B4-BE49-F238E27FC236}">
                <a16:creationId xmlns:a16="http://schemas.microsoft.com/office/drawing/2014/main" id="{9EE4AAC5-C6BF-4293-A2AD-B6AC845455BA}"/>
              </a:ext>
            </a:extLst>
          </p:cNvPr>
          <p:cNvCxnSpPr/>
          <p:nvPr/>
        </p:nvCxnSpPr>
        <p:spPr>
          <a:xfrm>
            <a:off x="6235477" y="2967584"/>
            <a:ext cx="0" cy="455100"/>
          </a:xfrm>
          <a:prstGeom prst="straightConnector1">
            <a:avLst/>
          </a:prstGeom>
          <a:noFill/>
          <a:ln w="19050" cap="flat" cmpd="sng">
            <a:solidFill>
              <a:schemeClr val="lt2"/>
            </a:solidFill>
            <a:prstDash val="solid"/>
            <a:round/>
            <a:headEnd type="none" w="sm" len="sm"/>
            <a:tailEnd type="none" w="sm" len="sm"/>
          </a:ln>
        </p:spPr>
      </p:cxnSp>
      <p:grpSp>
        <p:nvGrpSpPr>
          <p:cNvPr id="49" name="Google Shape;1712;p47">
            <a:extLst>
              <a:ext uri="{FF2B5EF4-FFF2-40B4-BE49-F238E27FC236}">
                <a16:creationId xmlns:a16="http://schemas.microsoft.com/office/drawing/2014/main" id="{0C9F7700-E456-4131-B1FF-A450A1FD087A}"/>
              </a:ext>
            </a:extLst>
          </p:cNvPr>
          <p:cNvGrpSpPr/>
          <p:nvPr/>
        </p:nvGrpSpPr>
        <p:grpSpPr>
          <a:xfrm>
            <a:off x="4895302" y="2722384"/>
            <a:ext cx="339545" cy="373500"/>
            <a:chOff x="1372725" y="1912500"/>
            <a:chExt cx="373500" cy="373500"/>
          </a:xfrm>
        </p:grpSpPr>
        <p:sp>
          <p:nvSpPr>
            <p:cNvPr id="50" name="Google Shape;1713;p47">
              <a:extLst>
                <a:ext uri="{FF2B5EF4-FFF2-40B4-BE49-F238E27FC236}">
                  <a16:creationId xmlns:a16="http://schemas.microsoft.com/office/drawing/2014/main" id="{A4CBBE1A-6CFC-4C44-87F4-2B49CAB79DB8}"/>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51" name="Google Shape;1714;p47">
              <a:extLst>
                <a:ext uri="{FF2B5EF4-FFF2-40B4-BE49-F238E27FC236}">
                  <a16:creationId xmlns:a16="http://schemas.microsoft.com/office/drawing/2014/main" id="{9E4FB1E8-F698-44E1-91C4-66958A0B4A7A}"/>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grpSp>
      <p:grpSp>
        <p:nvGrpSpPr>
          <p:cNvPr id="52" name="Google Shape;1715;p47">
            <a:extLst>
              <a:ext uri="{FF2B5EF4-FFF2-40B4-BE49-F238E27FC236}">
                <a16:creationId xmlns:a16="http://schemas.microsoft.com/office/drawing/2014/main" id="{0002DA98-7DDB-4DCB-B462-9F69B87C9AD0}"/>
              </a:ext>
            </a:extLst>
          </p:cNvPr>
          <p:cNvGrpSpPr/>
          <p:nvPr/>
        </p:nvGrpSpPr>
        <p:grpSpPr>
          <a:xfrm>
            <a:off x="6065709" y="2722384"/>
            <a:ext cx="339545" cy="373500"/>
            <a:chOff x="3212675" y="1912500"/>
            <a:chExt cx="373500" cy="373500"/>
          </a:xfrm>
        </p:grpSpPr>
        <p:sp>
          <p:nvSpPr>
            <p:cNvPr id="53" name="Google Shape;1716;p47">
              <a:extLst>
                <a:ext uri="{FF2B5EF4-FFF2-40B4-BE49-F238E27FC236}">
                  <a16:creationId xmlns:a16="http://schemas.microsoft.com/office/drawing/2014/main" id="{52A6E7ED-28EC-4597-9FEE-75DDE44195C5}"/>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54" name="Google Shape;1717;p47">
              <a:extLst>
                <a:ext uri="{FF2B5EF4-FFF2-40B4-BE49-F238E27FC236}">
                  <a16:creationId xmlns:a16="http://schemas.microsoft.com/office/drawing/2014/main" id="{AE9BF3E3-7A22-4FAD-B21A-5FAA76F7001C}"/>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grpSp>
      <p:sp>
        <p:nvSpPr>
          <p:cNvPr id="56" name="Google Shape;1725;p47">
            <a:extLst>
              <a:ext uri="{FF2B5EF4-FFF2-40B4-BE49-F238E27FC236}">
                <a16:creationId xmlns:a16="http://schemas.microsoft.com/office/drawing/2014/main" id="{F074D036-F390-4936-97D8-24D1B01934C5}"/>
              </a:ext>
            </a:extLst>
          </p:cNvPr>
          <p:cNvSpPr txBox="1">
            <a:spLocks/>
          </p:cNvSpPr>
          <p:nvPr/>
        </p:nvSpPr>
        <p:spPr>
          <a:xfrm>
            <a:off x="4120559" y="1662053"/>
            <a:ext cx="1710273" cy="7049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200"/>
              <a:t>Proposal</a:t>
            </a:r>
          </a:p>
          <a:p>
            <a:pPr marL="0" indent="0" algn="ctr">
              <a:lnSpc>
                <a:spcPct val="100000"/>
              </a:lnSpc>
              <a:buFont typeface="Maven Pro"/>
              <a:buNone/>
            </a:pPr>
            <a:r>
              <a:rPr lang="en-US" sz="1200"/>
              <a:t>Presentation</a:t>
            </a:r>
          </a:p>
        </p:txBody>
      </p:sp>
      <p:sp>
        <p:nvSpPr>
          <p:cNvPr id="58" name="Google Shape;1729;p47">
            <a:extLst>
              <a:ext uri="{FF2B5EF4-FFF2-40B4-BE49-F238E27FC236}">
                <a16:creationId xmlns:a16="http://schemas.microsoft.com/office/drawing/2014/main" id="{F3B20CDA-4C22-4279-BF72-2CD1E05D55BB}"/>
              </a:ext>
            </a:extLst>
          </p:cNvPr>
          <p:cNvSpPr txBox="1">
            <a:spLocks/>
          </p:cNvSpPr>
          <p:nvPr/>
        </p:nvSpPr>
        <p:spPr>
          <a:xfrm>
            <a:off x="5549665" y="3335786"/>
            <a:ext cx="1367223" cy="1120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spcAft>
                <a:spcPts val="1600"/>
              </a:spcAft>
              <a:buFont typeface="Maven Pro"/>
              <a:buNone/>
            </a:pPr>
            <a:r>
              <a:rPr lang="en-US" sz="1200"/>
              <a:t>Start to build and train Models, consolidate results &amp; findings</a:t>
            </a:r>
          </a:p>
        </p:txBody>
      </p:sp>
      <p:sp>
        <p:nvSpPr>
          <p:cNvPr id="59" name="Google Shape;1732;p47">
            <a:extLst>
              <a:ext uri="{FF2B5EF4-FFF2-40B4-BE49-F238E27FC236}">
                <a16:creationId xmlns:a16="http://schemas.microsoft.com/office/drawing/2014/main" id="{B917514E-4C29-4EA9-B76E-637FD87F9205}"/>
              </a:ext>
            </a:extLst>
          </p:cNvPr>
          <p:cNvSpPr txBox="1">
            <a:spLocks/>
          </p:cNvSpPr>
          <p:nvPr/>
        </p:nvSpPr>
        <p:spPr>
          <a:xfrm>
            <a:off x="4471972" y="3273508"/>
            <a:ext cx="1169455"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2000">
                <a:solidFill>
                  <a:schemeClr val="accent2"/>
                </a:solidFill>
              </a:rPr>
              <a:t>Week 7</a:t>
            </a:r>
          </a:p>
        </p:txBody>
      </p:sp>
      <p:sp>
        <p:nvSpPr>
          <p:cNvPr id="60" name="Google Shape;1733;p47">
            <a:extLst>
              <a:ext uri="{FF2B5EF4-FFF2-40B4-BE49-F238E27FC236}">
                <a16:creationId xmlns:a16="http://schemas.microsoft.com/office/drawing/2014/main" id="{E29F3561-747A-494E-B8E9-407D74F41877}"/>
              </a:ext>
            </a:extLst>
          </p:cNvPr>
          <p:cNvSpPr txBox="1">
            <a:spLocks/>
          </p:cNvSpPr>
          <p:nvPr/>
        </p:nvSpPr>
        <p:spPr>
          <a:xfrm>
            <a:off x="5650762" y="2104442"/>
            <a:ext cx="1169455"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2000">
                <a:solidFill>
                  <a:schemeClr val="accent1"/>
                </a:solidFill>
              </a:rPr>
              <a:t>Week 8</a:t>
            </a:r>
          </a:p>
        </p:txBody>
      </p:sp>
      <p:cxnSp>
        <p:nvCxnSpPr>
          <p:cNvPr id="62" name="Google Shape;1708;p47">
            <a:extLst>
              <a:ext uri="{FF2B5EF4-FFF2-40B4-BE49-F238E27FC236}">
                <a16:creationId xmlns:a16="http://schemas.microsoft.com/office/drawing/2014/main" id="{707DA5A9-B000-44A7-BFDA-91AFD2BDF21B}"/>
              </a:ext>
            </a:extLst>
          </p:cNvPr>
          <p:cNvCxnSpPr/>
          <p:nvPr/>
        </p:nvCxnSpPr>
        <p:spPr>
          <a:xfrm>
            <a:off x="7455708" y="2395587"/>
            <a:ext cx="0" cy="455100"/>
          </a:xfrm>
          <a:prstGeom prst="straightConnector1">
            <a:avLst/>
          </a:prstGeom>
          <a:noFill/>
          <a:ln w="19050" cap="flat" cmpd="sng">
            <a:solidFill>
              <a:schemeClr val="lt2"/>
            </a:solidFill>
            <a:prstDash val="solid"/>
            <a:round/>
            <a:headEnd type="none" w="sm" len="sm"/>
            <a:tailEnd type="none" w="sm" len="sm"/>
          </a:ln>
        </p:spPr>
      </p:cxnSp>
      <p:grpSp>
        <p:nvGrpSpPr>
          <p:cNvPr id="63" name="Google Shape;1718;p47">
            <a:extLst>
              <a:ext uri="{FF2B5EF4-FFF2-40B4-BE49-F238E27FC236}">
                <a16:creationId xmlns:a16="http://schemas.microsoft.com/office/drawing/2014/main" id="{0575D8C0-4C61-4C31-988F-1A95FEC954D3}"/>
              </a:ext>
            </a:extLst>
          </p:cNvPr>
          <p:cNvGrpSpPr/>
          <p:nvPr/>
        </p:nvGrpSpPr>
        <p:grpSpPr>
          <a:xfrm>
            <a:off x="7277556" y="2722387"/>
            <a:ext cx="339545" cy="373500"/>
            <a:chOff x="5557850" y="1912500"/>
            <a:chExt cx="373500" cy="373500"/>
          </a:xfrm>
        </p:grpSpPr>
        <p:sp>
          <p:nvSpPr>
            <p:cNvPr id="64" name="Google Shape;1719;p47">
              <a:extLst>
                <a:ext uri="{FF2B5EF4-FFF2-40B4-BE49-F238E27FC236}">
                  <a16:creationId xmlns:a16="http://schemas.microsoft.com/office/drawing/2014/main" id="{6ACC25EA-DF61-47A8-ABEE-9CC04400EED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65" name="Google Shape;1720;p47">
              <a:extLst>
                <a:ext uri="{FF2B5EF4-FFF2-40B4-BE49-F238E27FC236}">
                  <a16:creationId xmlns:a16="http://schemas.microsoft.com/office/drawing/2014/main" id="{FF9144D1-6A86-42BC-B25F-6F19C2C689CC}"/>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grpSp>
      <p:sp>
        <p:nvSpPr>
          <p:cNvPr id="67" name="Google Shape;1731;p47">
            <a:extLst>
              <a:ext uri="{FF2B5EF4-FFF2-40B4-BE49-F238E27FC236}">
                <a16:creationId xmlns:a16="http://schemas.microsoft.com/office/drawing/2014/main" id="{855ADB71-44FB-439E-AC58-297B9870E826}"/>
              </a:ext>
            </a:extLst>
          </p:cNvPr>
          <p:cNvSpPr txBox="1">
            <a:spLocks/>
          </p:cNvSpPr>
          <p:nvPr/>
        </p:nvSpPr>
        <p:spPr>
          <a:xfrm>
            <a:off x="6496675" y="1203041"/>
            <a:ext cx="1918091" cy="9922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200"/>
              <a:t>Compare, streamline and choose best models. Explore further analysis about trends &amp; improve model if possible</a:t>
            </a:r>
          </a:p>
        </p:txBody>
      </p:sp>
      <p:sp>
        <p:nvSpPr>
          <p:cNvPr id="68" name="Google Shape;1734;p47">
            <a:extLst>
              <a:ext uri="{FF2B5EF4-FFF2-40B4-BE49-F238E27FC236}">
                <a16:creationId xmlns:a16="http://schemas.microsoft.com/office/drawing/2014/main" id="{3DC127D2-E500-4880-B897-BA2BFFDDC1AD}"/>
              </a:ext>
            </a:extLst>
          </p:cNvPr>
          <p:cNvSpPr txBox="1">
            <a:spLocks/>
          </p:cNvSpPr>
          <p:nvPr/>
        </p:nvSpPr>
        <p:spPr>
          <a:xfrm>
            <a:off x="6870993" y="3273511"/>
            <a:ext cx="1169455"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2000">
                <a:solidFill>
                  <a:schemeClr val="accent3"/>
                </a:solidFill>
              </a:rPr>
              <a:t>Week 9</a:t>
            </a:r>
          </a:p>
        </p:txBody>
      </p:sp>
      <p:cxnSp>
        <p:nvCxnSpPr>
          <p:cNvPr id="69" name="Google Shape;1709;p47">
            <a:extLst>
              <a:ext uri="{FF2B5EF4-FFF2-40B4-BE49-F238E27FC236}">
                <a16:creationId xmlns:a16="http://schemas.microsoft.com/office/drawing/2014/main" id="{02A58EBC-519B-4A8A-9DC7-5CAFF812D5C6}"/>
              </a:ext>
            </a:extLst>
          </p:cNvPr>
          <p:cNvCxnSpPr/>
          <p:nvPr/>
        </p:nvCxnSpPr>
        <p:spPr>
          <a:xfrm>
            <a:off x="8672126" y="2976552"/>
            <a:ext cx="0" cy="455100"/>
          </a:xfrm>
          <a:prstGeom prst="straightConnector1">
            <a:avLst/>
          </a:prstGeom>
          <a:noFill/>
          <a:ln w="19050" cap="flat" cmpd="sng">
            <a:solidFill>
              <a:schemeClr val="lt2"/>
            </a:solidFill>
            <a:prstDash val="solid"/>
            <a:round/>
            <a:headEnd type="none" w="sm" len="sm"/>
            <a:tailEnd type="none" w="sm" len="sm"/>
          </a:ln>
        </p:spPr>
      </p:cxnSp>
      <p:grpSp>
        <p:nvGrpSpPr>
          <p:cNvPr id="70" name="Google Shape;1721;p47">
            <a:extLst>
              <a:ext uri="{FF2B5EF4-FFF2-40B4-BE49-F238E27FC236}">
                <a16:creationId xmlns:a16="http://schemas.microsoft.com/office/drawing/2014/main" id="{51610995-3801-4DD6-8DAD-44F5E80FCEAD}"/>
              </a:ext>
            </a:extLst>
          </p:cNvPr>
          <p:cNvGrpSpPr/>
          <p:nvPr/>
        </p:nvGrpSpPr>
        <p:grpSpPr>
          <a:xfrm>
            <a:off x="8468613" y="2731352"/>
            <a:ext cx="373500" cy="373500"/>
            <a:chOff x="7457825" y="1912500"/>
            <a:chExt cx="373500" cy="373500"/>
          </a:xfrm>
        </p:grpSpPr>
        <p:sp>
          <p:nvSpPr>
            <p:cNvPr id="71" name="Google Shape;1722;p47">
              <a:extLst>
                <a:ext uri="{FF2B5EF4-FFF2-40B4-BE49-F238E27FC236}">
                  <a16:creationId xmlns:a16="http://schemas.microsoft.com/office/drawing/2014/main" id="{7F819D92-0F0C-4A89-A1D9-A0D5693D23D9}"/>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72" name="Google Shape;1723;p47">
              <a:extLst>
                <a:ext uri="{FF2B5EF4-FFF2-40B4-BE49-F238E27FC236}">
                  <a16:creationId xmlns:a16="http://schemas.microsoft.com/office/drawing/2014/main" id="{F13E4788-3C51-4835-B07B-86A832FBED56}"/>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grpSp>
      <p:sp>
        <p:nvSpPr>
          <p:cNvPr id="74" name="Google Shape;1727;p47">
            <a:extLst>
              <a:ext uri="{FF2B5EF4-FFF2-40B4-BE49-F238E27FC236}">
                <a16:creationId xmlns:a16="http://schemas.microsoft.com/office/drawing/2014/main" id="{9A159DC5-59B9-4EE3-B998-A317B43D8F6B}"/>
              </a:ext>
            </a:extLst>
          </p:cNvPr>
          <p:cNvSpPr txBox="1">
            <a:spLocks/>
          </p:cNvSpPr>
          <p:nvPr/>
        </p:nvSpPr>
        <p:spPr>
          <a:xfrm>
            <a:off x="7891043" y="3346403"/>
            <a:ext cx="1286400" cy="9455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spcAft>
                <a:spcPts val="1600"/>
              </a:spcAft>
              <a:buFont typeface="Maven Pro"/>
              <a:buNone/>
            </a:pPr>
            <a:r>
              <a:rPr lang="en-US" sz="1200"/>
              <a:t>Prepare for Final presentation  + Report completion </a:t>
            </a:r>
          </a:p>
        </p:txBody>
      </p:sp>
      <p:sp>
        <p:nvSpPr>
          <p:cNvPr id="75" name="Google Shape;1735;p47">
            <a:extLst>
              <a:ext uri="{FF2B5EF4-FFF2-40B4-BE49-F238E27FC236}">
                <a16:creationId xmlns:a16="http://schemas.microsoft.com/office/drawing/2014/main" id="{49F1C790-0DDC-4815-9DDF-C12415FA8FCB}"/>
              </a:ext>
            </a:extLst>
          </p:cNvPr>
          <p:cNvSpPr txBox="1">
            <a:spLocks/>
          </p:cNvSpPr>
          <p:nvPr/>
        </p:nvSpPr>
        <p:spPr>
          <a:xfrm>
            <a:off x="7942459" y="2113408"/>
            <a:ext cx="12864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2000">
                <a:solidFill>
                  <a:schemeClr val="accent4"/>
                </a:solidFill>
              </a:rPr>
              <a:t>Week 11</a:t>
            </a:r>
          </a:p>
        </p:txBody>
      </p:sp>
    </p:spTree>
    <p:extLst>
      <p:ext uri="{BB962C8B-B14F-4D97-AF65-F5344CB8AC3E}">
        <p14:creationId xmlns:p14="http://schemas.microsoft.com/office/powerpoint/2010/main" val="4119617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2" name="TextBox 1">
            <a:extLst>
              <a:ext uri="{FF2B5EF4-FFF2-40B4-BE49-F238E27FC236}">
                <a16:creationId xmlns:a16="http://schemas.microsoft.com/office/drawing/2014/main" id="{E62CDB6E-3D71-4958-8959-9EE1BF9F709E}"/>
              </a:ext>
            </a:extLst>
          </p:cNvPr>
          <p:cNvSpPr txBox="1"/>
          <p:nvPr/>
        </p:nvSpPr>
        <p:spPr>
          <a:xfrm>
            <a:off x="778461" y="690792"/>
            <a:ext cx="7977352"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err="1">
                <a:solidFill>
                  <a:schemeClr val="bg1"/>
                </a:solidFill>
              </a:rPr>
              <a:t>Ozbay</a:t>
            </a:r>
            <a:r>
              <a:rPr lang="en-US" sz="1100">
                <a:solidFill>
                  <a:schemeClr val="bg1"/>
                </a:solidFill>
              </a:rPr>
              <a:t>, F., &amp; </a:t>
            </a:r>
            <a:r>
              <a:rPr lang="en-US" sz="1100" err="1">
                <a:solidFill>
                  <a:schemeClr val="bg1"/>
                </a:solidFill>
              </a:rPr>
              <a:t>Alatas</a:t>
            </a:r>
            <a:r>
              <a:rPr lang="en-US" sz="1100">
                <a:solidFill>
                  <a:schemeClr val="bg1"/>
                </a:solidFill>
              </a:rPr>
              <a:t>, B. (n.d.). A Novel Approach for Detection of Fake News on Social Media Using Metaheuristic 	Optimization Algorithms. Retrieved September 27, 2020, from 	</a:t>
            </a:r>
            <a:r>
              <a:rPr lang="en-US" sz="1100">
                <a:solidFill>
                  <a:schemeClr val="bg1"/>
                </a:solidFill>
                <a:hlinkClick r:id="rId3"/>
              </a:rPr>
              <a:t>https://eejournal.ktu.lt/index.php/elt/article/view/23972</a:t>
            </a:r>
            <a:endParaRPr lang="en-US" sz="1100">
              <a:solidFill>
                <a:schemeClr val="bg1"/>
              </a:solidFill>
            </a:endParaRPr>
          </a:p>
          <a:p>
            <a:endParaRPr lang="en-US" sz="1100">
              <a:solidFill>
                <a:schemeClr val="bg1"/>
              </a:solidFill>
            </a:endParaRPr>
          </a:p>
          <a:p>
            <a:r>
              <a:rPr lang="en-US" sz="1100">
                <a:solidFill>
                  <a:schemeClr val="bg1"/>
                </a:solidFill>
              </a:rPr>
              <a:t>Austin Community College, Library Services. (2020, September 24). Fake News and Alternative Facts: Finding Accurate 	News. Retrieved September 27, 2020, from 	</a:t>
            </a:r>
            <a:r>
              <a:rPr lang="en-US" sz="1100">
                <a:solidFill>
                  <a:schemeClr val="bg1"/>
                </a:solidFill>
                <a:hlinkClick r:id="rId4"/>
              </a:rPr>
              <a:t>https://researchguides.austincc.edu/c.php?g=612891</a:t>
            </a:r>
            <a:endParaRPr lang="en-US" sz="1100">
              <a:solidFill>
                <a:schemeClr val="bg1"/>
              </a:solidFill>
            </a:endParaRPr>
          </a:p>
          <a:p>
            <a:endParaRPr lang="en-US" sz="1100">
              <a:solidFill>
                <a:schemeClr val="bg1"/>
              </a:solidFill>
            </a:endParaRPr>
          </a:p>
          <a:p>
            <a:r>
              <a:rPr lang="en-US" sz="1100">
                <a:solidFill>
                  <a:schemeClr val="bg1"/>
                </a:solidFill>
              </a:rPr>
              <a:t>Mohammed, T. J. (2019, May 12). NLU: Topic Discovery [Web log post]. Retrieved September 25, 2020, from 	</a:t>
            </a:r>
            <a:r>
              <a:rPr lang="en-US" sz="1100">
                <a:solidFill>
                  <a:schemeClr val="bg1"/>
                </a:solidFill>
                <a:hlinkClick r:id="rId5"/>
              </a:rPr>
              <a:t>https://medium.com/@b.terryjack/nlu-topic-discovery-85b492c4beb7</a:t>
            </a:r>
            <a:endParaRPr lang="en-US" sz="1100">
              <a:solidFill>
                <a:schemeClr val="bg1"/>
              </a:solidFill>
            </a:endParaRPr>
          </a:p>
          <a:p>
            <a:endParaRPr lang="en-US" sz="1100">
              <a:solidFill>
                <a:schemeClr val="bg1"/>
              </a:solidFill>
            </a:endParaRPr>
          </a:p>
          <a:p>
            <a:r>
              <a:rPr lang="en-US" sz="1100" err="1">
                <a:solidFill>
                  <a:schemeClr val="bg1"/>
                </a:solidFill>
              </a:rPr>
              <a:t>Thushan</a:t>
            </a:r>
            <a:r>
              <a:rPr lang="en-US" sz="1100">
                <a:solidFill>
                  <a:schemeClr val="bg1"/>
                </a:solidFill>
              </a:rPr>
              <a:t>, G. (2018, August 23). Intuitive Guide to Latent Dirichlet Allocation [Web log post]. Retrieved September 25, 2020, 	from </a:t>
            </a:r>
            <a:r>
              <a:rPr lang="en-US" sz="1100">
                <a:solidFill>
                  <a:srgbClr val="FFFFFF"/>
                </a:solidFill>
                <a:hlinkClick r:id="rId6">
                  <a:extLst>
                    <a:ext uri="{A12FA001-AC4F-418D-AE19-62706E023703}">
                      <ahyp:hlinkClr xmlns:ahyp="http://schemas.microsoft.com/office/drawing/2018/hyperlinkcolor" val="tx"/>
                    </a:ext>
                  </a:extLst>
                </a:hlinkClick>
              </a:rPr>
              <a:t>https://towardsdatascience.com/light-on-math-machine-learning-intuitive-guide-to-latent-dirichlet-</a:t>
            </a:r>
            <a:r>
              <a:rPr lang="en-US" sz="1100" u="sng">
                <a:solidFill>
                  <a:schemeClr val="bg2"/>
                </a:solidFill>
                <a:hlinkClick r:id="rId6">
                  <a:extLst>
                    <a:ext uri="{A12FA001-AC4F-418D-AE19-62706E023703}">
                      <ahyp:hlinkClr xmlns:ahyp="http://schemas.microsoft.com/office/drawing/2018/hyperlinkcolor" val="tx"/>
                    </a:ext>
                  </a:extLst>
                </a:hlinkClick>
              </a:rPr>
              <a:t>	</a:t>
            </a:r>
            <a:r>
              <a:rPr lang="en-US" sz="1100">
                <a:solidFill>
                  <a:srgbClr val="FFFFFF"/>
                </a:solidFill>
                <a:hlinkClick r:id="rId6">
                  <a:extLst>
                    <a:ext uri="{A12FA001-AC4F-418D-AE19-62706E023703}">
                      <ahyp:hlinkClr xmlns:ahyp="http://schemas.microsoft.com/office/drawing/2018/hyperlinkcolor" val="tx"/>
                    </a:ext>
                  </a:extLst>
                </a:hlinkClick>
              </a:rPr>
              <a:t>allocation-437c81220158</a:t>
            </a:r>
            <a:endParaRPr lang="en-US" sz="1100">
              <a:solidFill>
                <a:schemeClr val="bg1"/>
              </a:solidFill>
            </a:endParaRPr>
          </a:p>
          <a:p>
            <a:endParaRPr lang="en-US" sz="1100">
              <a:solidFill>
                <a:schemeClr val="bg1"/>
              </a:solidFill>
            </a:endParaRPr>
          </a:p>
          <a:p>
            <a:r>
              <a:rPr lang="en-US" sz="1100">
                <a:solidFill>
                  <a:schemeClr val="bg1"/>
                </a:solidFill>
              </a:rPr>
              <a:t>White, B. (2020, May 27). Sentiment Analysis: VADER or </a:t>
            </a:r>
            <a:r>
              <a:rPr lang="en-US" sz="1100" err="1">
                <a:solidFill>
                  <a:schemeClr val="bg1"/>
                </a:solidFill>
              </a:rPr>
              <a:t>TextBlob</a:t>
            </a:r>
            <a:r>
              <a:rPr lang="en-US" sz="1100">
                <a:solidFill>
                  <a:schemeClr val="bg1"/>
                </a:solidFill>
              </a:rPr>
              <a:t>? [Web log post]. Retrieved September 25, 2020, from 	</a:t>
            </a:r>
            <a:r>
              <a:rPr lang="en-US" sz="1100">
                <a:solidFill>
                  <a:schemeClr val="bg1"/>
                </a:solidFill>
                <a:hlinkClick r:id="rId7"/>
              </a:rPr>
              <a:t>https://towardsdatascience.com/sentiment-analysis-vader-or-textblob-ff25514ac540</a:t>
            </a:r>
            <a:endParaRPr lang="en-US" sz="1100">
              <a:solidFill>
                <a:schemeClr val="bg1"/>
              </a:solidFill>
            </a:endParaRPr>
          </a:p>
          <a:p>
            <a:endParaRPr lang="en-US" sz="1100">
              <a:solidFill>
                <a:schemeClr val="bg1"/>
              </a:solidFill>
            </a:endParaRPr>
          </a:p>
          <a:p>
            <a:r>
              <a:rPr lang="en-US" sz="1100">
                <a:solidFill>
                  <a:schemeClr val="bg1"/>
                </a:solidFill>
              </a:rPr>
              <a:t>Koch, K. (2020, March 26). A Friendly Introduction to Text Clustering [Web log post]. Retrieved September 28, 2020, from 	</a:t>
            </a:r>
            <a:r>
              <a:rPr lang="en-US" sz="1100">
                <a:solidFill>
                  <a:schemeClr val="bg1"/>
                </a:solidFill>
                <a:hlinkClick r:id="rId8"/>
              </a:rPr>
              <a:t>https://towardsdatascience.com/a-friendly-introduction-to-text-clustering-fa996bcefd04</a:t>
            </a:r>
            <a:endParaRPr lang="en-US" sz="1100">
              <a:solidFill>
                <a:schemeClr val="bg1"/>
              </a:solidFill>
            </a:endParaRPr>
          </a:p>
          <a:p>
            <a:endParaRPr lang="en-US" sz="1100">
              <a:solidFill>
                <a:schemeClr val="bg1"/>
              </a:solidFill>
            </a:endParaRPr>
          </a:p>
          <a:p>
            <a:r>
              <a:rPr lang="en-US" sz="1100">
                <a:solidFill>
                  <a:schemeClr val="bg1"/>
                </a:solidFill>
              </a:rPr>
              <a:t>Foley, D. (2018, October 21). Building an ETL Pipeline in Python [Web log post]. Retrieved September 25, 2020, from 	</a:t>
            </a:r>
            <a:r>
              <a:rPr lang="en-US" sz="1100">
                <a:solidFill>
                  <a:schemeClr val="bg1"/>
                </a:solidFill>
                <a:hlinkClick r:id="rId9"/>
              </a:rPr>
              <a:t>https://towardsdatascience.com/building-an-etl-pipeline-in-python-f96845089635</a:t>
            </a:r>
            <a:endParaRPr lang="en-US" sz="1100">
              <a:solidFill>
                <a:schemeClr val="bg1"/>
              </a:solidFill>
            </a:endParaRPr>
          </a:p>
          <a:p>
            <a:endParaRPr lang="en-US" sz="1100">
              <a:solidFill>
                <a:schemeClr val="bg1"/>
              </a:solidFill>
            </a:endParaRPr>
          </a:p>
          <a:p>
            <a:r>
              <a:rPr lang="en-US" sz="1100">
                <a:solidFill>
                  <a:schemeClr val="bg1"/>
                </a:solidFill>
              </a:rPr>
              <a:t>Garg, H., Goyal, A., &amp; Joshi, A. (n.d.). Techniques for fake news detection. Retrieved from 	</a:t>
            </a:r>
            <a:r>
              <a:rPr lang="en-US" sz="1100">
                <a:solidFill>
                  <a:schemeClr val="bg1"/>
                </a:solidFill>
                <a:hlinkClick r:id="rId10">
                  <a:extLst>
                    <a:ext uri="{A12FA001-AC4F-418D-AE19-62706E023703}">
                      <ahyp:hlinkClr xmlns:ahyp="http://schemas.microsoft.com/office/drawing/2018/hyperlinkcolor" val="tx"/>
                    </a:ext>
                  </a:extLst>
                </a:hlinkClick>
              </a:rPr>
              <a:t>http://ijcmes.com/upload_file/issue_files/2IJCMES-APR-2020-1-Techniques.pdf</a:t>
            </a:r>
            <a:endParaRPr lang="en-US">
              <a:solidFill>
                <a:schemeClr val="bg1"/>
              </a:solidFill>
            </a:endParaRPr>
          </a:p>
          <a:p>
            <a:endParaRPr lang="en-US" sz="1100">
              <a:solidFill>
                <a:schemeClr val="bg1"/>
              </a:solidFill>
            </a:endParaRPr>
          </a:p>
          <a:p>
            <a:endParaRPr lang="en-US" sz="1100">
              <a:solidFill>
                <a:schemeClr val="bg1"/>
              </a:solidFill>
            </a:endParaRPr>
          </a:p>
          <a:p>
            <a:endParaRPr lang="en-US" sz="1100">
              <a:solidFill>
                <a:schemeClr val="bg1"/>
              </a:solidFill>
            </a:endParaRPr>
          </a:p>
          <a:p>
            <a:pPr algn="l"/>
            <a:endParaRPr lang="en-US" sz="1100">
              <a:solidFill>
                <a:schemeClr val="bg1"/>
              </a:solidFill>
            </a:endParaRPr>
          </a:p>
          <a:p>
            <a:endParaRPr lang="en-US" sz="1100">
              <a:solidFill>
                <a:schemeClr val="bg1"/>
              </a:solidFill>
            </a:endParaRPr>
          </a:p>
        </p:txBody>
      </p:sp>
      <p:sp>
        <p:nvSpPr>
          <p:cNvPr id="6" name="Google Shape;652;p30">
            <a:extLst>
              <a:ext uri="{FF2B5EF4-FFF2-40B4-BE49-F238E27FC236}">
                <a16:creationId xmlns:a16="http://schemas.microsoft.com/office/drawing/2014/main" id="{1F0A212B-6C02-4099-B131-4FC1E3614245}"/>
              </a:ext>
            </a:extLst>
          </p:cNvPr>
          <p:cNvSpPr txBox="1">
            <a:spLocks/>
          </p:cNvSpPr>
          <p:nvPr/>
        </p:nvSpPr>
        <p:spPr>
          <a:xfrm>
            <a:off x="420625" y="3291"/>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SG" sz="2400" b="1"/>
              <a:t>References – APA (continued)</a:t>
            </a:r>
            <a:endParaRPr lang="en-SG" sz="2400"/>
          </a:p>
        </p:txBody>
      </p:sp>
    </p:spTree>
    <p:extLst>
      <p:ext uri="{BB962C8B-B14F-4D97-AF65-F5344CB8AC3E}">
        <p14:creationId xmlns:p14="http://schemas.microsoft.com/office/powerpoint/2010/main" val="55474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0"/>
          <p:cNvSpPr txBox="1">
            <a:spLocks noGrp="1"/>
          </p:cNvSpPr>
          <p:nvPr>
            <p:ph type="ctrTitle"/>
          </p:nvPr>
        </p:nvSpPr>
        <p:spPr>
          <a:xfrm>
            <a:off x="420625" y="3291"/>
            <a:ext cx="4727700" cy="577800"/>
          </a:xfrm>
          <a:prstGeom prst="rect">
            <a:avLst/>
          </a:prstGeom>
          <a:noFill/>
          <a:ln>
            <a:noFill/>
          </a:ln>
        </p:spPr>
        <p:txBody>
          <a:bodyPr spcFirstLastPara="1" wrap="square" lIns="91425" tIns="91425" rIns="91425" bIns="91425" anchor="b" anchorCtr="0">
            <a:noAutofit/>
          </a:bodyPr>
          <a:lstStyle/>
          <a:p>
            <a:pPr lvl="0"/>
            <a:r>
              <a:rPr lang="en-SG" sz="2400" b="1"/>
              <a:t>References – APA (continued)</a:t>
            </a:r>
            <a:endParaRPr lang="en-SG" sz="2400"/>
          </a:p>
        </p:txBody>
      </p:sp>
      <p:sp>
        <p:nvSpPr>
          <p:cNvPr id="2" name="TextBox 1">
            <a:extLst>
              <a:ext uri="{FF2B5EF4-FFF2-40B4-BE49-F238E27FC236}">
                <a16:creationId xmlns:a16="http://schemas.microsoft.com/office/drawing/2014/main" id="{E62CDB6E-3D71-4958-8959-9EE1BF9F709E}"/>
              </a:ext>
            </a:extLst>
          </p:cNvPr>
          <p:cNvSpPr txBox="1"/>
          <p:nvPr/>
        </p:nvSpPr>
        <p:spPr>
          <a:xfrm>
            <a:off x="746023" y="581091"/>
            <a:ext cx="7977352" cy="46628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bg1"/>
                </a:solidFill>
              </a:rPr>
              <a:t>Pandey, P. (2018, September 23). Simplifying Sentiment Analysis using VADER in Python (on Social Media Text) [Web log 	post]. Retrieved September 24, 2020, from </a:t>
            </a:r>
            <a:r>
              <a:rPr lang="en-US" sz="1100" u="sng">
                <a:solidFill>
                  <a:schemeClr val="bg1"/>
                </a:solidFill>
              </a:rPr>
              <a:t>https://medium.com/analytics-vidhya/simplifying-social-media-</a:t>
            </a:r>
            <a:r>
              <a:rPr lang="en-US" sz="1100">
                <a:solidFill>
                  <a:schemeClr val="bg1"/>
                </a:solidFill>
              </a:rPr>
              <a:t>	</a:t>
            </a:r>
            <a:r>
              <a:rPr lang="en-US" sz="1100" u="sng">
                <a:solidFill>
                  <a:schemeClr val="bg1"/>
                </a:solidFill>
              </a:rPr>
              <a:t>sentiment-analysis-using-vader-in-python-f9e6ec6fc52f</a:t>
            </a:r>
          </a:p>
          <a:p>
            <a:endParaRPr lang="en-US" sz="1100">
              <a:solidFill>
                <a:schemeClr val="bg1"/>
              </a:solidFill>
            </a:endParaRPr>
          </a:p>
          <a:p>
            <a:r>
              <a:rPr lang="en-US" sz="1100" err="1">
                <a:solidFill>
                  <a:schemeClr val="bg1"/>
                </a:solidFill>
              </a:rPr>
              <a:t>Genç</a:t>
            </a:r>
            <a:r>
              <a:rPr lang="en-US" sz="1100">
                <a:solidFill>
                  <a:schemeClr val="bg1"/>
                </a:solidFill>
              </a:rPr>
              <a:t>, Ö. (2019, April 16). The basics of NLP and real time sentiment analysis with open source tools [Web log post]. 	Retrieved September 23, 2020, from </a:t>
            </a:r>
            <a:r>
              <a:rPr lang="en-US" sz="1100" u="sng">
                <a:solidFill>
                  <a:schemeClr val="bg1"/>
                </a:solidFill>
              </a:rPr>
              <a:t>https://towardsdatascience.com/real-time-sentiment-analysis-on-social</a:t>
            </a:r>
            <a:r>
              <a:rPr lang="en-US" sz="1100">
                <a:solidFill>
                  <a:schemeClr val="bg1"/>
                </a:solidFill>
              </a:rPr>
              <a:t>	</a:t>
            </a:r>
            <a:r>
              <a:rPr lang="en-US" sz="1100" u="sng">
                <a:solidFill>
                  <a:schemeClr val="bg1"/>
                </a:solidFill>
              </a:rPr>
              <a:t>-media-with-open-source-tools-f864ca239afe</a:t>
            </a:r>
          </a:p>
          <a:p>
            <a:endParaRPr lang="en-US" sz="1100" u="sng">
              <a:solidFill>
                <a:schemeClr val="bg1"/>
              </a:solidFill>
            </a:endParaRPr>
          </a:p>
          <a:p>
            <a:r>
              <a:rPr lang="en-US" sz="1100">
                <a:solidFill>
                  <a:schemeClr val="bg1"/>
                </a:solidFill>
              </a:rPr>
              <a:t>Foley, D. (2019, February 8). K-Means Clustering [Web log post]. Retrieved September 24, 2020, from 	</a:t>
            </a:r>
            <a:r>
              <a:rPr lang="en-US" sz="1100" u="sng">
                <a:solidFill>
                  <a:schemeClr val="bg1"/>
                </a:solidFill>
                <a:hlinkClick r:id="rId3"/>
              </a:rPr>
              <a:t>https://towardsdatascience.com/k-means-clustering-8e1e64c1561c</a:t>
            </a:r>
            <a:endParaRPr lang="en-US" sz="1100" u="sng">
              <a:solidFill>
                <a:schemeClr val="bg1"/>
              </a:solidFill>
            </a:endParaRPr>
          </a:p>
          <a:p>
            <a:endParaRPr lang="en-US" sz="1100" u="sng">
              <a:solidFill>
                <a:schemeClr val="bg1"/>
              </a:solidFill>
            </a:endParaRPr>
          </a:p>
          <a:p>
            <a:r>
              <a:rPr lang="en-US" sz="1100">
                <a:solidFill>
                  <a:schemeClr val="bg1"/>
                </a:solidFill>
              </a:rPr>
              <a:t>Curcuma_, </a:t>
            </a:r>
            <a:r>
              <a:rPr lang="en-US" sz="1100" err="1">
                <a:solidFill>
                  <a:schemeClr val="bg1"/>
                </a:solidFill>
              </a:rPr>
              <a:t>DhruvPathak</a:t>
            </a:r>
            <a:r>
              <a:rPr lang="en-US" sz="1100">
                <a:solidFill>
                  <a:schemeClr val="bg1"/>
                </a:solidFill>
              </a:rPr>
              <a:t>, Adonis, &amp;amp; </a:t>
            </a:r>
            <a:r>
              <a:rPr lang="en-US" sz="1100" err="1">
                <a:solidFill>
                  <a:schemeClr val="bg1"/>
                </a:solidFill>
              </a:rPr>
              <a:t>Alec_djinn</a:t>
            </a:r>
            <a:r>
              <a:rPr lang="en-US" sz="1100">
                <a:solidFill>
                  <a:schemeClr val="bg1"/>
                </a:solidFill>
              </a:rPr>
              <a:t>. (2017, June 28). Is there a way to improve performance of 	</a:t>
            </a:r>
            <a:r>
              <a:rPr lang="en-US" sz="1100" err="1">
                <a:solidFill>
                  <a:schemeClr val="bg1"/>
                </a:solidFill>
              </a:rPr>
              <a:t>nltk.sentiment.vader</a:t>
            </a:r>
            <a:r>
              <a:rPr lang="en-US" sz="1100">
                <a:solidFill>
                  <a:schemeClr val="bg1"/>
                </a:solidFill>
              </a:rPr>
              <a:t> Sentiment </a:t>
            </a:r>
            <a:r>
              <a:rPr lang="en-US" sz="1100" err="1">
                <a:solidFill>
                  <a:schemeClr val="bg1"/>
                </a:solidFill>
              </a:rPr>
              <a:t>analyser</a:t>
            </a:r>
            <a:r>
              <a:rPr lang="en-US" sz="1100">
                <a:solidFill>
                  <a:schemeClr val="bg1"/>
                </a:solidFill>
              </a:rPr>
              <a:t>? [Web log review]. Retrieved September 28, 2020, from 	</a:t>
            </a:r>
            <a:r>
              <a:rPr lang="en-US" sz="1100" u="sng">
                <a:solidFill>
                  <a:schemeClr val="bg1"/>
                </a:solidFill>
                <a:hlinkClick r:id="rId4"/>
              </a:rPr>
              <a:t>https://stackoverflow.com/questions/45296897/is-there-a</a:t>
            </a:r>
            <a:r>
              <a:rPr lang="en-US" sz="1100" u="sng">
                <a:solidFill>
                  <a:schemeClr val="bg1"/>
                </a:solidFill>
              </a:rPr>
              <a:t>-way-to-improve-performance-of-nltk-</a:t>
            </a:r>
            <a:r>
              <a:rPr lang="en-US" sz="1100">
                <a:solidFill>
                  <a:schemeClr val="bg1"/>
                </a:solidFill>
              </a:rPr>
              <a:t>	</a:t>
            </a:r>
            <a:r>
              <a:rPr lang="en-US" sz="1100" u="sng">
                <a:solidFill>
                  <a:schemeClr val="bg1"/>
                </a:solidFill>
              </a:rPr>
              <a:t>sentiment-</a:t>
            </a:r>
            <a:r>
              <a:rPr lang="en-US" sz="1100" u="sng" err="1">
                <a:solidFill>
                  <a:schemeClr val="bg1"/>
                </a:solidFill>
              </a:rPr>
              <a:t>vader</a:t>
            </a:r>
            <a:r>
              <a:rPr lang="en-US" sz="1100" u="sng">
                <a:solidFill>
                  <a:schemeClr val="bg1"/>
                </a:solidFill>
              </a:rPr>
              <a:t>-sentiment-</a:t>
            </a:r>
            <a:r>
              <a:rPr lang="en-US" sz="1100" u="sng" err="1">
                <a:solidFill>
                  <a:schemeClr val="bg1"/>
                </a:solidFill>
              </a:rPr>
              <a:t>analyser</a:t>
            </a:r>
            <a:endParaRPr lang="en-US" sz="1100" u="sng">
              <a:solidFill>
                <a:schemeClr val="bg1"/>
              </a:solidFill>
            </a:endParaRPr>
          </a:p>
          <a:p>
            <a:endParaRPr lang="en-US" sz="1100" u="sng">
              <a:solidFill>
                <a:schemeClr val="bg1"/>
              </a:solidFill>
            </a:endParaRPr>
          </a:p>
          <a:p>
            <a:r>
              <a:rPr lang="en-US" sz="1100">
                <a:solidFill>
                  <a:schemeClr val="bg1"/>
                </a:solidFill>
              </a:rPr>
              <a:t>Hutto, C.J.; Eric, G. (2014). VADER: A Parsimonious Rule-based Model for Sentiment Analysis of Social Media Text (pp. 	1-10, Rep.). Atlanta: Association for the Advancement of Artificial Intelligence. Retrieved September 28, 2020, 	from </a:t>
            </a:r>
            <a:r>
              <a:rPr lang="en-US" sz="1100" u="sng">
                <a:solidFill>
                  <a:schemeClr val="bg1"/>
                </a:solidFill>
                <a:hlinkClick r:id="rId5">
                  <a:extLst>
                    <a:ext uri="{A12FA001-AC4F-418D-AE19-62706E023703}">
                      <ahyp:hlinkClr xmlns:ahyp="http://schemas.microsoft.com/office/drawing/2018/hyperlinkcolor" val="tx"/>
                    </a:ext>
                  </a:extLst>
                </a:hlinkClick>
              </a:rPr>
              <a:t>http://comp.social.gatech.edu/papers/icwsm14.vader.hutto.pdf</a:t>
            </a:r>
          </a:p>
          <a:p>
            <a:endParaRPr lang="en-US" sz="1100" u="sng">
              <a:solidFill>
                <a:schemeClr val="bg1"/>
              </a:solidFill>
            </a:endParaRPr>
          </a:p>
          <a:p>
            <a:r>
              <a:rPr lang="en-US" sz="1100" err="1">
                <a:solidFill>
                  <a:schemeClr val="bg1"/>
                </a:solidFill>
              </a:rPr>
              <a:t>Yadollahi</a:t>
            </a:r>
            <a:r>
              <a:rPr lang="en-US" sz="1100">
                <a:solidFill>
                  <a:schemeClr val="bg1"/>
                </a:solidFill>
              </a:rPr>
              <a:t>, A., </a:t>
            </a:r>
            <a:r>
              <a:rPr lang="en-US" sz="1100" err="1">
                <a:solidFill>
                  <a:schemeClr val="bg1"/>
                </a:solidFill>
              </a:rPr>
              <a:t>Shahraki</a:t>
            </a:r>
            <a:r>
              <a:rPr lang="en-US" sz="1100">
                <a:solidFill>
                  <a:schemeClr val="bg1"/>
                </a:solidFill>
              </a:rPr>
              <a:t>, A., &amp; </a:t>
            </a:r>
            <a:r>
              <a:rPr lang="en-US" sz="1100" err="1">
                <a:solidFill>
                  <a:schemeClr val="bg1"/>
                </a:solidFill>
              </a:rPr>
              <a:t>Zaiane</a:t>
            </a:r>
            <a:r>
              <a:rPr lang="en-US" sz="1100">
                <a:solidFill>
                  <a:schemeClr val="bg1"/>
                </a:solidFill>
              </a:rPr>
              <a:t>, O. (2017). Current State of Text Sentiment Analysis from Opinion to Emotion 	Mining. </a:t>
            </a:r>
            <a:r>
              <a:rPr lang="en-US" sz="1100" i="1">
                <a:solidFill>
                  <a:schemeClr val="bg1"/>
                </a:solidFill>
              </a:rPr>
              <a:t>ACM Computing Surveys (CSUR)</a:t>
            </a:r>
            <a:r>
              <a:rPr lang="en-US" sz="1100">
                <a:solidFill>
                  <a:schemeClr val="bg1"/>
                </a:solidFill>
              </a:rPr>
              <a:t>, </a:t>
            </a:r>
            <a:r>
              <a:rPr lang="en-US" sz="1100" i="1">
                <a:solidFill>
                  <a:schemeClr val="bg1"/>
                </a:solidFill>
              </a:rPr>
              <a:t>50</a:t>
            </a:r>
            <a:r>
              <a:rPr lang="en-US" sz="1100">
                <a:solidFill>
                  <a:schemeClr val="bg1"/>
                </a:solidFill>
              </a:rPr>
              <a:t>(2), 1–33. </a:t>
            </a:r>
            <a:r>
              <a:rPr lang="en-US" sz="1100">
                <a:solidFill>
                  <a:schemeClr val="bg1"/>
                </a:solidFill>
                <a:hlinkClick r:id="rId6">
                  <a:extLst>
                    <a:ext uri="{A12FA001-AC4F-418D-AE19-62706E023703}">
                      <ahyp:hlinkClr xmlns:ahyp="http://schemas.microsoft.com/office/drawing/2018/hyperlinkcolor" val="tx"/>
                    </a:ext>
                  </a:extLst>
                </a:hlinkClick>
              </a:rPr>
              <a:t>https://doi.org/10.1145/3057270</a:t>
            </a:r>
            <a:endParaRPr lang="en-US" sz="1100">
              <a:solidFill>
                <a:schemeClr val="bg1"/>
              </a:solidFill>
            </a:endParaRPr>
          </a:p>
          <a:p>
            <a:endParaRPr lang="en-US" sz="1100">
              <a:solidFill>
                <a:schemeClr val="bg1"/>
              </a:solidFill>
            </a:endParaRPr>
          </a:p>
          <a:p>
            <a:r>
              <a:rPr lang="en-US" sz="1100">
                <a:solidFill>
                  <a:schemeClr val="bg1"/>
                </a:solidFill>
              </a:rPr>
              <a:t>Przybyla, M. (2020, May 15). Developing a Data Science Model to Predict Fake News. Retrieved September 28, 2020, from 	</a:t>
            </a:r>
            <a:r>
              <a:rPr lang="en-US" sz="1100">
                <a:solidFill>
                  <a:schemeClr val="bg1"/>
                </a:solidFill>
                <a:hlinkClick r:id="rId7">
                  <a:extLst>
                    <a:ext uri="{A12FA001-AC4F-418D-AE19-62706E023703}">
                      <ahyp:hlinkClr xmlns:ahyp="http://schemas.microsoft.com/office/drawing/2018/hyperlinkcolor" val="tx"/>
                    </a:ext>
                  </a:extLst>
                </a:hlinkClick>
              </a:rPr>
              <a:t>https://towardsdatascience.com/developing-a-data-science-model-to-predict-fake-news-184c25a13cb8</a:t>
            </a:r>
            <a:endParaRPr lang="en-US">
              <a:solidFill>
                <a:schemeClr val="bg1"/>
              </a:solidFill>
            </a:endParaRPr>
          </a:p>
          <a:p>
            <a:endParaRPr lang="en-US" sz="1100">
              <a:solidFill>
                <a:schemeClr val="bg1"/>
              </a:solidFill>
            </a:endParaRPr>
          </a:p>
        </p:txBody>
      </p:sp>
    </p:spTree>
    <p:extLst>
      <p:ext uri="{BB962C8B-B14F-4D97-AF65-F5344CB8AC3E}">
        <p14:creationId xmlns:p14="http://schemas.microsoft.com/office/powerpoint/2010/main" val="61487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subTitle" idx="1"/>
          </p:nvPr>
        </p:nvSpPr>
        <p:spPr>
          <a:xfrm>
            <a:off x="6666298" y="3829675"/>
            <a:ext cx="1753800" cy="572400"/>
          </a:xfrm>
          <a:prstGeom prst="rect">
            <a:avLst/>
          </a:prstGeom>
          <a:noFill/>
          <a:ln>
            <a:noFill/>
          </a:ln>
        </p:spPr>
        <p:txBody>
          <a:bodyPr spcFirstLastPara="1" wrap="square" lIns="91425" tIns="91425" rIns="91425" bIns="91425" anchor="t" anchorCtr="0">
            <a:noAutofit/>
          </a:bodyPr>
          <a:lstStyle/>
          <a:p>
            <a:pPr marL="0" indent="0"/>
            <a:endParaRPr lang="en"/>
          </a:p>
          <a:p>
            <a:pPr marL="0" indent="0"/>
            <a:endParaRPr lang="en"/>
          </a:p>
        </p:txBody>
      </p:sp>
      <p:sp>
        <p:nvSpPr>
          <p:cNvPr id="468" name="Google Shape;468;p26"/>
          <p:cNvSpPr txBox="1">
            <a:spLocks noGrp="1"/>
          </p:cNvSpPr>
          <p:nvPr>
            <p:ph type="ctrTitle"/>
          </p:nvPr>
        </p:nvSpPr>
        <p:spPr>
          <a:xfrm>
            <a:off x="1095378" y="1886174"/>
            <a:ext cx="6953243" cy="2914922"/>
          </a:xfrm>
          <a:prstGeom prst="rect">
            <a:avLst/>
          </a:prstGeom>
          <a:noFill/>
          <a:ln>
            <a:noFill/>
          </a:ln>
        </p:spPr>
        <p:txBody>
          <a:bodyPr spcFirstLastPara="1" wrap="square" lIns="91425" tIns="91425" rIns="91425" bIns="91425" anchor="b" anchorCtr="0">
            <a:noAutofit/>
          </a:bodyPr>
          <a:lstStyle/>
          <a:p>
            <a:r>
              <a:rPr lang="en"/>
              <a:t>3. Project Topic and Title - </a:t>
            </a:r>
            <a:r>
              <a:rPr lang="en-SG"/>
              <a:t>Details</a:t>
            </a:r>
            <a:endParaRPr lang="en-US"/>
          </a:p>
          <a:p>
            <a:r>
              <a:rPr lang="en"/>
              <a:t>4. Problem Statement</a:t>
            </a:r>
            <a:endParaRPr lang="en-US"/>
          </a:p>
          <a:p>
            <a:r>
              <a:rPr lang="en"/>
              <a:t>6. Motivation</a:t>
            </a:r>
            <a:br>
              <a:rPr lang="en"/>
            </a:br>
            <a:r>
              <a:rPr lang="en"/>
              <a:t>7. Datasets</a:t>
            </a:r>
            <a:br>
              <a:rPr lang="en"/>
            </a:br>
            <a:r>
              <a:rPr lang="en"/>
              <a:t>9. Literature Review</a:t>
            </a:r>
            <a:br>
              <a:rPr lang="en"/>
            </a:br>
            <a:r>
              <a:rPr lang="en"/>
              <a:t>10. Methodology</a:t>
            </a:r>
            <a:endParaRPr lang="en-US"/>
          </a:p>
          <a:p>
            <a:r>
              <a:rPr lang="en"/>
              <a:t>11. </a:t>
            </a:r>
            <a:r>
              <a:rPr lang="en-SG"/>
              <a:t>Tools and resources </a:t>
            </a:r>
            <a:r>
              <a:rPr lang="en"/>
              <a:t>DM/ML Techniques (website, references, package name, references)</a:t>
            </a:r>
            <a:endParaRPr lang="en-US"/>
          </a:p>
          <a:p>
            <a:r>
              <a:rPr lang="en"/>
              <a:t>13,14. Preliminary Results, Evaluation</a:t>
            </a:r>
            <a:endParaRPr lang="en-US"/>
          </a:p>
          <a:p>
            <a:r>
              <a:rPr lang="en"/>
              <a:t>17. Project Milestones</a:t>
            </a:r>
            <a:endParaRPr lang="en-US"/>
          </a:p>
          <a:p>
            <a:r>
              <a:rPr lang="en"/>
              <a:t>18,19. References</a:t>
            </a:r>
            <a:br>
              <a:rPr lang="en"/>
            </a:br>
            <a:r>
              <a:rPr lang="en"/>
              <a:t>20. </a:t>
            </a:r>
            <a:r>
              <a:rPr lang="en-SG"/>
              <a:t>Q&amp;A</a:t>
            </a:r>
            <a:endParaRPr/>
          </a:p>
        </p:txBody>
      </p:sp>
      <p:sp>
        <p:nvSpPr>
          <p:cNvPr id="473" name="Google Shape;473;p26"/>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TABLE OF CONTENTS</a:t>
            </a:r>
            <a:endParaRPr/>
          </a:p>
        </p:txBody>
      </p:sp>
      <p:sp>
        <p:nvSpPr>
          <p:cNvPr id="475" name="Google Shape;475;p26"/>
          <p:cNvSpPr/>
          <p:nvPr/>
        </p:nvSpPr>
        <p:spPr>
          <a:xfrm>
            <a:off x="7126145" y="497047"/>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n-SG" sz="1400" b="0" i="0" u="none" strike="noStrike" cap="none">
              <a:solidFill>
                <a:srgbClr val="FF0000"/>
              </a:solidFill>
              <a:latin typeface="Arial"/>
              <a:ea typeface="Arial"/>
              <a:cs typeface="Arial"/>
              <a:sym typeface="Arial"/>
            </a:endParaRPr>
          </a:p>
        </p:txBody>
      </p:sp>
      <p:pic>
        <p:nvPicPr>
          <p:cNvPr id="2" name="Graphic 3" descr="Puzzle pieces">
            <a:extLst>
              <a:ext uri="{FF2B5EF4-FFF2-40B4-BE49-F238E27FC236}">
                <a16:creationId xmlns:a16="http://schemas.microsoft.com/office/drawing/2014/main" id="{144212C9-BF43-45EC-987D-2DB9CAB375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44319" y="614684"/>
            <a:ext cx="586563" cy="58213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9743-B930-4197-83F1-00E81EB3A7BD}"/>
              </a:ext>
            </a:extLst>
          </p:cNvPr>
          <p:cNvSpPr>
            <a:spLocks noGrp="1"/>
          </p:cNvSpPr>
          <p:nvPr>
            <p:ph type="ctrTitle"/>
          </p:nvPr>
        </p:nvSpPr>
        <p:spPr>
          <a:xfrm>
            <a:off x="3934597" y="2282850"/>
            <a:ext cx="1274806" cy="577800"/>
          </a:xfrm>
        </p:spPr>
        <p:txBody>
          <a:bodyPr/>
          <a:lstStyle/>
          <a:p>
            <a:r>
              <a:rPr lang="en-SG" sz="4000" b="1"/>
              <a:t>Q &amp; A </a:t>
            </a:r>
          </a:p>
        </p:txBody>
      </p:sp>
    </p:spTree>
    <p:extLst>
      <p:ext uri="{BB962C8B-B14F-4D97-AF65-F5344CB8AC3E}">
        <p14:creationId xmlns:p14="http://schemas.microsoft.com/office/powerpoint/2010/main" val="22796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ctrTitle" idx="13"/>
          </p:nvPr>
        </p:nvSpPr>
        <p:spPr>
          <a:xfrm>
            <a:off x="6674125" y="3224567"/>
            <a:ext cx="22518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t>TARGET</a:t>
            </a:r>
            <a:endParaRPr/>
          </a:p>
        </p:txBody>
      </p:sp>
      <p:sp>
        <p:nvSpPr>
          <p:cNvPr id="466" name="Google Shape;466;p26"/>
          <p:cNvSpPr txBox="1">
            <a:spLocks noGrp="1"/>
          </p:cNvSpPr>
          <p:nvPr>
            <p:ph type="subTitle" idx="1"/>
          </p:nvPr>
        </p:nvSpPr>
        <p:spPr>
          <a:xfrm>
            <a:off x="6666298" y="3829675"/>
            <a:ext cx="1753800" cy="572400"/>
          </a:xfrm>
          <a:prstGeom prst="rect">
            <a:avLst/>
          </a:prstGeom>
          <a:noFill/>
          <a:ln>
            <a:noFill/>
          </a:ln>
        </p:spPr>
        <p:txBody>
          <a:bodyPr spcFirstLastPara="1" wrap="square" lIns="91425" tIns="91425" rIns="91425" bIns="91425" anchor="t" anchorCtr="0">
            <a:noAutofit/>
          </a:bodyPr>
          <a:lstStyle/>
          <a:p>
            <a:pPr marL="0" indent="0"/>
            <a:r>
              <a:rPr lang="en-SG">
                <a:latin typeface="Advent Pro SemiBold" panose="020B0604020202020204" charset="0"/>
              </a:rPr>
              <a:t>Identifying fake news &amp; </a:t>
            </a:r>
            <a:r>
              <a:rPr lang="en">
                <a:latin typeface="Advent Pro SemiBold" panose="020B0604020202020204" charset="0"/>
              </a:rPr>
              <a:t>Understanding the trends in Fake News </a:t>
            </a:r>
          </a:p>
          <a:p>
            <a:pPr marL="0" indent="0"/>
            <a:endParaRPr lang="en">
              <a:latin typeface="Advent Pro SemiBold" panose="020B0604020202020204" charset="0"/>
            </a:endParaRPr>
          </a:p>
        </p:txBody>
      </p:sp>
      <p:sp>
        <p:nvSpPr>
          <p:cNvPr id="467" name="Google Shape;467;p26"/>
          <p:cNvSpPr txBox="1">
            <a:spLocks noGrp="1"/>
          </p:cNvSpPr>
          <p:nvPr>
            <p:ph type="ctrTitle" idx="4"/>
          </p:nvPr>
        </p:nvSpPr>
        <p:spPr>
          <a:xfrm>
            <a:off x="1222671" y="3396800"/>
            <a:ext cx="1386600" cy="577800"/>
          </a:xfrm>
          <a:prstGeom prst="rect">
            <a:avLst/>
          </a:prstGeom>
          <a:noFill/>
          <a:ln>
            <a:noFill/>
          </a:ln>
        </p:spPr>
        <p:txBody>
          <a:bodyPr spcFirstLastPara="1" wrap="square" lIns="91425" tIns="91425" rIns="91425" bIns="91425" anchor="b" anchorCtr="0">
            <a:noAutofit/>
          </a:bodyPr>
          <a:lstStyle/>
          <a:p>
            <a:r>
              <a:rPr lang="en"/>
              <a:t>PROJECT TITLE </a:t>
            </a:r>
          </a:p>
        </p:txBody>
      </p:sp>
      <p:sp>
        <p:nvSpPr>
          <p:cNvPr id="468" name="Google Shape;468;p26"/>
          <p:cNvSpPr txBox="1">
            <a:spLocks noGrp="1"/>
          </p:cNvSpPr>
          <p:nvPr>
            <p:ph type="ctrTitle"/>
          </p:nvPr>
        </p:nvSpPr>
        <p:spPr>
          <a:xfrm>
            <a:off x="1218385" y="4022996"/>
            <a:ext cx="2651898" cy="959999"/>
          </a:xfrm>
          <a:prstGeom prst="rect">
            <a:avLst/>
          </a:prstGeom>
          <a:noFill/>
          <a:ln>
            <a:noFill/>
          </a:ln>
        </p:spPr>
        <p:txBody>
          <a:bodyPr spcFirstLastPara="1" wrap="square" lIns="91425" tIns="91425" rIns="91425" bIns="91425" anchor="b" anchorCtr="0">
            <a:noAutofit/>
          </a:bodyPr>
          <a:lstStyle/>
          <a:p>
            <a:br>
              <a:rPr lang="en">
                <a:latin typeface="Advent Pro SemiBold" panose="020B0604020202020204" charset="0"/>
              </a:rPr>
            </a:br>
            <a:r>
              <a:rPr lang="en" sz="1400">
                <a:latin typeface="Advent Pro SemiBold" panose="020B0604020202020204" charset="0"/>
              </a:rPr>
              <a:t>Sentiment Analysis and Topic Detection for Fake News Classifier </a:t>
            </a:r>
          </a:p>
          <a:p>
            <a:endParaRPr lang="en">
              <a:latin typeface="Advent Pro SemiBold" panose="020B0604020202020204" charset="0"/>
            </a:endParaRPr>
          </a:p>
        </p:txBody>
      </p:sp>
      <p:sp>
        <p:nvSpPr>
          <p:cNvPr id="469" name="Google Shape;469;p26"/>
          <p:cNvSpPr txBox="1">
            <a:spLocks noGrp="1"/>
          </p:cNvSpPr>
          <p:nvPr>
            <p:ph type="subTitle" idx="2"/>
          </p:nvPr>
        </p:nvSpPr>
        <p:spPr>
          <a:xfrm>
            <a:off x="80300" y="985470"/>
            <a:ext cx="1755600" cy="466075"/>
          </a:xfrm>
          <a:prstGeom prst="rect">
            <a:avLst/>
          </a:prstGeom>
          <a:noFill/>
          <a:ln>
            <a:noFill/>
          </a:ln>
        </p:spPr>
        <p:txBody>
          <a:bodyPr spcFirstLastPara="1" wrap="square" lIns="91425" tIns="91425" rIns="91425" bIns="91425" anchor="t" anchorCtr="0">
            <a:noAutofit/>
          </a:bodyPr>
          <a:lstStyle/>
          <a:p>
            <a:pPr marL="0" indent="0"/>
            <a:endParaRPr lang="en"/>
          </a:p>
          <a:p>
            <a:pPr marL="0" indent="0"/>
            <a:endParaRPr lang="en"/>
          </a:p>
          <a:p>
            <a:pPr marL="0" indent="0"/>
            <a:endParaRPr lang="en"/>
          </a:p>
          <a:p>
            <a:pPr marL="0" indent="0"/>
            <a:endParaRPr lang="en"/>
          </a:p>
          <a:p>
            <a:pPr marL="0" indent="0"/>
            <a:endParaRPr lang="en"/>
          </a:p>
        </p:txBody>
      </p:sp>
      <p:sp>
        <p:nvSpPr>
          <p:cNvPr id="470" name="Google Shape;470;p26"/>
          <p:cNvSpPr txBox="1">
            <a:spLocks noGrp="1"/>
          </p:cNvSpPr>
          <p:nvPr>
            <p:ph type="title" idx="3"/>
          </p:nvPr>
        </p:nvSpPr>
        <p:spPr>
          <a:xfrm>
            <a:off x="1196719" y="2645887"/>
            <a:ext cx="1753800" cy="577800"/>
          </a:xfrm>
          <a:prstGeom prst="rect">
            <a:avLst/>
          </a:prstGeom>
          <a:noFill/>
          <a:ln>
            <a:noFill/>
          </a:ln>
        </p:spPr>
        <p:txBody>
          <a:bodyPr spcFirstLastPara="1" wrap="square" lIns="91425" tIns="91425" rIns="91425" bIns="91425" anchor="ctr" anchorCtr="0">
            <a:noAutofit/>
          </a:bodyPr>
          <a:lstStyle/>
          <a:p>
            <a:r>
              <a:rPr lang="en"/>
              <a:t>01</a:t>
            </a:r>
            <a:endParaRPr lang="en-US"/>
          </a:p>
        </p:txBody>
      </p:sp>
      <p:sp>
        <p:nvSpPr>
          <p:cNvPr id="471" name="Google Shape;471;p26"/>
          <p:cNvSpPr txBox="1">
            <a:spLocks noGrp="1"/>
          </p:cNvSpPr>
          <p:nvPr>
            <p:ph type="subTitle" idx="5"/>
          </p:nvPr>
        </p:nvSpPr>
        <p:spPr>
          <a:xfrm>
            <a:off x="3973462" y="3829679"/>
            <a:ext cx="1984886" cy="1050420"/>
          </a:xfrm>
          <a:prstGeom prst="rect">
            <a:avLst/>
          </a:prstGeom>
          <a:noFill/>
          <a:ln>
            <a:noFill/>
          </a:ln>
        </p:spPr>
        <p:txBody>
          <a:bodyPr spcFirstLastPara="1" wrap="square" lIns="91425" tIns="91425" rIns="91425" bIns="91425" anchor="t" anchorCtr="0">
            <a:noAutofit/>
          </a:bodyPr>
          <a:lstStyle/>
          <a:p>
            <a:pPr marL="0" indent="0"/>
            <a:r>
              <a:rPr lang="en">
                <a:latin typeface="Advent Pro SemiBold" panose="020B0604020202020204" charset="0"/>
              </a:rPr>
              <a:t>Sentiment Analysis &amp; Topic Classifier</a:t>
            </a:r>
          </a:p>
          <a:p>
            <a:pPr marL="0" indent="0"/>
            <a:r>
              <a:rPr lang="en">
                <a:latin typeface="Advent Pro SemiBold" panose="020B0604020202020204" charset="0"/>
              </a:rPr>
              <a:t>-&gt; Fake News </a:t>
            </a:r>
            <a:r>
              <a:rPr lang="en-SG">
                <a:latin typeface="Advent Pro SemiBold" panose="020B0604020202020204" charset="0"/>
              </a:rPr>
              <a:t>Classifier</a:t>
            </a:r>
            <a:endParaRPr lang="en-US">
              <a:latin typeface="Advent Pro SemiBold" panose="020B0604020202020204" charset="0"/>
            </a:endParaRPr>
          </a:p>
        </p:txBody>
      </p:sp>
      <p:sp>
        <p:nvSpPr>
          <p:cNvPr id="472" name="Google Shape;472;p26"/>
          <p:cNvSpPr txBox="1">
            <a:spLocks noGrp="1"/>
          </p:cNvSpPr>
          <p:nvPr>
            <p:ph type="title" idx="6"/>
          </p:nvPr>
        </p:nvSpPr>
        <p:spPr>
          <a:xfrm>
            <a:off x="3942827"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a:t>02</a:t>
            </a:r>
            <a:endParaRPr/>
          </a:p>
        </p:txBody>
      </p:sp>
      <p:sp>
        <p:nvSpPr>
          <p:cNvPr id="473" name="Google Shape;473;p26"/>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p>
            <a:r>
              <a:rPr lang="en"/>
              <a:t>Project Details (</a:t>
            </a:r>
            <a:r>
              <a:rPr lang="en-SG"/>
              <a:t>an overview)</a:t>
            </a:r>
            <a:endParaRPr lang="en"/>
          </a:p>
        </p:txBody>
      </p:sp>
      <p:sp>
        <p:nvSpPr>
          <p:cNvPr id="474" name="Google Shape;474;p26"/>
          <p:cNvSpPr txBox="1">
            <a:spLocks noGrp="1"/>
          </p:cNvSpPr>
          <p:nvPr>
            <p:ph type="title" idx="9"/>
          </p:nvPr>
        </p:nvSpPr>
        <p:spPr>
          <a:xfrm>
            <a:off x="6665704"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a:t>03</a:t>
            </a:r>
            <a:endParaRPr/>
          </a:p>
        </p:txBody>
      </p:sp>
      <p:sp>
        <p:nvSpPr>
          <p:cNvPr id="475" name="Google Shape;475;p26"/>
          <p:cNvSpPr/>
          <p:nvPr/>
        </p:nvSpPr>
        <p:spPr>
          <a:xfrm>
            <a:off x="1249881"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6"/>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6"/>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9" name="Google Shape;479;p26"/>
          <p:cNvCxnSpPr>
            <a:stCxn id="476" idx="1"/>
            <a:endCxn id="472"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sm" len="sm"/>
            <a:tailEnd type="none" w="sm" len="sm"/>
          </a:ln>
        </p:spPr>
      </p:cxnSp>
      <p:cxnSp>
        <p:nvCxnSpPr>
          <p:cNvPr id="480" name="Google Shape;480;p26"/>
          <p:cNvCxnSpPr>
            <a:stCxn id="477" idx="1"/>
            <a:endCxn id="474"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sm" len="sm"/>
            <a:tailEnd type="none" w="sm" len="sm"/>
          </a:ln>
        </p:spPr>
      </p:cxnSp>
      <p:sp>
        <p:nvSpPr>
          <p:cNvPr id="482" name="Google Shape;482;p26"/>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4" name="Google Shape;484;p26"/>
          <p:cNvGrpSpPr/>
          <p:nvPr/>
        </p:nvGrpSpPr>
        <p:grpSpPr>
          <a:xfrm>
            <a:off x="4075558" y="1684660"/>
            <a:ext cx="577210" cy="580284"/>
            <a:chOff x="3095745" y="3805393"/>
            <a:chExt cx="352840" cy="354718"/>
          </a:xfrm>
        </p:grpSpPr>
        <p:sp>
          <p:nvSpPr>
            <p:cNvPr id="485" name="Google Shape;485;p26"/>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6"/>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6"/>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6"/>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6"/>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6"/>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1" name="Google Shape;491;p26"/>
          <p:cNvGrpSpPr/>
          <p:nvPr/>
        </p:nvGrpSpPr>
        <p:grpSpPr>
          <a:xfrm>
            <a:off x="6789168" y="1684647"/>
            <a:ext cx="583817" cy="580314"/>
            <a:chOff x="3541011" y="3367320"/>
            <a:chExt cx="348257" cy="346188"/>
          </a:xfrm>
        </p:grpSpPr>
        <p:sp>
          <p:nvSpPr>
            <p:cNvPr id="492" name="Google Shape;492;p26"/>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6"/>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6"/>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6"/>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Google Shape;467;p26">
            <a:extLst>
              <a:ext uri="{FF2B5EF4-FFF2-40B4-BE49-F238E27FC236}">
                <a16:creationId xmlns:a16="http://schemas.microsoft.com/office/drawing/2014/main" id="{A4BCD6A5-2C43-4A0C-954D-1C5138C8530C}"/>
              </a:ext>
            </a:extLst>
          </p:cNvPr>
          <p:cNvSpPr txBox="1">
            <a:spLocks/>
          </p:cNvSpPr>
          <p:nvPr/>
        </p:nvSpPr>
        <p:spPr>
          <a:xfrm>
            <a:off x="3957897" y="3358700"/>
            <a:ext cx="13866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a:t>OUR PROCESS</a:t>
            </a:r>
          </a:p>
        </p:txBody>
      </p:sp>
      <p:pic>
        <p:nvPicPr>
          <p:cNvPr id="3" name="Graphic 3" descr="Books">
            <a:extLst>
              <a:ext uri="{FF2B5EF4-FFF2-40B4-BE49-F238E27FC236}">
                <a16:creationId xmlns:a16="http://schemas.microsoft.com/office/drawing/2014/main" id="{3F76105B-8AD2-46B5-A952-77D2696959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5777" y="1684817"/>
            <a:ext cx="551121" cy="573273"/>
          </a:xfrm>
          <a:prstGeom prst="rect">
            <a:avLst/>
          </a:prstGeom>
        </p:spPr>
      </p:pic>
    </p:spTree>
    <p:extLst>
      <p:ext uri="{BB962C8B-B14F-4D97-AF65-F5344CB8AC3E}">
        <p14:creationId xmlns:p14="http://schemas.microsoft.com/office/powerpoint/2010/main" val="57026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27"/>
          <p:cNvSpPr txBox="1">
            <a:spLocks noGrp="1"/>
          </p:cNvSpPr>
          <p:nvPr>
            <p:ph type="body" idx="1"/>
          </p:nvPr>
        </p:nvSpPr>
        <p:spPr>
          <a:xfrm>
            <a:off x="618338" y="1444758"/>
            <a:ext cx="3534300" cy="2624832"/>
          </a:xfrm>
          <a:prstGeom prst="rect">
            <a:avLst/>
          </a:prstGeom>
          <a:noFill/>
          <a:ln>
            <a:noFill/>
          </a:ln>
        </p:spPr>
        <p:txBody>
          <a:bodyPr spcFirstLastPara="1" wrap="square" lIns="91425" tIns="91425" rIns="91425" bIns="91425" anchor="t" anchorCtr="0">
            <a:noAutofit/>
          </a:bodyPr>
          <a:lstStyle/>
          <a:p>
            <a:pPr marL="0" indent="0">
              <a:buClr>
                <a:srgbClr val="000000"/>
              </a:buClr>
              <a:buSzPts val="1100"/>
              <a:buNone/>
              <a:defRPr/>
            </a:pPr>
            <a:r>
              <a:rPr lang="en-US" sz="1600"/>
              <a:t>The plethora of misleading false information in this time where data is highly accessible causes confusion and frustrations to both individuals and businesses. </a:t>
            </a:r>
          </a:p>
          <a:p>
            <a:pPr marL="0" lvl="0" indent="0">
              <a:buClr>
                <a:srgbClr val="000000"/>
              </a:buClr>
              <a:buSzPts val="1100"/>
              <a:buNone/>
              <a:defRPr/>
            </a:pPr>
            <a:endParaRPr lang="en-SG" sz="1600"/>
          </a:p>
        </p:txBody>
      </p:sp>
      <p:sp>
        <p:nvSpPr>
          <p:cNvPr id="501" name="Google Shape;501;p27"/>
          <p:cNvSpPr txBox="1">
            <a:spLocks noGrp="1"/>
          </p:cNvSpPr>
          <p:nvPr>
            <p:ph type="ctrTitle"/>
          </p:nvPr>
        </p:nvSpPr>
        <p:spPr>
          <a:xfrm>
            <a:off x="594373" y="643133"/>
            <a:ext cx="2686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SG"/>
              <a:t>Problem statement</a:t>
            </a:r>
            <a:endParaRPr/>
          </a:p>
        </p:txBody>
      </p:sp>
      <p:grpSp>
        <p:nvGrpSpPr>
          <p:cNvPr id="502" name="Google Shape;502;p27"/>
          <p:cNvGrpSpPr/>
          <p:nvPr/>
        </p:nvGrpSpPr>
        <p:grpSpPr>
          <a:xfrm>
            <a:off x="4834661" y="989482"/>
            <a:ext cx="2851442" cy="3213988"/>
            <a:chOff x="2501950" y="1507050"/>
            <a:chExt cx="2392350" cy="2696525"/>
          </a:xfrm>
        </p:grpSpPr>
        <p:sp>
          <p:nvSpPr>
            <p:cNvPr id="503" name="Google Shape;503;p27"/>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7"/>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7"/>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7"/>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7"/>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7"/>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7"/>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7"/>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7"/>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7"/>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7"/>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7"/>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7"/>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7"/>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7"/>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7"/>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7"/>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7"/>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7"/>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2" name="Google Shape;522;p27"/>
          <p:cNvGrpSpPr/>
          <p:nvPr/>
        </p:nvGrpSpPr>
        <p:grpSpPr>
          <a:xfrm>
            <a:off x="7686104" y="-476250"/>
            <a:ext cx="2291257" cy="2922300"/>
            <a:chOff x="4882900" y="-64350"/>
            <a:chExt cx="2493750" cy="2922300"/>
          </a:xfrm>
        </p:grpSpPr>
        <p:sp>
          <p:nvSpPr>
            <p:cNvPr id="523" name="Google Shape;523;p27"/>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7"/>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7"/>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7"/>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7"/>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8" name="Google Shape;528;p27"/>
          <p:cNvGrpSpPr/>
          <p:nvPr/>
        </p:nvGrpSpPr>
        <p:grpSpPr>
          <a:xfrm>
            <a:off x="5599242" y="1368971"/>
            <a:ext cx="1541751" cy="2455003"/>
            <a:chOff x="2160750" y="237575"/>
            <a:chExt cx="3253325" cy="5180425"/>
          </a:xfrm>
        </p:grpSpPr>
        <p:sp>
          <p:nvSpPr>
            <p:cNvPr id="529" name="Google Shape;529;p27"/>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7"/>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7"/>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7"/>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7"/>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7"/>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7"/>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7"/>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7"/>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7"/>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7"/>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7"/>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7"/>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7"/>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7"/>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7"/>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7"/>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7"/>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7"/>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7"/>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7"/>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7"/>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7"/>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7"/>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7"/>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7"/>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7"/>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7"/>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7"/>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7"/>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7"/>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7"/>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601ED6-B15B-43AD-AE73-BD86FEA8CE7F}"/>
              </a:ext>
            </a:extLst>
          </p:cNvPr>
          <p:cNvSpPr>
            <a:spLocks noGrp="1"/>
          </p:cNvSpPr>
          <p:nvPr>
            <p:ph type="ctrTitle"/>
          </p:nvPr>
        </p:nvSpPr>
        <p:spPr/>
        <p:txBody>
          <a:bodyPr/>
          <a:lstStyle/>
          <a:p>
            <a:endParaRPr lang="en-SG"/>
          </a:p>
        </p:txBody>
      </p:sp>
      <p:pic>
        <p:nvPicPr>
          <p:cNvPr id="4" name="Picture 3">
            <a:extLst>
              <a:ext uri="{FF2B5EF4-FFF2-40B4-BE49-F238E27FC236}">
                <a16:creationId xmlns:a16="http://schemas.microsoft.com/office/drawing/2014/main" id="{977BE30C-52D6-4A3A-804A-3BF136EE53ED}"/>
              </a:ext>
            </a:extLst>
          </p:cNvPr>
          <p:cNvPicPr>
            <a:picLocks noChangeAspect="1"/>
          </p:cNvPicPr>
          <p:nvPr/>
        </p:nvPicPr>
        <p:blipFill>
          <a:blip r:embed="rId3"/>
          <a:stretch>
            <a:fillRect/>
          </a:stretch>
        </p:blipFill>
        <p:spPr>
          <a:xfrm>
            <a:off x="608315" y="333053"/>
            <a:ext cx="4749169" cy="3507163"/>
          </a:xfrm>
          <a:prstGeom prst="rect">
            <a:avLst/>
          </a:prstGeom>
        </p:spPr>
      </p:pic>
      <p:pic>
        <p:nvPicPr>
          <p:cNvPr id="5" name="Picture 4">
            <a:extLst>
              <a:ext uri="{FF2B5EF4-FFF2-40B4-BE49-F238E27FC236}">
                <a16:creationId xmlns:a16="http://schemas.microsoft.com/office/drawing/2014/main" id="{A875D9C3-96CB-40C7-BBA8-05E1B222D8E6}"/>
              </a:ext>
            </a:extLst>
          </p:cNvPr>
          <p:cNvPicPr>
            <a:picLocks noChangeAspect="1"/>
          </p:cNvPicPr>
          <p:nvPr/>
        </p:nvPicPr>
        <p:blipFill>
          <a:blip r:embed="rId4"/>
          <a:stretch>
            <a:fillRect/>
          </a:stretch>
        </p:blipFill>
        <p:spPr>
          <a:xfrm>
            <a:off x="3771552" y="1085270"/>
            <a:ext cx="4764133" cy="3620518"/>
          </a:xfrm>
          <a:prstGeom prst="rect">
            <a:avLst/>
          </a:prstGeom>
        </p:spPr>
      </p:pic>
    </p:spTree>
    <p:extLst>
      <p:ext uri="{BB962C8B-B14F-4D97-AF65-F5344CB8AC3E}">
        <p14:creationId xmlns:p14="http://schemas.microsoft.com/office/powerpoint/2010/main" val="340559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28"/>
          <p:cNvSpPr txBox="1">
            <a:spLocks noGrp="1"/>
          </p:cNvSpPr>
          <p:nvPr>
            <p:ph type="ctrTitle" idx="4"/>
          </p:nvPr>
        </p:nvSpPr>
        <p:spPr>
          <a:xfrm>
            <a:off x="618824" y="411675"/>
            <a:ext cx="7432099"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SG"/>
              <a:t>Motivation - </a:t>
            </a:r>
            <a:r>
              <a:rPr lang="en"/>
              <a:t>UNDERSTANDING THE PROBLEM</a:t>
            </a:r>
            <a:endParaRPr/>
          </a:p>
        </p:txBody>
      </p:sp>
      <p:sp>
        <p:nvSpPr>
          <p:cNvPr id="566" name="Google Shape;566;p28"/>
          <p:cNvSpPr txBox="1">
            <a:spLocks noGrp="1"/>
          </p:cNvSpPr>
          <p:nvPr>
            <p:ph type="ctrTitle"/>
          </p:nvPr>
        </p:nvSpPr>
        <p:spPr>
          <a:xfrm>
            <a:off x="931234" y="1196026"/>
            <a:ext cx="2540124" cy="577800"/>
          </a:xfrm>
          <a:prstGeom prst="rect">
            <a:avLst/>
          </a:prstGeom>
          <a:noFill/>
          <a:ln>
            <a:noFill/>
          </a:ln>
        </p:spPr>
        <p:txBody>
          <a:bodyPr spcFirstLastPara="1" wrap="square" lIns="91425" tIns="91425" rIns="91425" bIns="91425" anchor="b" anchorCtr="0">
            <a:noAutofit/>
          </a:bodyPr>
          <a:lstStyle/>
          <a:p>
            <a:r>
              <a:rPr lang="en"/>
              <a:t>Fake News</a:t>
            </a:r>
          </a:p>
        </p:txBody>
      </p:sp>
      <p:sp>
        <p:nvSpPr>
          <p:cNvPr id="567" name="Google Shape;567;p28"/>
          <p:cNvSpPr txBox="1">
            <a:spLocks noGrp="1"/>
          </p:cNvSpPr>
          <p:nvPr>
            <p:ph type="subTitle" idx="1"/>
          </p:nvPr>
        </p:nvSpPr>
        <p:spPr>
          <a:xfrm>
            <a:off x="931246" y="1684093"/>
            <a:ext cx="2547712" cy="1510262"/>
          </a:xfrm>
          <a:prstGeom prst="rect">
            <a:avLst/>
          </a:prstGeom>
          <a:noFill/>
          <a:ln>
            <a:noFill/>
          </a:ln>
        </p:spPr>
        <p:txBody>
          <a:bodyPr spcFirstLastPara="1" wrap="square" lIns="91425" tIns="91425" rIns="91425" bIns="91425" anchor="t" anchorCtr="0">
            <a:noAutofit/>
          </a:bodyPr>
          <a:lstStyle/>
          <a:p>
            <a:pPr marL="0" indent="0"/>
            <a:r>
              <a:rPr lang="en-SG"/>
              <a:t>We want to </a:t>
            </a:r>
            <a:r>
              <a:rPr lang="en-SG" b="1"/>
              <a:t>identify fake news </a:t>
            </a:r>
            <a:r>
              <a:rPr lang="en-SG"/>
              <a:t>from a large dataset and </a:t>
            </a:r>
            <a:r>
              <a:rPr lang="en-SG" b="1"/>
              <a:t>understand trends in fake news</a:t>
            </a:r>
            <a:r>
              <a:rPr lang="en-SG"/>
              <a:t>. </a:t>
            </a:r>
            <a:endParaRPr/>
          </a:p>
        </p:txBody>
      </p:sp>
      <p:sp>
        <p:nvSpPr>
          <p:cNvPr id="568" name="Google Shape;568;p28"/>
          <p:cNvSpPr txBox="1">
            <a:spLocks noGrp="1"/>
          </p:cNvSpPr>
          <p:nvPr>
            <p:ph type="ctrTitle" idx="2"/>
          </p:nvPr>
        </p:nvSpPr>
        <p:spPr>
          <a:xfrm>
            <a:off x="6189215" y="1196025"/>
            <a:ext cx="1998464" cy="577800"/>
          </a:xfrm>
          <a:prstGeom prst="rect">
            <a:avLst/>
          </a:prstGeom>
          <a:noFill/>
          <a:ln>
            <a:noFill/>
          </a:ln>
        </p:spPr>
        <p:txBody>
          <a:bodyPr spcFirstLastPara="1" wrap="square" lIns="91425" tIns="91425" rIns="91425" bIns="91425" anchor="b" anchorCtr="0">
            <a:noAutofit/>
          </a:bodyPr>
          <a:lstStyle/>
          <a:p>
            <a:r>
              <a:rPr lang="en"/>
              <a:t>Real News</a:t>
            </a:r>
            <a:endParaRPr lang="en-US"/>
          </a:p>
        </p:txBody>
      </p:sp>
      <p:sp>
        <p:nvSpPr>
          <p:cNvPr id="569" name="Google Shape;569;p28"/>
          <p:cNvSpPr txBox="1">
            <a:spLocks noGrp="1"/>
          </p:cNvSpPr>
          <p:nvPr>
            <p:ph type="subTitle" idx="3"/>
          </p:nvPr>
        </p:nvSpPr>
        <p:spPr>
          <a:xfrm>
            <a:off x="5450166" y="1684093"/>
            <a:ext cx="2737500" cy="1112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r>
              <a:rPr lang="en-SG"/>
              <a:t>We must learn to identify true information and it will be easier if we understood the trends in false news. For example, a hypothesis could be that political news is more likely to be false.</a:t>
            </a:r>
            <a:endParaRPr/>
          </a:p>
        </p:txBody>
      </p:sp>
      <p:cxnSp>
        <p:nvCxnSpPr>
          <p:cNvPr id="586" name="Google Shape;586;p28"/>
          <p:cNvCxnSpPr>
            <a:cxnSpLocks/>
            <a:stCxn id="566" idx="1"/>
          </p:cNvCxnSpPr>
          <p:nvPr/>
        </p:nvCxnSpPr>
        <p:spPr>
          <a:xfrm rot="10800000" flipH="1" flipV="1">
            <a:off x="931234" y="1484926"/>
            <a:ext cx="2620512" cy="2462548"/>
          </a:xfrm>
          <a:prstGeom prst="bentConnector3">
            <a:avLst>
              <a:gd name="adj1" fmla="val -8723"/>
            </a:avLst>
          </a:prstGeom>
          <a:noFill/>
          <a:ln w="9525" cap="flat" cmpd="sng">
            <a:solidFill>
              <a:schemeClr val="accent2"/>
            </a:solidFill>
            <a:prstDash val="solid"/>
            <a:round/>
            <a:headEnd type="none" w="sm" len="sm"/>
            <a:tailEnd type="none" w="sm" len="sm"/>
          </a:ln>
        </p:spPr>
      </p:cxnSp>
      <p:cxnSp>
        <p:nvCxnSpPr>
          <p:cNvPr id="587" name="Google Shape;587;p28"/>
          <p:cNvCxnSpPr>
            <a:cxnSpLocks/>
            <a:stCxn id="568" idx="3"/>
          </p:cNvCxnSpPr>
          <p:nvPr/>
        </p:nvCxnSpPr>
        <p:spPr>
          <a:xfrm flipH="1">
            <a:off x="5651863" y="1484925"/>
            <a:ext cx="2535816" cy="2462550"/>
          </a:xfrm>
          <a:prstGeom prst="bentConnector3">
            <a:avLst>
              <a:gd name="adj1" fmla="val -9015"/>
            </a:avLst>
          </a:prstGeom>
          <a:noFill/>
          <a:ln w="9525" cap="flat" cmpd="sng">
            <a:solidFill>
              <a:schemeClr val="accent3"/>
            </a:solidFill>
            <a:prstDash val="solid"/>
            <a:round/>
            <a:headEnd type="none" w="sm" len="sm"/>
            <a:tailEnd type="none" w="sm" len="sm"/>
          </a:ln>
        </p:spPr>
      </p:cxnSp>
      <p:sp>
        <p:nvSpPr>
          <p:cNvPr id="588" name="Google Shape;588;p28"/>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8"/>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Graphic 2" descr="Cloud">
            <a:extLst>
              <a:ext uri="{FF2B5EF4-FFF2-40B4-BE49-F238E27FC236}">
                <a16:creationId xmlns:a16="http://schemas.microsoft.com/office/drawing/2014/main" id="{C11564E0-9638-4D84-A033-384B480772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6125" y="2562358"/>
            <a:ext cx="2391750" cy="2391750"/>
          </a:xfrm>
          <a:prstGeom prst="rect">
            <a:avLst/>
          </a:prstGeom>
        </p:spPr>
      </p:pic>
      <p:pic>
        <p:nvPicPr>
          <p:cNvPr id="5" name="Graphic 4" descr="Earth globe Americas">
            <a:extLst>
              <a:ext uri="{FF2B5EF4-FFF2-40B4-BE49-F238E27FC236}">
                <a16:creationId xmlns:a16="http://schemas.microsoft.com/office/drawing/2014/main" id="{AB5E5197-FA4C-468A-B7FF-AC01D25C6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5070" y="3745782"/>
            <a:ext cx="1035096" cy="10350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0"/>
          <p:cNvSpPr txBox="1">
            <a:spLocks noGrp="1"/>
          </p:cNvSpPr>
          <p:nvPr>
            <p:ph type="ctrTitle"/>
          </p:nvPr>
        </p:nvSpPr>
        <p:spPr>
          <a:xfrm>
            <a:off x="571928" y="301578"/>
            <a:ext cx="4727700" cy="577800"/>
          </a:xfrm>
          <a:prstGeom prst="rect">
            <a:avLst/>
          </a:prstGeom>
          <a:noFill/>
          <a:ln>
            <a:noFill/>
          </a:ln>
        </p:spPr>
        <p:txBody>
          <a:bodyPr spcFirstLastPara="1" wrap="square" lIns="91425" tIns="91425" rIns="91425" bIns="91425" anchor="b" anchorCtr="0">
            <a:noAutofit/>
          </a:bodyPr>
          <a:lstStyle/>
          <a:p>
            <a:pPr lvl="0"/>
            <a:r>
              <a:rPr lang="en-US" b="1"/>
              <a:t>Datasets</a:t>
            </a:r>
            <a:endParaRPr/>
          </a:p>
        </p:txBody>
      </p:sp>
      <p:sp>
        <p:nvSpPr>
          <p:cNvPr id="2" name="Rectangle 1">
            <a:extLst>
              <a:ext uri="{FF2B5EF4-FFF2-40B4-BE49-F238E27FC236}">
                <a16:creationId xmlns:a16="http://schemas.microsoft.com/office/drawing/2014/main" id="{3E4461C2-BC97-4E8B-975D-31991FC11374}"/>
              </a:ext>
            </a:extLst>
          </p:cNvPr>
          <p:cNvSpPr/>
          <p:nvPr/>
        </p:nvSpPr>
        <p:spPr>
          <a:xfrm>
            <a:off x="466823" y="836589"/>
            <a:ext cx="6883121" cy="1384995"/>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US">
                <a:solidFill>
                  <a:schemeClr val="bg1"/>
                </a:solidFill>
                <a:latin typeface="Maven Pro" panose="020B0604020202020204" charset="0"/>
              </a:rPr>
              <a:t>Obtained from Kaggle (</a:t>
            </a:r>
            <a:r>
              <a:rPr lang="en-US" u="sng">
                <a:solidFill>
                  <a:schemeClr val="bg1"/>
                </a:solidFill>
                <a:latin typeface="Maven Pro" panose="020B0604020202020204" charset="0"/>
                <a:hlinkClick r:id="rId3">
                  <a:extLst>
                    <a:ext uri="{A12FA001-AC4F-418D-AE19-62706E023703}">
                      <ahyp:hlinkClr xmlns:ahyp="http://schemas.microsoft.com/office/drawing/2018/hyperlinkcolor" val="tx"/>
                    </a:ext>
                  </a:extLst>
                </a:hlinkClick>
              </a:rPr>
              <a:t>https://www.kaggle.com/c/fake-news/data</a:t>
            </a:r>
            <a:r>
              <a:rPr lang="en-US">
                <a:solidFill>
                  <a:schemeClr val="bg1"/>
                </a:solidFill>
                <a:latin typeface="Maven Pro" panose="020B0604020202020204" charset="0"/>
              </a:rPr>
              <a:t>). </a:t>
            </a:r>
          </a:p>
          <a:p>
            <a:pPr marL="285750" indent="-285750">
              <a:buFont typeface="Arial" panose="020B0604020202020204" pitchFamily="34" charset="0"/>
              <a:buChar char="•"/>
            </a:pPr>
            <a:endParaRPr lang="en-US">
              <a:solidFill>
                <a:schemeClr val="bg1"/>
              </a:solidFill>
              <a:latin typeface="Maven Pro" panose="020B0604020202020204" charset="0"/>
            </a:endParaRPr>
          </a:p>
          <a:p>
            <a:pPr marL="285750" indent="-285750">
              <a:buFont typeface="Arial" panose="020B0604020202020204" pitchFamily="34" charset="0"/>
              <a:buChar char="•"/>
            </a:pPr>
            <a:r>
              <a:rPr lang="en-US">
                <a:solidFill>
                  <a:schemeClr val="bg1"/>
                </a:solidFill>
                <a:latin typeface="Maven Pro" panose="020B0604020202020204" charset="0"/>
              </a:rPr>
              <a:t>Contains a total of 20,800 records and 5 variables: id’, ‘title’, ‘author’, ‘text’ and ‘label’. </a:t>
            </a:r>
          </a:p>
          <a:p>
            <a:endParaRPr lang="en-SG">
              <a:solidFill>
                <a:schemeClr val="bg1"/>
              </a:solidFill>
              <a:latin typeface="Maven Pro" panose="020B0604020202020204" charset="0"/>
            </a:endParaRPr>
          </a:p>
          <a:p>
            <a:pPr marL="285750" indent="-285750">
              <a:buFont typeface="Arial" panose="020B0604020202020204" pitchFamily="34" charset="0"/>
              <a:buChar char="•"/>
            </a:pPr>
            <a:r>
              <a:rPr lang="en-SG">
                <a:solidFill>
                  <a:schemeClr val="bg1"/>
                </a:solidFill>
                <a:latin typeface="Maven Pro" panose="020B0604020202020204" charset="0"/>
              </a:rPr>
              <a:t>For test data, there are a total of 5,200 rows.</a:t>
            </a:r>
            <a:endParaRPr lang="en-US">
              <a:solidFill>
                <a:schemeClr val="bg1"/>
              </a:solidFill>
              <a:latin typeface="Maven Pro" panose="020B0604020202020204" charset="0"/>
            </a:endParaRPr>
          </a:p>
        </p:txBody>
      </p:sp>
      <p:pic>
        <p:nvPicPr>
          <p:cNvPr id="3" name="Picture 2">
            <a:extLst>
              <a:ext uri="{FF2B5EF4-FFF2-40B4-BE49-F238E27FC236}">
                <a16:creationId xmlns:a16="http://schemas.microsoft.com/office/drawing/2014/main" id="{88FFB2FB-4416-44D2-957B-A8AEB3F029BA}"/>
              </a:ext>
            </a:extLst>
          </p:cNvPr>
          <p:cNvPicPr>
            <a:picLocks noChangeAspect="1"/>
          </p:cNvPicPr>
          <p:nvPr/>
        </p:nvPicPr>
        <p:blipFill>
          <a:blip r:embed="rId4"/>
          <a:stretch>
            <a:fillRect/>
          </a:stretch>
        </p:blipFill>
        <p:spPr>
          <a:xfrm>
            <a:off x="4825387" y="2698892"/>
            <a:ext cx="4097334" cy="1833422"/>
          </a:xfrm>
          <a:prstGeom prst="rect">
            <a:avLst/>
          </a:prstGeom>
        </p:spPr>
      </p:pic>
      <p:pic>
        <p:nvPicPr>
          <p:cNvPr id="5" name="Picture 4">
            <a:extLst>
              <a:ext uri="{FF2B5EF4-FFF2-40B4-BE49-F238E27FC236}">
                <a16:creationId xmlns:a16="http://schemas.microsoft.com/office/drawing/2014/main" id="{A8652BC2-81ED-46F9-BB0D-51B204484FAA}"/>
              </a:ext>
            </a:extLst>
          </p:cNvPr>
          <p:cNvPicPr>
            <a:picLocks noChangeAspect="1"/>
          </p:cNvPicPr>
          <p:nvPr/>
        </p:nvPicPr>
        <p:blipFill>
          <a:blip r:embed="rId5"/>
          <a:stretch>
            <a:fillRect/>
          </a:stretch>
        </p:blipFill>
        <p:spPr>
          <a:xfrm>
            <a:off x="328565" y="2701159"/>
            <a:ext cx="4394042" cy="1833422"/>
          </a:xfrm>
          <a:prstGeom prst="rect">
            <a:avLst/>
          </a:prstGeom>
        </p:spPr>
      </p:pic>
    </p:spTree>
    <p:extLst>
      <p:ext uri="{BB962C8B-B14F-4D97-AF65-F5344CB8AC3E}">
        <p14:creationId xmlns:p14="http://schemas.microsoft.com/office/powerpoint/2010/main" val="1705115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0"/>
          <p:cNvSpPr txBox="1">
            <a:spLocks noGrp="1"/>
          </p:cNvSpPr>
          <p:nvPr>
            <p:ph type="ctrTitle"/>
          </p:nvPr>
        </p:nvSpPr>
        <p:spPr>
          <a:xfrm>
            <a:off x="571928" y="301577"/>
            <a:ext cx="2603155" cy="1597709"/>
          </a:xfrm>
          <a:prstGeom prst="rect">
            <a:avLst/>
          </a:prstGeom>
          <a:noFill/>
          <a:ln>
            <a:noFill/>
          </a:ln>
        </p:spPr>
        <p:txBody>
          <a:bodyPr spcFirstLastPara="1" wrap="square" lIns="91425" tIns="91425" rIns="91425" bIns="91425" anchor="b" anchorCtr="0">
            <a:noAutofit/>
          </a:bodyPr>
          <a:lstStyle/>
          <a:p>
            <a:pPr lvl="0"/>
            <a:r>
              <a:rPr lang="en-US" b="1"/>
              <a:t>Training &amp; Test  dataset (fake news classifier)</a:t>
            </a:r>
            <a:endParaRPr/>
          </a:p>
        </p:txBody>
      </p:sp>
      <p:graphicFrame>
        <p:nvGraphicFramePr>
          <p:cNvPr id="3" name="Table 2">
            <a:extLst>
              <a:ext uri="{FF2B5EF4-FFF2-40B4-BE49-F238E27FC236}">
                <a16:creationId xmlns:a16="http://schemas.microsoft.com/office/drawing/2014/main" id="{9FD61163-B3C5-4C86-A976-EDC0DAC91F59}"/>
              </a:ext>
            </a:extLst>
          </p:cNvPr>
          <p:cNvGraphicFramePr>
            <a:graphicFrameLocks noGrp="1"/>
          </p:cNvGraphicFramePr>
          <p:nvPr>
            <p:extLst>
              <p:ext uri="{D42A27DB-BD31-4B8C-83A1-F6EECF244321}">
                <p14:modId xmlns:p14="http://schemas.microsoft.com/office/powerpoint/2010/main" val="155822797"/>
              </p:ext>
            </p:extLst>
          </p:nvPr>
        </p:nvGraphicFramePr>
        <p:xfrm>
          <a:off x="3720962" y="814472"/>
          <a:ext cx="4075316" cy="3911684"/>
        </p:xfrm>
        <a:graphic>
          <a:graphicData uri="http://schemas.openxmlformats.org/drawingml/2006/table">
            <a:tbl>
              <a:tblPr/>
              <a:tblGrid>
                <a:gridCol w="1291130">
                  <a:extLst>
                    <a:ext uri="{9D8B030D-6E8A-4147-A177-3AD203B41FA5}">
                      <a16:colId xmlns:a16="http://schemas.microsoft.com/office/drawing/2014/main" val="3072980852"/>
                    </a:ext>
                  </a:extLst>
                </a:gridCol>
                <a:gridCol w="831222">
                  <a:extLst>
                    <a:ext uri="{9D8B030D-6E8A-4147-A177-3AD203B41FA5}">
                      <a16:colId xmlns:a16="http://schemas.microsoft.com/office/drawing/2014/main" val="4203931772"/>
                    </a:ext>
                  </a:extLst>
                </a:gridCol>
                <a:gridCol w="1952964">
                  <a:extLst>
                    <a:ext uri="{9D8B030D-6E8A-4147-A177-3AD203B41FA5}">
                      <a16:colId xmlns:a16="http://schemas.microsoft.com/office/drawing/2014/main" val="1972756527"/>
                    </a:ext>
                  </a:extLst>
                </a:gridCol>
              </a:tblGrid>
              <a:tr h="289732">
                <a:tc>
                  <a:txBody>
                    <a:bodyPr/>
                    <a:lstStyle/>
                    <a:p>
                      <a:pPr rtl="0" fontAlgn="t">
                        <a:spcBef>
                          <a:spcPts val="0"/>
                        </a:spcBef>
                        <a:spcAft>
                          <a:spcPts val="0"/>
                        </a:spcAft>
                      </a:pPr>
                      <a:r>
                        <a:rPr lang="en-SG" sz="1200" b="1" i="0" u="none" strike="noStrike">
                          <a:solidFill>
                            <a:schemeClr val="bg1"/>
                          </a:solidFill>
                          <a:effectLst/>
                          <a:latin typeface="Times New Roman" panose="02020603050405020304" pitchFamily="18" charset="0"/>
                          <a:cs typeface="Times New Roman" panose="02020603050405020304" pitchFamily="18" charset="0"/>
                        </a:rPr>
                        <a:t>Field Name</a:t>
                      </a:r>
                      <a:endParaRPr lang="en-SG" sz="1200">
                        <a:solidFill>
                          <a:schemeClr val="bg1"/>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tc>
                  <a:txBody>
                    <a:bodyPr/>
                    <a:lstStyle/>
                    <a:p>
                      <a:pPr rtl="0" fontAlgn="t">
                        <a:spcBef>
                          <a:spcPts val="0"/>
                        </a:spcBef>
                        <a:spcAft>
                          <a:spcPts val="0"/>
                        </a:spcAft>
                      </a:pPr>
                      <a:r>
                        <a:rPr lang="en-SG" sz="1200" b="1" i="0" u="none" strike="noStrike">
                          <a:solidFill>
                            <a:schemeClr val="bg1"/>
                          </a:solidFill>
                          <a:effectLst/>
                          <a:latin typeface="Times New Roman" panose="02020603050405020304" pitchFamily="18" charset="0"/>
                          <a:cs typeface="Times New Roman" panose="02020603050405020304" pitchFamily="18" charset="0"/>
                        </a:rPr>
                        <a:t>Data Type</a:t>
                      </a:r>
                      <a:endParaRPr lang="en-SG" sz="1200">
                        <a:solidFill>
                          <a:schemeClr val="bg1"/>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tc>
                  <a:txBody>
                    <a:bodyPr/>
                    <a:lstStyle/>
                    <a:p>
                      <a:pPr rtl="0" fontAlgn="t">
                        <a:spcBef>
                          <a:spcPts val="0"/>
                        </a:spcBef>
                        <a:spcAft>
                          <a:spcPts val="0"/>
                        </a:spcAft>
                      </a:pPr>
                      <a:r>
                        <a:rPr lang="en-SG" sz="1200" b="1" i="0" u="none" strike="noStrike">
                          <a:solidFill>
                            <a:schemeClr val="bg1"/>
                          </a:solidFill>
                          <a:effectLst/>
                          <a:latin typeface="Times New Roman" panose="02020603050405020304" pitchFamily="18" charset="0"/>
                          <a:cs typeface="Times New Roman" panose="02020603050405020304" pitchFamily="18" charset="0"/>
                        </a:rPr>
                        <a:t>Description</a:t>
                      </a:r>
                      <a:endParaRPr lang="en-SG" sz="1200">
                        <a:solidFill>
                          <a:schemeClr val="bg1"/>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extLst>
                  <a:ext uri="{0D108BD9-81ED-4DB2-BD59-A6C34878D82A}">
                    <a16:rowId xmlns:a16="http://schemas.microsoft.com/office/drawing/2014/main" val="3071487575"/>
                  </a:ext>
                </a:extLst>
              </a:tr>
              <a:tr h="469368">
                <a:tc>
                  <a:txBody>
                    <a:bodyPr/>
                    <a:lstStyle/>
                    <a:p>
                      <a:pPr rtl="0" fontAlgn="t">
                        <a:spcBef>
                          <a:spcPts val="0"/>
                        </a:spcBef>
                        <a:spcAft>
                          <a:spcPts val="0"/>
                        </a:spcAft>
                      </a:pPr>
                      <a:r>
                        <a:rPr lang="en-SG" sz="1200" b="0" i="0" u="none" strike="noStrike">
                          <a:solidFill>
                            <a:schemeClr val="bg1"/>
                          </a:solidFill>
                          <a:effectLst/>
                          <a:latin typeface="Times New Roman" panose="02020603050405020304" pitchFamily="18" charset="0"/>
                          <a:cs typeface="Times New Roman" panose="02020603050405020304" pitchFamily="18" charset="0"/>
                        </a:rPr>
                        <a:t>id</a:t>
                      </a:r>
                      <a:endParaRPr lang="en-SG" sz="1200">
                        <a:solidFill>
                          <a:schemeClr val="bg1"/>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tc>
                  <a:txBody>
                    <a:bodyPr/>
                    <a:lstStyle/>
                    <a:p>
                      <a:pPr fontAlgn="t"/>
                      <a:r>
                        <a:rPr lang="en-SG" sz="1200">
                          <a:solidFill>
                            <a:srgbClr val="FFFFFF"/>
                          </a:solidFill>
                          <a:effectLst/>
                          <a:latin typeface="Times New Roman" panose="02020603050405020304" pitchFamily="18" charset="0"/>
                          <a:cs typeface="Times New Roman" panose="02020603050405020304" pitchFamily="18" charset="0"/>
                        </a:rPr>
                        <a:t>int64</a:t>
                      </a:r>
                      <a:br>
                        <a:rPr lang="en-SG" sz="1200">
                          <a:solidFill>
                            <a:srgbClr val="FFFFFF"/>
                          </a:solidFill>
                          <a:effectLst/>
                          <a:latin typeface="Times New Roman" panose="02020603050405020304" pitchFamily="18" charset="0"/>
                          <a:cs typeface="Times New Roman" panose="02020603050405020304" pitchFamily="18" charset="0"/>
                        </a:rPr>
                      </a:br>
                      <a:endParaRPr lang="en-SG" sz="1200">
                        <a:solidFill>
                          <a:srgbClr val="FFFFFF"/>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tc>
                  <a:txBody>
                    <a:bodyPr/>
                    <a:lstStyle/>
                    <a:p>
                      <a:pPr rtl="0" fontAlgn="t">
                        <a:spcBef>
                          <a:spcPts val="0"/>
                        </a:spcBef>
                        <a:spcAft>
                          <a:spcPts val="0"/>
                        </a:spcAft>
                      </a:pPr>
                      <a:r>
                        <a:rPr lang="en-US" sz="1200" b="0" i="0" u="none" strike="noStrike">
                          <a:solidFill>
                            <a:schemeClr val="bg1"/>
                          </a:solidFill>
                          <a:effectLst/>
                          <a:latin typeface="Times New Roman"/>
                          <a:cs typeface="Times New Roman"/>
                        </a:rPr>
                        <a:t>Unique ID for a news article</a:t>
                      </a:r>
                      <a:endParaRPr lang="en-US" sz="1200">
                        <a:solidFill>
                          <a:schemeClr val="bg1"/>
                        </a:solidFill>
                        <a:effectLst/>
                        <a:latin typeface="Times New Roman"/>
                        <a:cs typeface="Times New Roman"/>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extLst>
                  <a:ext uri="{0D108BD9-81ED-4DB2-BD59-A6C34878D82A}">
                    <a16:rowId xmlns:a16="http://schemas.microsoft.com/office/drawing/2014/main" val="4293656492"/>
                  </a:ext>
                </a:extLst>
              </a:tr>
              <a:tr h="469368">
                <a:tc>
                  <a:txBody>
                    <a:bodyPr/>
                    <a:lstStyle/>
                    <a:p>
                      <a:pPr rtl="0" fontAlgn="t">
                        <a:spcBef>
                          <a:spcPts val="0"/>
                        </a:spcBef>
                        <a:spcAft>
                          <a:spcPts val="0"/>
                        </a:spcAft>
                      </a:pPr>
                      <a:r>
                        <a:rPr lang="en-SG" sz="1200" b="0" i="0" u="none" strike="noStrike">
                          <a:solidFill>
                            <a:schemeClr val="bg1"/>
                          </a:solidFill>
                          <a:effectLst/>
                          <a:latin typeface="Times New Roman" panose="02020603050405020304" pitchFamily="18" charset="0"/>
                          <a:cs typeface="Times New Roman" panose="02020603050405020304" pitchFamily="18" charset="0"/>
                        </a:rPr>
                        <a:t>title</a:t>
                      </a:r>
                      <a:endParaRPr lang="en-SG" sz="1200">
                        <a:solidFill>
                          <a:schemeClr val="bg1"/>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tc>
                  <a:txBody>
                    <a:bodyPr/>
                    <a:lstStyle/>
                    <a:p>
                      <a:pPr fontAlgn="t"/>
                      <a:r>
                        <a:rPr lang="en-SG" sz="1200">
                          <a:solidFill>
                            <a:srgbClr val="FFFFFF"/>
                          </a:solidFill>
                          <a:effectLst/>
                          <a:latin typeface="Times New Roman" panose="02020603050405020304" pitchFamily="18" charset="0"/>
                          <a:cs typeface="Times New Roman" panose="02020603050405020304" pitchFamily="18" charset="0"/>
                        </a:rPr>
                        <a:t>object</a:t>
                      </a:r>
                      <a:br>
                        <a:rPr lang="en-SG" sz="1200">
                          <a:solidFill>
                            <a:srgbClr val="FFFFFF"/>
                          </a:solidFill>
                          <a:effectLst/>
                          <a:latin typeface="Times New Roman" panose="02020603050405020304" pitchFamily="18" charset="0"/>
                          <a:cs typeface="Times New Roman" panose="02020603050405020304" pitchFamily="18" charset="0"/>
                        </a:rPr>
                      </a:br>
                      <a:endParaRPr lang="en-SG" sz="1200">
                        <a:solidFill>
                          <a:srgbClr val="FFFFFF"/>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tc>
                  <a:txBody>
                    <a:bodyPr/>
                    <a:lstStyle/>
                    <a:p>
                      <a:pPr rtl="0" fontAlgn="t">
                        <a:spcBef>
                          <a:spcPts val="0"/>
                        </a:spcBef>
                        <a:spcAft>
                          <a:spcPts val="0"/>
                        </a:spcAft>
                      </a:pPr>
                      <a:r>
                        <a:rPr lang="en-US" sz="1200" b="0" i="0" u="none" strike="noStrike">
                          <a:solidFill>
                            <a:schemeClr val="bg1"/>
                          </a:solidFill>
                          <a:effectLst/>
                          <a:latin typeface="Times New Roman"/>
                          <a:cs typeface="Times New Roman"/>
                        </a:rPr>
                        <a:t>The title of a news article</a:t>
                      </a:r>
                      <a:endParaRPr lang="en-US" sz="1200">
                        <a:solidFill>
                          <a:schemeClr val="bg1"/>
                        </a:solidFill>
                        <a:effectLst/>
                        <a:latin typeface="Times New Roman"/>
                        <a:cs typeface="Times New Roman"/>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extLst>
                  <a:ext uri="{0D108BD9-81ED-4DB2-BD59-A6C34878D82A}">
                    <a16:rowId xmlns:a16="http://schemas.microsoft.com/office/drawing/2014/main" val="2525383373"/>
                  </a:ext>
                </a:extLst>
              </a:tr>
              <a:tr h="469368">
                <a:tc>
                  <a:txBody>
                    <a:bodyPr/>
                    <a:lstStyle/>
                    <a:p>
                      <a:pPr rtl="0" fontAlgn="t">
                        <a:spcBef>
                          <a:spcPts val="0"/>
                        </a:spcBef>
                        <a:spcAft>
                          <a:spcPts val="0"/>
                        </a:spcAft>
                      </a:pPr>
                      <a:r>
                        <a:rPr lang="en-SG" sz="1200" b="0" i="0" u="none" strike="noStrike">
                          <a:solidFill>
                            <a:schemeClr val="bg1"/>
                          </a:solidFill>
                          <a:effectLst/>
                          <a:latin typeface="Times New Roman" panose="02020603050405020304" pitchFamily="18" charset="0"/>
                          <a:cs typeface="Times New Roman" panose="02020603050405020304" pitchFamily="18" charset="0"/>
                        </a:rPr>
                        <a:t>author</a:t>
                      </a:r>
                      <a:endParaRPr lang="en-SG" sz="1200">
                        <a:solidFill>
                          <a:schemeClr val="bg1"/>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tc>
                  <a:txBody>
                    <a:bodyPr/>
                    <a:lstStyle/>
                    <a:p>
                      <a:pPr fontAlgn="t"/>
                      <a:r>
                        <a:rPr lang="en-SG" sz="1200">
                          <a:solidFill>
                            <a:srgbClr val="FFFFFF"/>
                          </a:solidFill>
                          <a:effectLst/>
                          <a:latin typeface="Times New Roman" panose="02020603050405020304" pitchFamily="18" charset="0"/>
                          <a:cs typeface="Times New Roman" panose="02020603050405020304" pitchFamily="18" charset="0"/>
                        </a:rPr>
                        <a:t>object</a:t>
                      </a:r>
                      <a:br>
                        <a:rPr lang="en-SG" sz="1200">
                          <a:solidFill>
                            <a:srgbClr val="FFFFFF"/>
                          </a:solidFill>
                          <a:effectLst/>
                          <a:latin typeface="Times New Roman" panose="02020603050405020304" pitchFamily="18" charset="0"/>
                          <a:cs typeface="Times New Roman" panose="02020603050405020304" pitchFamily="18" charset="0"/>
                        </a:rPr>
                      </a:br>
                      <a:endParaRPr lang="en-SG" sz="1200">
                        <a:solidFill>
                          <a:srgbClr val="FFFFFF"/>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tc>
                  <a:txBody>
                    <a:bodyPr/>
                    <a:lstStyle/>
                    <a:p>
                      <a:pPr rtl="0" fontAlgn="t">
                        <a:spcBef>
                          <a:spcPts val="0"/>
                        </a:spcBef>
                        <a:spcAft>
                          <a:spcPts val="0"/>
                        </a:spcAft>
                      </a:pPr>
                      <a:r>
                        <a:rPr lang="en-US" sz="1200" b="0" i="0" u="none" strike="noStrike">
                          <a:solidFill>
                            <a:schemeClr val="bg1"/>
                          </a:solidFill>
                          <a:effectLst/>
                          <a:latin typeface="Times New Roman" panose="02020603050405020304" pitchFamily="18" charset="0"/>
                          <a:cs typeface="Times New Roman" panose="02020603050405020304" pitchFamily="18" charset="0"/>
                        </a:rPr>
                        <a:t>Author of a news article</a:t>
                      </a:r>
                      <a:endParaRPr lang="en-US" sz="1200">
                        <a:solidFill>
                          <a:schemeClr val="bg1"/>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extLst>
                  <a:ext uri="{0D108BD9-81ED-4DB2-BD59-A6C34878D82A}">
                    <a16:rowId xmlns:a16="http://schemas.microsoft.com/office/drawing/2014/main" val="2534975170"/>
                  </a:ext>
                </a:extLst>
              </a:tr>
              <a:tr h="584984">
                <a:tc>
                  <a:txBody>
                    <a:bodyPr/>
                    <a:lstStyle/>
                    <a:p>
                      <a:pPr rtl="0" fontAlgn="t">
                        <a:spcBef>
                          <a:spcPts val="0"/>
                        </a:spcBef>
                        <a:spcAft>
                          <a:spcPts val="0"/>
                        </a:spcAft>
                      </a:pPr>
                      <a:r>
                        <a:rPr lang="en-SG" sz="1200" b="0" i="0" u="none" strike="noStrike">
                          <a:solidFill>
                            <a:schemeClr val="bg1"/>
                          </a:solidFill>
                          <a:effectLst/>
                          <a:latin typeface="Times New Roman" panose="02020603050405020304" pitchFamily="18" charset="0"/>
                          <a:cs typeface="Times New Roman" panose="02020603050405020304" pitchFamily="18" charset="0"/>
                        </a:rPr>
                        <a:t>text</a:t>
                      </a:r>
                      <a:endParaRPr lang="en-SG" sz="1200">
                        <a:solidFill>
                          <a:schemeClr val="bg1"/>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tc>
                  <a:txBody>
                    <a:bodyPr/>
                    <a:lstStyle/>
                    <a:p>
                      <a:pPr fontAlgn="t"/>
                      <a:br>
                        <a:rPr lang="en-SG" sz="1200">
                          <a:solidFill>
                            <a:srgbClr val="FFFFFF"/>
                          </a:solidFill>
                          <a:effectLst/>
                          <a:latin typeface="Times New Roman" panose="02020603050405020304" pitchFamily="18" charset="0"/>
                          <a:cs typeface="Times New Roman" panose="02020603050405020304" pitchFamily="18" charset="0"/>
                        </a:rPr>
                      </a:br>
                      <a:r>
                        <a:rPr lang="en-SG" sz="1200">
                          <a:solidFill>
                            <a:schemeClr val="bg1"/>
                          </a:solidFill>
                          <a:effectLst/>
                          <a:latin typeface="Times New Roman" panose="02020603050405020304" pitchFamily="18" charset="0"/>
                          <a:cs typeface="Times New Roman" panose="02020603050405020304" pitchFamily="18" charset="0"/>
                        </a:rPr>
                        <a:t>object</a:t>
                      </a: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tc>
                  <a:txBody>
                    <a:bodyPr/>
                    <a:lstStyle/>
                    <a:p>
                      <a:pPr rtl="0" fontAlgn="t">
                        <a:spcBef>
                          <a:spcPts val="0"/>
                        </a:spcBef>
                        <a:spcAft>
                          <a:spcPts val="0"/>
                        </a:spcAft>
                      </a:pPr>
                      <a:r>
                        <a:rPr lang="en-US" sz="1200" b="0" i="0" u="none" strike="noStrike">
                          <a:solidFill>
                            <a:schemeClr val="bg1"/>
                          </a:solidFill>
                          <a:effectLst/>
                          <a:latin typeface="Times New Roman"/>
                          <a:cs typeface="Times New Roman"/>
                        </a:rPr>
                        <a:t>The text content of the article (may be incomplete)</a:t>
                      </a:r>
                      <a:endParaRPr lang="en-US" sz="1200">
                        <a:solidFill>
                          <a:schemeClr val="bg1"/>
                        </a:solidFill>
                        <a:effectLst/>
                        <a:latin typeface="Times New Roman"/>
                        <a:cs typeface="Times New Roman"/>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extLst>
                  <a:ext uri="{0D108BD9-81ED-4DB2-BD59-A6C34878D82A}">
                    <a16:rowId xmlns:a16="http://schemas.microsoft.com/office/drawing/2014/main" val="410397662"/>
                  </a:ext>
                </a:extLst>
              </a:tr>
              <a:tr h="289732">
                <a:tc>
                  <a:txBody>
                    <a:bodyPr/>
                    <a:lstStyle/>
                    <a:p>
                      <a:pPr rtl="0" fontAlgn="t">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topic</a:t>
                      </a:r>
                      <a:endParaRPr lang="en-SG" sz="1200">
                        <a:solidFill>
                          <a:schemeClr val="bg1"/>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tc>
                  <a:txBody>
                    <a:bodyPr/>
                    <a:lstStyle/>
                    <a:p>
                      <a:pPr fontAlgn="t"/>
                      <a:r>
                        <a:rPr lang="en-US" sz="1200">
                          <a:solidFill>
                            <a:schemeClr val="bg1"/>
                          </a:solidFill>
                          <a:effectLst/>
                          <a:latin typeface="Times New Roman" panose="02020603050405020304" pitchFamily="18" charset="0"/>
                          <a:cs typeface="Times New Roman" panose="02020603050405020304" pitchFamily="18" charset="0"/>
                        </a:rPr>
                        <a:t>string</a:t>
                      </a:r>
                      <a:endParaRPr lang="en-SG" sz="1200">
                        <a:solidFill>
                          <a:schemeClr val="bg1"/>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tc>
                  <a:txBody>
                    <a:bodyPr/>
                    <a:lstStyle/>
                    <a:p>
                      <a:pPr rtl="0" fontAlgn="base">
                        <a:spcBef>
                          <a:spcPts val="0"/>
                        </a:spcBef>
                        <a:spcAft>
                          <a:spcPts val="0"/>
                        </a:spcAft>
                        <a:buFont typeface="Arial" panose="020B0604020202020204" pitchFamily="34" charset="0"/>
                        <a:buNone/>
                      </a:pPr>
                      <a:r>
                        <a:rPr lang="en-US" sz="1200" b="0" i="0" u="none" strike="noStrike">
                          <a:solidFill>
                            <a:schemeClr val="bg1"/>
                          </a:solidFill>
                          <a:effectLst/>
                          <a:latin typeface="Times New Roman" panose="02020603050405020304" pitchFamily="18" charset="0"/>
                          <a:cs typeface="Times New Roman" panose="02020603050405020304" pitchFamily="18" charset="0"/>
                        </a:rPr>
                        <a:t>Category of news</a:t>
                      </a: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3665252129"/>
                  </a:ext>
                </a:extLst>
              </a:tr>
              <a:tr h="289732">
                <a:tc>
                  <a:txBody>
                    <a:bodyPr/>
                    <a:lstStyle/>
                    <a:p>
                      <a:pPr rtl="0" fontAlgn="t">
                        <a:spcBef>
                          <a:spcPts val="0"/>
                        </a:spcBef>
                        <a:spcAft>
                          <a:spcPts val="0"/>
                        </a:spcAft>
                      </a:pPr>
                      <a:r>
                        <a:rPr lang="en-US" sz="1200">
                          <a:solidFill>
                            <a:schemeClr val="bg1"/>
                          </a:solidFill>
                          <a:effectLst/>
                          <a:latin typeface="Times New Roman" panose="02020603050405020304" pitchFamily="18" charset="0"/>
                          <a:cs typeface="Times New Roman" panose="02020603050405020304" pitchFamily="18" charset="0"/>
                        </a:rPr>
                        <a:t>sentiment</a:t>
                      </a:r>
                      <a:endParaRPr lang="en-SG" sz="1200">
                        <a:solidFill>
                          <a:schemeClr val="bg1"/>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tc>
                  <a:txBody>
                    <a:bodyPr/>
                    <a:lstStyle/>
                    <a:p>
                      <a:pPr fontAlgn="t"/>
                      <a:r>
                        <a:rPr lang="en-US" sz="1200">
                          <a:solidFill>
                            <a:schemeClr val="bg1"/>
                          </a:solidFill>
                          <a:effectLst/>
                          <a:latin typeface="Times New Roman" panose="02020603050405020304" pitchFamily="18" charset="0"/>
                          <a:cs typeface="Times New Roman" panose="02020603050405020304" pitchFamily="18" charset="0"/>
                        </a:rPr>
                        <a:t>integer</a:t>
                      </a:r>
                      <a:endParaRPr lang="en-SG" sz="1200">
                        <a:solidFill>
                          <a:schemeClr val="bg1"/>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tc>
                  <a:txBody>
                    <a:bodyPr/>
                    <a:lstStyle/>
                    <a:p>
                      <a:pPr rtl="0" fontAlgn="base">
                        <a:spcBef>
                          <a:spcPts val="0"/>
                        </a:spcBef>
                        <a:spcAft>
                          <a:spcPts val="0"/>
                        </a:spcAft>
                        <a:buFont typeface="Arial" panose="020B0604020202020204" pitchFamily="34" charset="0"/>
                        <a:buNone/>
                      </a:pPr>
                      <a:r>
                        <a:rPr lang="en-US" sz="1200" b="0" i="0" u="none" strike="noStrike">
                          <a:solidFill>
                            <a:schemeClr val="bg1"/>
                          </a:solidFill>
                          <a:effectLst/>
                          <a:latin typeface="Times New Roman" panose="02020603050405020304" pitchFamily="18" charset="0"/>
                          <a:cs typeface="Times New Roman" panose="02020603050405020304" pitchFamily="18" charset="0"/>
                        </a:rPr>
                        <a:t>Neutrality from title</a:t>
                      </a: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370790308"/>
                  </a:ext>
                </a:extLst>
              </a:tr>
              <a:tr h="1008276">
                <a:tc>
                  <a:txBody>
                    <a:bodyPr/>
                    <a:lstStyle/>
                    <a:p>
                      <a:pPr rtl="0" fontAlgn="t">
                        <a:spcBef>
                          <a:spcPts val="0"/>
                        </a:spcBef>
                        <a:spcAft>
                          <a:spcPts val="0"/>
                        </a:spcAft>
                      </a:pPr>
                      <a:r>
                        <a:rPr lang="en-SG" sz="1200" b="0" i="0" u="none" strike="noStrike">
                          <a:solidFill>
                            <a:schemeClr val="bg1"/>
                          </a:solidFill>
                          <a:effectLst/>
                          <a:latin typeface="Times New Roman" panose="02020603050405020304" pitchFamily="18" charset="0"/>
                          <a:cs typeface="Times New Roman" panose="02020603050405020304" pitchFamily="18" charset="0"/>
                        </a:rPr>
                        <a:t>label</a:t>
                      </a:r>
                      <a:endParaRPr lang="en-SG" sz="1200">
                        <a:solidFill>
                          <a:schemeClr val="bg1"/>
                        </a:solidFill>
                        <a:effectLst/>
                        <a:latin typeface="Times New Roman" panose="02020603050405020304" pitchFamily="18" charset="0"/>
                        <a:cs typeface="Times New Roman" panose="02020603050405020304" pitchFamily="18" charset="0"/>
                      </a:endParaRP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tc>
                  <a:txBody>
                    <a:bodyPr/>
                    <a:lstStyle/>
                    <a:p>
                      <a:pPr fontAlgn="t"/>
                      <a:r>
                        <a:rPr lang="en-SG" sz="1200">
                          <a:solidFill>
                            <a:srgbClr val="FFFFFF"/>
                          </a:solidFill>
                          <a:effectLst/>
                          <a:latin typeface="Times New Roman" panose="02020603050405020304" pitchFamily="18" charset="0"/>
                          <a:cs typeface="Times New Roman" panose="02020603050405020304" pitchFamily="18" charset="0"/>
                        </a:rPr>
                        <a:t>int64</a:t>
                      </a: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tc>
                  <a:txBody>
                    <a:bodyPr/>
                    <a:lstStyle/>
                    <a:p>
                      <a:pPr rtl="0" fontAlgn="t">
                        <a:spcBef>
                          <a:spcPts val="0"/>
                        </a:spcBef>
                        <a:spcAft>
                          <a:spcPts val="0"/>
                        </a:spcAft>
                      </a:pPr>
                      <a:r>
                        <a:rPr lang="en-US" sz="1200" b="0" i="0" u="none" strike="noStrike">
                          <a:solidFill>
                            <a:schemeClr val="bg1"/>
                          </a:solidFill>
                          <a:effectLst/>
                          <a:latin typeface="Times New Roman"/>
                          <a:cs typeface="Times New Roman"/>
                        </a:rPr>
                        <a:t>A label that marks the article as potentially unreliable</a:t>
                      </a:r>
                      <a:endParaRPr lang="en-US" sz="1200">
                        <a:solidFill>
                          <a:schemeClr val="bg1"/>
                        </a:solidFill>
                        <a:effectLst/>
                        <a:latin typeface="Times New Roman"/>
                        <a:cs typeface="Times New Roman"/>
                      </a:endParaRPr>
                    </a:p>
                    <a:p>
                      <a:pPr rtl="0" fontAlgn="base">
                        <a:spcBef>
                          <a:spcPts val="0"/>
                        </a:spcBef>
                        <a:spcAft>
                          <a:spcPts val="0"/>
                        </a:spcAft>
                        <a:buFont typeface="Arial" panose="020B0604020202020204" pitchFamily="34" charset="0"/>
                        <a:buChar char="•"/>
                      </a:pPr>
                      <a:r>
                        <a:rPr lang="en-US" sz="1200" b="0" i="0" u="none" strike="noStrike">
                          <a:solidFill>
                            <a:schemeClr val="bg1"/>
                          </a:solidFill>
                          <a:effectLst/>
                          <a:latin typeface="Times New Roman" panose="02020603050405020304" pitchFamily="18" charset="0"/>
                          <a:cs typeface="Times New Roman" panose="02020603050405020304" pitchFamily="18" charset="0"/>
                        </a:rPr>
                        <a:t>1: unreliable</a:t>
                      </a:r>
                    </a:p>
                    <a:p>
                      <a:pPr rtl="0" fontAlgn="base">
                        <a:spcBef>
                          <a:spcPts val="0"/>
                        </a:spcBef>
                        <a:spcAft>
                          <a:spcPts val="0"/>
                        </a:spcAft>
                        <a:buFont typeface="Arial" panose="020B0604020202020204" pitchFamily="34" charset="0"/>
                        <a:buChar char="•"/>
                      </a:pPr>
                      <a:r>
                        <a:rPr lang="en-US" sz="1200" b="0" i="0" u="none" strike="noStrike">
                          <a:solidFill>
                            <a:schemeClr val="bg1"/>
                          </a:solidFill>
                          <a:effectLst/>
                          <a:latin typeface="Times New Roman" panose="02020603050405020304" pitchFamily="18" charset="0"/>
                          <a:cs typeface="Times New Roman" panose="02020603050405020304" pitchFamily="18" charset="0"/>
                        </a:rPr>
                        <a:t>0: reliable</a:t>
                      </a:r>
                    </a:p>
                  </a:txBody>
                  <a:tcPr marL="56042" marR="56042" marT="56042" marB="560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lumOff val="25000"/>
                      </a:schemeClr>
                    </a:solidFill>
                  </a:tcPr>
                </a:tc>
                <a:extLst>
                  <a:ext uri="{0D108BD9-81ED-4DB2-BD59-A6C34878D82A}">
                    <a16:rowId xmlns:a16="http://schemas.microsoft.com/office/drawing/2014/main" val="765213386"/>
                  </a:ext>
                </a:extLst>
              </a:tr>
            </a:tbl>
          </a:graphicData>
        </a:graphic>
      </p:graphicFrame>
      <p:sp>
        <p:nvSpPr>
          <p:cNvPr id="4" name="Rectangle 1">
            <a:extLst>
              <a:ext uri="{FF2B5EF4-FFF2-40B4-BE49-F238E27FC236}">
                <a16:creationId xmlns:a16="http://schemas.microsoft.com/office/drawing/2014/main" id="{C29ACA04-FD0F-4A21-B093-6E11D1DA0792}"/>
              </a:ext>
            </a:extLst>
          </p:cNvPr>
          <p:cNvSpPr>
            <a:spLocks noChangeArrowheads="1"/>
          </p:cNvSpPr>
          <p:nvPr/>
        </p:nvSpPr>
        <p:spPr bwMode="auto">
          <a:xfrm>
            <a:off x="698407" y="9930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170AE238-A233-4484-A1A2-1171C2F3E0FB}"/>
              </a:ext>
            </a:extLst>
          </p:cNvPr>
          <p:cNvSpPr txBox="1"/>
          <p:nvPr/>
        </p:nvSpPr>
        <p:spPr>
          <a:xfrm>
            <a:off x="898634" y="2959886"/>
            <a:ext cx="1600200" cy="600164"/>
          </a:xfrm>
          <a:prstGeom prst="rect">
            <a:avLst/>
          </a:prstGeom>
          <a:noFill/>
          <a:ln>
            <a:solidFill>
              <a:schemeClr val="accent6">
                <a:lumMod val="50000"/>
              </a:schemeClr>
            </a:solidFill>
          </a:ln>
        </p:spPr>
        <p:txBody>
          <a:bodyPr wrap="square" rtlCol="0">
            <a:spAutoFit/>
          </a:bodyPr>
          <a:lstStyle/>
          <a:p>
            <a:r>
              <a:rPr lang="en-US" sz="1100">
                <a:solidFill>
                  <a:schemeClr val="bg1"/>
                </a:solidFill>
                <a:latin typeface="Times New Roman" panose="02020603050405020304" pitchFamily="18" charset="0"/>
                <a:cs typeface="Times New Roman" panose="02020603050405020304" pitchFamily="18" charset="0"/>
              </a:rPr>
              <a:t>From topic classifier model and sentiment classifier model</a:t>
            </a:r>
            <a:endParaRPr lang="en-SG" sz="1100">
              <a:solidFill>
                <a:schemeClr val="bg1"/>
              </a:solidFill>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23F3899E-A771-40D4-9EFF-CDC3E40FFD06}"/>
              </a:ext>
            </a:extLst>
          </p:cNvPr>
          <p:cNvCxnSpPr/>
          <p:nvPr/>
        </p:nvCxnSpPr>
        <p:spPr>
          <a:xfrm>
            <a:off x="2420007" y="3244203"/>
            <a:ext cx="755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DE78AB-B1BD-4E49-B086-98B67F3F89F9}"/>
              </a:ext>
            </a:extLst>
          </p:cNvPr>
          <p:cNvSpPr txBox="1"/>
          <p:nvPr/>
        </p:nvSpPr>
        <p:spPr>
          <a:xfrm>
            <a:off x="630091" y="4150473"/>
            <a:ext cx="1667957" cy="261610"/>
          </a:xfrm>
          <a:prstGeom prst="rect">
            <a:avLst/>
          </a:prstGeom>
          <a:noFill/>
        </p:spPr>
        <p:txBody>
          <a:bodyPr wrap="square" rtlCol="0">
            <a:spAutoFit/>
          </a:bodyPr>
          <a:lstStyle/>
          <a:p>
            <a:r>
              <a:rPr lang="en-US" sz="1100">
                <a:solidFill>
                  <a:schemeClr val="bg1"/>
                </a:solidFill>
                <a:latin typeface="Times New Roman" panose="02020603050405020304" pitchFamily="18" charset="0"/>
                <a:cs typeface="Times New Roman" panose="02020603050405020304" pitchFamily="18" charset="0"/>
              </a:rPr>
              <a:t>* Test data is not labelled</a:t>
            </a:r>
            <a:endParaRPr lang="en-SG" sz="1100">
              <a:solidFill>
                <a:schemeClr val="bg1"/>
              </a:solidFill>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312ED1D7-DA16-4EDA-9F61-B19B2D641622}"/>
              </a:ext>
            </a:extLst>
          </p:cNvPr>
          <p:cNvCxnSpPr/>
          <p:nvPr/>
        </p:nvCxnSpPr>
        <p:spPr>
          <a:xfrm>
            <a:off x="2411599" y="4281278"/>
            <a:ext cx="755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53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0"/>
          <p:cNvSpPr txBox="1">
            <a:spLocks noGrp="1"/>
          </p:cNvSpPr>
          <p:nvPr>
            <p:ph type="ctrTitle"/>
          </p:nvPr>
        </p:nvSpPr>
        <p:spPr>
          <a:xfrm>
            <a:off x="574328" y="332250"/>
            <a:ext cx="4727700" cy="577800"/>
          </a:xfrm>
          <a:prstGeom prst="rect">
            <a:avLst/>
          </a:prstGeom>
          <a:noFill/>
          <a:ln>
            <a:noFill/>
          </a:ln>
        </p:spPr>
        <p:txBody>
          <a:bodyPr spcFirstLastPara="1" wrap="square" lIns="91425" tIns="91425" rIns="91425" bIns="91425" anchor="b" anchorCtr="0">
            <a:noAutofit/>
          </a:bodyPr>
          <a:lstStyle/>
          <a:p>
            <a:pPr lvl="0"/>
            <a:r>
              <a:rPr lang="en-US" b="1"/>
              <a:t>Literature review</a:t>
            </a:r>
            <a:endParaRPr lang="en-US"/>
          </a:p>
        </p:txBody>
      </p:sp>
      <p:graphicFrame>
        <p:nvGraphicFramePr>
          <p:cNvPr id="3" name="Table 3">
            <a:extLst>
              <a:ext uri="{FF2B5EF4-FFF2-40B4-BE49-F238E27FC236}">
                <a16:creationId xmlns:a16="http://schemas.microsoft.com/office/drawing/2014/main" id="{2C19E9EA-BC59-42A9-BC81-0B31D4DEFDC8}"/>
              </a:ext>
            </a:extLst>
          </p:cNvPr>
          <p:cNvGraphicFramePr>
            <a:graphicFrameLocks noGrp="1"/>
          </p:cNvGraphicFramePr>
          <p:nvPr>
            <p:extLst>
              <p:ext uri="{D42A27DB-BD31-4B8C-83A1-F6EECF244321}">
                <p14:modId xmlns:p14="http://schemas.microsoft.com/office/powerpoint/2010/main" val="178190086"/>
              </p:ext>
            </p:extLst>
          </p:nvPr>
        </p:nvGraphicFramePr>
        <p:xfrm>
          <a:off x="647743" y="1005491"/>
          <a:ext cx="7848513" cy="3893195"/>
        </p:xfrm>
        <a:graphic>
          <a:graphicData uri="http://schemas.openxmlformats.org/drawingml/2006/table">
            <a:tbl>
              <a:tblPr firstRow="1" bandRow="1">
                <a:tableStyleId>{24827A3E-8EE5-42CC-B186-A9F5DE6E20EA}</a:tableStyleId>
              </a:tblPr>
              <a:tblGrid>
                <a:gridCol w="2616171">
                  <a:extLst>
                    <a:ext uri="{9D8B030D-6E8A-4147-A177-3AD203B41FA5}">
                      <a16:colId xmlns:a16="http://schemas.microsoft.com/office/drawing/2014/main" val="1473129437"/>
                    </a:ext>
                  </a:extLst>
                </a:gridCol>
                <a:gridCol w="2616171">
                  <a:extLst>
                    <a:ext uri="{9D8B030D-6E8A-4147-A177-3AD203B41FA5}">
                      <a16:colId xmlns:a16="http://schemas.microsoft.com/office/drawing/2014/main" val="584099940"/>
                    </a:ext>
                  </a:extLst>
                </a:gridCol>
                <a:gridCol w="2616171">
                  <a:extLst>
                    <a:ext uri="{9D8B030D-6E8A-4147-A177-3AD203B41FA5}">
                      <a16:colId xmlns:a16="http://schemas.microsoft.com/office/drawing/2014/main" val="187654921"/>
                    </a:ext>
                  </a:extLst>
                </a:gridCol>
              </a:tblGrid>
              <a:tr h="5918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a:solidFill>
                            <a:schemeClr val="bg1"/>
                          </a:solidFill>
                          <a:latin typeface="Maven Pro" panose="020B0604020202020204" charset="0"/>
                        </a:rPr>
                        <a:t>Fake News Classifiers (Supervised)</a:t>
                      </a:r>
                    </a:p>
                  </a:txBody>
                  <a:tcPr>
                    <a:solidFill>
                      <a:schemeClr val="accent6">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a:solidFill>
                            <a:schemeClr val="bg1"/>
                          </a:solidFill>
                          <a:latin typeface="Maven Pro" panose="020B0604020202020204" charset="0"/>
                        </a:rPr>
                        <a:t>Sentiment Analysis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a:solidFill>
                            <a:schemeClr val="bg1"/>
                          </a:solidFill>
                          <a:latin typeface="Maven Pro" panose="020B0604020202020204" charset="0"/>
                        </a:rPr>
                        <a:t>Topic Detection (Unsupervised)</a:t>
                      </a:r>
                    </a:p>
                  </a:txBody>
                  <a:tcPr>
                    <a:solidFill>
                      <a:schemeClr val="accent2">
                        <a:lumMod val="50000"/>
                      </a:schemeClr>
                    </a:solidFill>
                  </a:tcPr>
                </a:tc>
                <a:extLst>
                  <a:ext uri="{0D108BD9-81ED-4DB2-BD59-A6C34878D82A}">
                    <a16:rowId xmlns:a16="http://schemas.microsoft.com/office/drawing/2014/main" val="68524783"/>
                  </a:ext>
                </a:extLst>
              </a:tr>
              <a:tr h="42355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solidFill>
                            <a:schemeClr val="bg1"/>
                          </a:solidFill>
                          <a:latin typeface="Maven Pro"/>
                        </a:rPr>
                        <a:t>KNN(K-Nearest Neighbour)</a:t>
                      </a:r>
                    </a:p>
                  </a:txBody>
                  <a:tcPr>
                    <a:solidFill>
                      <a:schemeClr val="accent6">
                        <a:lumMod val="50000"/>
                      </a:schemeClr>
                    </a:solidFill>
                  </a:tcPr>
                </a:tc>
                <a:tc>
                  <a:txBody>
                    <a:bodyPr/>
                    <a:lstStyle/>
                    <a:p>
                      <a:r>
                        <a:rPr lang="en-SG">
                          <a:solidFill>
                            <a:schemeClr val="bg1"/>
                          </a:solidFill>
                        </a:rPr>
                        <a:t>SVM(Support Vector Machine)</a:t>
                      </a:r>
                    </a:p>
                  </a:txBody>
                  <a:tcPr/>
                </a:tc>
                <a:tc>
                  <a:txBody>
                    <a:bodyPr/>
                    <a:lstStyle/>
                    <a:p>
                      <a:r>
                        <a:rPr lang="en-US">
                          <a:solidFill>
                            <a:schemeClr val="bg1"/>
                          </a:solidFill>
                        </a:rPr>
                        <a:t>SVM, Personalized</a:t>
                      </a:r>
                      <a:endParaRPr lang="en-SG">
                        <a:solidFill>
                          <a:schemeClr val="bg1"/>
                        </a:solidFill>
                      </a:endParaRPr>
                    </a:p>
                  </a:txBody>
                  <a:tcPr>
                    <a:solidFill>
                      <a:schemeClr val="accent2">
                        <a:lumMod val="50000"/>
                      </a:schemeClr>
                    </a:solidFill>
                  </a:tcPr>
                </a:tc>
                <a:extLst>
                  <a:ext uri="{0D108BD9-81ED-4DB2-BD59-A6C34878D82A}">
                    <a16:rowId xmlns:a16="http://schemas.microsoft.com/office/drawing/2014/main" val="2521925998"/>
                  </a:ext>
                </a:extLst>
              </a:tr>
              <a:tr h="42355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solidFill>
                            <a:schemeClr val="bg1"/>
                          </a:solidFill>
                          <a:latin typeface="Maven Pro" panose="020B0604020202020204" charset="0"/>
                        </a:rPr>
                        <a:t>SVM(Support vector Machine)</a:t>
                      </a:r>
                    </a:p>
                  </a:txBody>
                  <a:tcPr>
                    <a:solidFill>
                      <a:schemeClr val="accent6">
                        <a:lumMod val="50000"/>
                      </a:schemeClr>
                    </a:solidFill>
                  </a:tcPr>
                </a:tc>
                <a:tc>
                  <a:txBody>
                    <a:bodyPr/>
                    <a:lstStyle/>
                    <a:p>
                      <a:pPr lvl="0">
                        <a:buNone/>
                      </a:pPr>
                      <a:r>
                        <a:rPr lang="en-US" sz="1400" b="0" i="0" u="none" strike="noStrike" noProof="0">
                          <a:solidFill>
                            <a:schemeClr val="bg1"/>
                          </a:solidFill>
                          <a:latin typeface="Arial"/>
                        </a:rPr>
                        <a:t>KNN(K-Nearest Neighbour)</a:t>
                      </a:r>
                      <a:endParaRPr lang="en-US">
                        <a:solidFill>
                          <a:schemeClr val="bg1"/>
                        </a:solidFill>
                      </a:endParaRPr>
                    </a:p>
                  </a:txBody>
                  <a:tcPr/>
                </a:tc>
                <a:tc>
                  <a:txBody>
                    <a:bodyPr/>
                    <a:lstStyle/>
                    <a:p>
                      <a:r>
                        <a:rPr lang="en-SG">
                          <a:solidFill>
                            <a:schemeClr val="bg1"/>
                          </a:solidFill>
                        </a:rPr>
                        <a:t>Elasticsearch (based on business rules, not ML)</a:t>
                      </a:r>
                    </a:p>
                  </a:txBody>
                  <a:tcPr>
                    <a:solidFill>
                      <a:schemeClr val="accent2">
                        <a:lumMod val="50000"/>
                      </a:schemeClr>
                    </a:solidFill>
                  </a:tcPr>
                </a:tc>
                <a:extLst>
                  <a:ext uri="{0D108BD9-81ED-4DB2-BD59-A6C34878D82A}">
                    <a16:rowId xmlns:a16="http://schemas.microsoft.com/office/drawing/2014/main" val="2653046946"/>
                  </a:ext>
                </a:extLst>
              </a:tr>
              <a:tr h="42355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solidFill>
                            <a:schemeClr val="bg1"/>
                          </a:solidFill>
                          <a:latin typeface="Maven Pro" panose="020B0604020202020204" charset="0"/>
                        </a:rPr>
                        <a:t>Random Forest</a:t>
                      </a:r>
                    </a:p>
                  </a:txBody>
                  <a:tcPr>
                    <a:solidFill>
                      <a:schemeClr val="accent6">
                        <a:lumMod val="50000"/>
                      </a:schemeClr>
                    </a:solidFill>
                  </a:tcPr>
                </a:tc>
                <a:tc>
                  <a:txBody>
                    <a:bodyPr/>
                    <a:lstStyle/>
                    <a:p>
                      <a:r>
                        <a:rPr lang="en-SG">
                          <a:solidFill>
                            <a:schemeClr val="bg1"/>
                          </a:solidFill>
                        </a:rPr>
                        <a:t>Rule based lexicon (NRC, SentiWordNet)</a:t>
                      </a:r>
                    </a:p>
                  </a:txBody>
                  <a:tcPr/>
                </a:tc>
                <a:tc>
                  <a:txBody>
                    <a:bodyPr/>
                    <a:lstStyle/>
                    <a:p>
                      <a:r>
                        <a:rPr lang="en-US">
                          <a:solidFill>
                            <a:schemeClr val="bg1"/>
                          </a:solidFill>
                        </a:rPr>
                        <a:t>Logistic Regression</a:t>
                      </a:r>
                      <a:endParaRPr lang="en-SG">
                        <a:solidFill>
                          <a:schemeClr val="bg1"/>
                        </a:solidFill>
                      </a:endParaRPr>
                    </a:p>
                  </a:txBody>
                  <a:tcPr>
                    <a:solidFill>
                      <a:schemeClr val="accent2">
                        <a:lumMod val="50000"/>
                      </a:schemeClr>
                    </a:solidFill>
                  </a:tcPr>
                </a:tc>
                <a:extLst>
                  <a:ext uri="{0D108BD9-81ED-4DB2-BD59-A6C34878D82A}">
                    <a16:rowId xmlns:a16="http://schemas.microsoft.com/office/drawing/2014/main" val="2650241299"/>
                  </a:ext>
                </a:extLst>
              </a:tr>
              <a:tr h="42355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solidFill>
                            <a:schemeClr val="bg1"/>
                          </a:solidFill>
                          <a:latin typeface="Maven Pro"/>
                        </a:rPr>
                        <a:t>Naïve bayes </a:t>
                      </a:r>
                    </a:p>
                  </a:txBody>
                  <a:tcPr>
                    <a:solidFill>
                      <a:schemeClr val="accent6">
                        <a:lumMod val="50000"/>
                      </a:schemeClr>
                    </a:solidFill>
                  </a:tcPr>
                </a:tc>
                <a:tc>
                  <a:txBody>
                    <a:bodyPr/>
                    <a:lstStyle/>
                    <a:p>
                      <a:r>
                        <a:rPr lang="en-SG">
                          <a:solidFill>
                            <a:schemeClr val="bg1"/>
                          </a:solidFill>
                        </a:rPr>
                        <a:t>Random Forest Classifiers</a:t>
                      </a:r>
                    </a:p>
                  </a:txBody>
                  <a:tcPr/>
                </a:tc>
                <a:tc>
                  <a:txBody>
                    <a:bodyPr/>
                    <a:lstStyle/>
                    <a:p>
                      <a:r>
                        <a:rPr lang="en-US">
                          <a:solidFill>
                            <a:schemeClr val="bg1"/>
                          </a:solidFill>
                        </a:rPr>
                        <a:t>CatBoost with default VoW embeddings</a:t>
                      </a:r>
                      <a:endParaRPr lang="en-SG">
                        <a:solidFill>
                          <a:schemeClr val="bg1"/>
                        </a:solidFill>
                      </a:endParaRPr>
                    </a:p>
                  </a:txBody>
                  <a:tcPr>
                    <a:solidFill>
                      <a:schemeClr val="accent2">
                        <a:lumMod val="50000"/>
                      </a:schemeClr>
                    </a:solidFill>
                  </a:tcPr>
                </a:tc>
                <a:extLst>
                  <a:ext uri="{0D108BD9-81ED-4DB2-BD59-A6C34878D82A}">
                    <a16:rowId xmlns:a16="http://schemas.microsoft.com/office/drawing/2014/main" val="3617283161"/>
                  </a:ext>
                </a:extLst>
              </a:tr>
              <a:tr h="591819">
                <a:tc>
                  <a:txBody>
                    <a:bodyPr/>
                    <a:lstStyle/>
                    <a:p>
                      <a:pPr marL="0" marR="0" lvl="0" indent="0" algn="l" rtl="0" eaLnBrk="1" fontAlgn="auto" latinLnBrk="0" hangingPunct="1">
                        <a:lnSpc>
                          <a:spcPct val="100000"/>
                        </a:lnSpc>
                        <a:spcBef>
                          <a:spcPts val="0"/>
                        </a:spcBef>
                        <a:spcAft>
                          <a:spcPts val="0"/>
                        </a:spcAft>
                        <a:buFont typeface="Arial"/>
                        <a:buNone/>
                      </a:pPr>
                      <a:r>
                        <a:rPr lang="en-US" sz="1400">
                          <a:solidFill>
                            <a:schemeClr val="bg1"/>
                          </a:solidFill>
                          <a:latin typeface="Maven Pro"/>
                        </a:rPr>
                        <a:t>GWO(Grey Wolf Optimisation), </a:t>
                      </a:r>
                      <a:r>
                        <a:rPr lang="en-US" sz="1400" b="0" i="0" u="none" strike="noStrike" noProof="0">
                          <a:solidFill>
                            <a:schemeClr val="bg1"/>
                          </a:solidFill>
                        </a:rPr>
                        <a:t>SSO(Salp Swarm Optimisation)</a:t>
                      </a:r>
                      <a:endParaRPr lang="en-US" sz="1400">
                        <a:solidFill>
                          <a:schemeClr val="bg1"/>
                        </a:solidFill>
                        <a:latin typeface="Maven Pro"/>
                      </a:endParaRPr>
                    </a:p>
                  </a:txBody>
                  <a:tcPr>
                    <a:solidFill>
                      <a:schemeClr val="accent6">
                        <a:lumMod val="50000"/>
                      </a:schemeClr>
                    </a:solidFill>
                  </a:tcPr>
                </a:tc>
                <a:tc>
                  <a:txBody>
                    <a:bodyPr/>
                    <a:lstStyle/>
                    <a:p>
                      <a:r>
                        <a:rPr lang="en-SG">
                          <a:solidFill>
                            <a:schemeClr val="bg1"/>
                          </a:solidFill>
                        </a:rPr>
                        <a:t>Ensemble of label powerset classifiers</a:t>
                      </a:r>
                    </a:p>
                  </a:txBody>
                  <a:tcPr/>
                </a:tc>
                <a:tc>
                  <a:txBody>
                    <a:bodyPr/>
                    <a:lstStyle/>
                    <a:p>
                      <a:r>
                        <a:rPr lang="en-US">
                          <a:solidFill>
                            <a:schemeClr val="bg1"/>
                          </a:solidFill>
                        </a:rPr>
                        <a:t>CatBoost on TF-IDF features</a:t>
                      </a:r>
                      <a:endParaRPr lang="en-SG">
                        <a:solidFill>
                          <a:schemeClr val="bg1"/>
                        </a:solidFill>
                      </a:endParaRPr>
                    </a:p>
                  </a:txBody>
                  <a:tcPr>
                    <a:solidFill>
                      <a:schemeClr val="accent2">
                        <a:lumMod val="50000"/>
                      </a:schemeClr>
                    </a:solidFill>
                  </a:tcPr>
                </a:tc>
                <a:extLst>
                  <a:ext uri="{0D108BD9-81ED-4DB2-BD59-A6C34878D82A}">
                    <a16:rowId xmlns:a16="http://schemas.microsoft.com/office/drawing/2014/main" val="1140038256"/>
                  </a:ext>
                </a:extLst>
              </a:tr>
              <a:tr h="591819">
                <a:tc>
                  <a:txBody>
                    <a:bodyPr/>
                    <a:lstStyle/>
                    <a:p>
                      <a:pPr marL="0" marR="0" lvl="0" indent="0" algn="l" rtl="0" eaLnBrk="1" fontAlgn="auto" latinLnBrk="0" hangingPunct="1">
                        <a:lnSpc>
                          <a:spcPct val="100000"/>
                        </a:lnSpc>
                        <a:spcBef>
                          <a:spcPts val="0"/>
                        </a:spcBef>
                        <a:spcAft>
                          <a:spcPts val="0"/>
                        </a:spcAft>
                        <a:buFont typeface="Arial"/>
                        <a:buNone/>
                      </a:pPr>
                      <a:r>
                        <a:rPr lang="en-US" sz="1400">
                          <a:solidFill>
                            <a:schemeClr val="bg1"/>
                          </a:solidFill>
                          <a:latin typeface="Maven Pro"/>
                        </a:rPr>
                        <a:t>Logistics regression</a:t>
                      </a:r>
                    </a:p>
                  </a:txBody>
                  <a:tcPr>
                    <a:solidFill>
                      <a:schemeClr val="accent6">
                        <a:lumMod val="50000"/>
                      </a:schemeClr>
                    </a:solidFill>
                  </a:tcPr>
                </a:tc>
                <a:tc>
                  <a:txBody>
                    <a:bodyPr/>
                    <a:lstStyle/>
                    <a:p>
                      <a:r>
                        <a:rPr lang="en-SG">
                          <a:solidFill>
                            <a:schemeClr val="bg1"/>
                          </a:solidFill>
                        </a:rPr>
                        <a:t>Vader, Textblob</a:t>
                      </a:r>
                    </a:p>
                  </a:txBody>
                  <a:tcPr/>
                </a:tc>
                <a:tc>
                  <a:txBody>
                    <a:bodyPr/>
                    <a:lstStyle/>
                    <a:p>
                      <a:r>
                        <a:rPr lang="en-US">
                          <a:solidFill>
                            <a:schemeClr val="bg1"/>
                          </a:solidFill>
                        </a:rPr>
                        <a:t>Naïve Bayes , Hidden Markov Model</a:t>
                      </a:r>
                      <a:endParaRPr lang="en-SG">
                        <a:solidFill>
                          <a:schemeClr val="bg1"/>
                        </a:solidFill>
                      </a:endParaRPr>
                    </a:p>
                  </a:txBody>
                  <a:tcPr>
                    <a:solidFill>
                      <a:schemeClr val="accent2">
                        <a:lumMod val="50000"/>
                      </a:schemeClr>
                    </a:solidFill>
                  </a:tcPr>
                </a:tc>
                <a:extLst>
                  <a:ext uri="{0D108BD9-81ED-4DB2-BD59-A6C34878D82A}">
                    <a16:rowId xmlns:a16="http://schemas.microsoft.com/office/drawing/2014/main" val="1601664175"/>
                  </a:ext>
                </a:extLst>
              </a:tr>
            </a:tbl>
          </a:graphicData>
        </a:graphic>
      </p:graphicFrame>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F0310A6CF4CC2449AFED6CBED801DD1" ma:contentTypeVersion="8" ma:contentTypeDescription="Create a new document." ma:contentTypeScope="" ma:versionID="065939981b639066a87d28ed0e5c29e6">
  <xsd:schema xmlns:xsd="http://www.w3.org/2001/XMLSchema" xmlns:xs="http://www.w3.org/2001/XMLSchema" xmlns:p="http://schemas.microsoft.com/office/2006/metadata/properties" xmlns:ns2="41ede9d0-f470-407b-b686-ae0de19b1616" targetNamespace="http://schemas.microsoft.com/office/2006/metadata/properties" ma:root="true" ma:fieldsID="b1cb4d0e3e94cbcd3a72906a7b9cc261" ns2:_="">
    <xsd:import namespace="41ede9d0-f470-407b-b686-ae0de19b161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ede9d0-f470-407b-b686-ae0de19b16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B40E5C-9784-4D71-9934-39B1316223D4}">
  <ds:schemaRefs>
    <ds:schemaRef ds:uri="41ede9d0-f470-407b-b686-ae0de19b161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09EE695-FD50-48A5-B9AD-1CC7F5EC7786}">
  <ds:schemaRefs>
    <ds:schemaRef ds:uri="41ede9d0-f470-407b-b686-ae0de19b16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CAF9EB7-D01F-4509-ADFB-4B9545D810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20</Notes>
  <HiddenSlides>1</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Data Science Consulting by Slidesgo</vt:lpstr>
      <vt:lpstr>Sentiment Analysis and Topic Detection for Fake News Classifier </vt:lpstr>
      <vt:lpstr>3. Project Topic and Title - Details 4. Problem Statement 6. Motivation 7. Datasets 9. Literature Review 10. Methodology 11. Tools and resources DM/ML Techniques (website, references, package name, references) 13,14. Preliminary Results, Evaluation 17. Project Milestones 18,19. References 20. Q&amp;A</vt:lpstr>
      <vt:lpstr>TARGET</vt:lpstr>
      <vt:lpstr>Problem statement</vt:lpstr>
      <vt:lpstr>PowerPoint Presentation</vt:lpstr>
      <vt:lpstr>Motivation - UNDERSTANDING THE PROBLEM</vt:lpstr>
      <vt:lpstr>Datasets</vt:lpstr>
      <vt:lpstr>Training &amp; Test  dataset (fake news classifier)</vt:lpstr>
      <vt:lpstr>Literature review</vt:lpstr>
      <vt:lpstr>METHODOLOGY</vt:lpstr>
      <vt:lpstr>Tools and Resources:</vt:lpstr>
      <vt:lpstr>Machine Learning Techniques </vt:lpstr>
      <vt:lpstr>Preliminary results of Baseline model  (EDA and Text Processing)</vt:lpstr>
      <vt:lpstr>Preliminary results of Baseline model  (EDA and Text Processing)</vt:lpstr>
      <vt:lpstr>Preliminary results and evaluation (Baseline Model)</vt:lpstr>
      <vt:lpstr>Preliminary results and evaluation (Baseline Model)</vt:lpstr>
      <vt:lpstr>Project Milestones / Tentative Schedule</vt:lpstr>
      <vt:lpstr>PowerPoint Presentation</vt:lpstr>
      <vt:lpstr>References – APA (continued)</vt:lpstr>
      <vt:lpstr>Q &amp;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Ying Hui</dc:creator>
  <cp:revision>1</cp:revision>
  <dcterms:modified xsi:type="dcterms:W3CDTF">2020-09-29T11:47:45Z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0x0101009F0310A6CF4CC2449AFED6CBED801DD1</vt:lpwstr>
  </property>
</Properties>
</file>