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7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2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7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4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2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5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577B-2049-4F47-B8C5-0C38FFF0D36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DE5F48-D48E-4B3F-B6E6-F39BFB55F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8F85-4F0F-4774-A406-5D89A50C2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AI to Fight Wildfires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12CC3-DA24-44EA-972D-0DCE4B3C9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501" y="369070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AB02-909A-43F5-874A-F72790D1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4E62-AA53-4E79-BA5F-9F5E1402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public data</a:t>
            </a:r>
          </a:p>
          <a:p>
            <a:r>
              <a:rPr lang="en-US" dirty="0"/>
              <a:t>Satellite imaging</a:t>
            </a:r>
          </a:p>
          <a:p>
            <a:r>
              <a:rPr lang="en-US" dirty="0"/>
              <a:t>Convolutional neural network image processing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8CDC-106F-4218-B6E5-CC6DF5BE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B01F-8E3E-49C7-97B3-3229B8CF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of fire prone areas</a:t>
            </a:r>
          </a:p>
          <a:p>
            <a:r>
              <a:rPr lang="en-US" dirty="0"/>
              <a:t>California</a:t>
            </a:r>
          </a:p>
          <a:p>
            <a:r>
              <a:rPr lang="en-US" dirty="0"/>
              <a:t>Global governments with large amounts </a:t>
            </a:r>
            <a:r>
              <a:rPr lang="en-US"/>
              <a:t>of data</a:t>
            </a:r>
          </a:p>
        </p:txBody>
      </p:sp>
    </p:spTree>
    <p:extLst>
      <p:ext uri="{BB962C8B-B14F-4D97-AF65-F5344CB8AC3E}">
        <p14:creationId xmlns:p14="http://schemas.microsoft.com/office/powerpoint/2010/main" val="1807959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Using AI to Fight Wildfires</vt:lpstr>
      <vt:lpstr>Data Acquisition</vt:lpstr>
      <vt:lpstr>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to Fight Wildfires</dc:title>
  <dc:creator>Jason Chuang</dc:creator>
  <cp:lastModifiedBy>Jason Chuang</cp:lastModifiedBy>
  <cp:revision>1</cp:revision>
  <dcterms:created xsi:type="dcterms:W3CDTF">2018-12-06T21:50:08Z</dcterms:created>
  <dcterms:modified xsi:type="dcterms:W3CDTF">2018-12-06T21:52:38Z</dcterms:modified>
</cp:coreProperties>
</file>