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45A6A-AF81-4023-995C-21165FD3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7EC888-0D0D-43E5-AE0A-4160D34C7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163360-6EE8-40E9-9E03-B00620D9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C1054-AF4A-46CB-BFD8-C995ABB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938E-B0DB-4262-8BBF-A4059BCB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8BD35-E528-46C3-A3F1-69D81778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3D1319-9850-44D9-AC05-4A93410E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86953-03FB-4DC6-BC64-3ABA71E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E42C2E-A58E-4716-A86A-731F976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C1B08-40BE-4B9C-B7C3-DDF353FE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99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5F9176-E2D3-4629-9D9C-B3A24E650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ADDC31-F246-4481-94C7-93B53089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42D3A0-B885-4194-92D1-61840967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35027-529E-4D50-AA9F-BA2200EE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59DA3-6018-40E1-8430-35205220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5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D12C1-A737-4615-A1A3-D0F27EA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634EC-AF7C-413F-B304-E998703E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E77D67-A6ED-4BE9-AE0E-27A28480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86229-ECA7-4042-B62C-7D8E3EBF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FBE47D-C526-4E17-9D0D-F869C7C6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7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8EB68-A8A3-44A5-AC7E-F44E130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467C3A-7B9B-4F90-AA61-A3FFBDED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7699B4-EC95-4DEB-9E95-FC88DD5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1DB38-9150-4D39-A97B-5D6F01D2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D4EB71-8D86-4834-98B6-57E44AA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8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08B3F-4D38-4D17-836E-00533BB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0C10A-69F5-4B57-A375-8C795F577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F17D0-97FF-4189-B867-A9C197AD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CFD1DE-35AD-4926-9D91-FA664578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797C9A-0234-4BA8-AABE-6106DB3E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174A47-7CB9-4EBE-AE6B-1C1CE11C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17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C3192-32FF-452B-883E-5D022144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320537-EA2A-4CA8-9801-74BF078A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C8E7D9-CE99-473F-836F-48FD2DE7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6B2BDD-1581-4A14-9F62-CA73187E3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D13C9F-EA93-41AE-8D0C-B6F4AD51A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DF380-977B-4D49-BECF-3F032F68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A767D5-7199-4BF8-90AA-7445E354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92CD25-C853-404F-8839-2A2BCC4C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9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2EAAA-FFCF-4FBE-BBE5-D555A2E6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A0BEED-66EE-4D69-8746-D8A077E0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68A047-5704-4063-B2C5-4C30697F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EE85C4-343E-4862-B780-70FB91BF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1CF8F3-E94D-4FDD-8B6A-DD378926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4D0842-B939-4685-9D0C-D39F0966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7FA33A-C985-4E02-8C65-035B1A3B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E77A2-09F8-408C-95A4-A86B6FBD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97FEB-4F9D-4534-9D63-BFFF00A1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6D0ACB-41D5-4FAB-9D06-3FA73B15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8BC13D-3164-4650-962A-4681FA84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AC7EA-17E7-437A-9BA7-2D92AA6B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FCCB10-CE8B-41D7-AEFC-16E6C69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5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03E02-4CFD-4070-8CBB-034FFEE3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9E919B-44E1-48E6-A5FD-A136E625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BB23C7-B3D0-41E7-AB14-1B82AF71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466F9-3195-42E1-AB0C-A701CBE2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6FFF4-D54B-4C28-A37D-DD2AAF6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011E53-6670-4A6E-9B61-B06B96D3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04462C-B7A2-4D1B-9EB2-CE3939D6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51A27-0845-4A3A-AB3C-3EACF056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BE9EE-6C87-4782-8E4F-C51A62AE0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23FA-0E3F-4F48-AF3F-EA9F56A5448F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713728-3B3D-4E97-B895-158009F39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28F03E-04FA-47D4-9D43-7DF6C9CA6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C319-2996-4CA1-9729-5C1927FDF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6A03-AF01-4B99-93E6-F2B3A71C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55F7A-853C-47CF-A238-E445D831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本專案旨在協助學者查找文獻，透過輸入關鍵字可以顯示所搜尋文當的標題，摘要等內容，並選擇喜歡的內容可以選擇下載與否。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備註：我只在中興大學的網域裡面試過這些程式碼，如果換成其他學術網域我不是很確定能不能執行。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05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47A474-A439-457C-9761-D64502F8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5" y="566081"/>
            <a:ext cx="4992287" cy="25300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44F453-B54A-40F3-B290-A370EC682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9" t="20813" r="49175" b="3215"/>
          <a:stretch/>
        </p:blipFill>
        <p:spPr>
          <a:xfrm>
            <a:off x="128305" y="3096153"/>
            <a:ext cx="5005534" cy="29672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CAF04D-78D7-4BA4-8308-5ED9525CE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0" t="12377" r="49393" b="16476"/>
          <a:stretch/>
        </p:blipFill>
        <p:spPr>
          <a:xfrm>
            <a:off x="5694606" y="566081"/>
            <a:ext cx="5156980" cy="28629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39F766-B40F-4664-ACF8-CE5AE28649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61" t="22269" r="50000" b="16566"/>
          <a:stretch/>
        </p:blipFill>
        <p:spPr>
          <a:xfrm>
            <a:off x="5694606" y="3461214"/>
            <a:ext cx="5252659" cy="26022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7DB561-0D7E-43D3-95F6-1F16A2BF3248}"/>
              </a:ext>
            </a:extLst>
          </p:cNvPr>
          <p:cNvSpPr txBox="1"/>
          <p:nvPr/>
        </p:nvSpPr>
        <p:spPr>
          <a:xfrm>
            <a:off x="3116061" y="1351209"/>
            <a:ext cx="21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輸入關鍵字及想要搜尋的文章數量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667999-3A67-42EC-890E-12C316996E35}"/>
              </a:ext>
            </a:extLst>
          </p:cNvPr>
          <p:cNvSpPr txBox="1"/>
          <p:nvPr/>
        </p:nvSpPr>
        <p:spPr>
          <a:xfrm>
            <a:off x="2338107" y="5698856"/>
            <a:ext cx="281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輸出文章標題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可以選擇喜歡的文章摘要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6ABCC4-E9B9-42E9-9E52-ABA7D51D984A}"/>
              </a:ext>
            </a:extLst>
          </p:cNvPr>
          <p:cNvSpPr txBox="1"/>
          <p:nvPr/>
        </p:nvSpPr>
        <p:spPr>
          <a:xfrm>
            <a:off x="7843742" y="2772987"/>
            <a:ext cx="34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喜歡的話可以下載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或者回上一頁重新顯示標題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17FD7E-952A-4CA6-8B25-4E7F6A6EB59F}"/>
              </a:ext>
            </a:extLst>
          </p:cNvPr>
          <p:cNvSpPr txBox="1"/>
          <p:nvPr/>
        </p:nvSpPr>
        <p:spPr>
          <a:xfrm>
            <a:off x="7757848" y="4439165"/>
            <a:ext cx="348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考慮到合法性，僅能透過該網址下載，如不能下載，請透過其他合法方式下載。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7EC54B-2834-4A61-870E-2E822D306DE2}"/>
              </a:ext>
            </a:extLst>
          </p:cNvPr>
          <p:cNvSpPr txBox="1"/>
          <p:nvPr/>
        </p:nvSpPr>
        <p:spPr>
          <a:xfrm>
            <a:off x="7757848" y="5465074"/>
            <a:ext cx="348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備註：我只在中興大學的網域裡面試過這些程式碼，如果換成其他學術網域我不是很確定能不能執行。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34DE10-51F1-4000-9F0A-722B4790010C}"/>
              </a:ext>
            </a:extLst>
          </p:cNvPr>
          <p:cNvSpPr txBox="1"/>
          <p:nvPr/>
        </p:nvSpPr>
        <p:spPr>
          <a:xfrm>
            <a:off x="128305" y="71019"/>
            <a:ext cx="284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專案執行時頁面</a:t>
            </a:r>
          </a:p>
        </p:txBody>
      </p:sp>
    </p:spTree>
    <p:extLst>
      <p:ext uri="{BB962C8B-B14F-4D97-AF65-F5344CB8AC3E}">
        <p14:creationId xmlns:p14="http://schemas.microsoft.com/office/powerpoint/2010/main" val="224926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149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專案介紹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文揚 莊</dc:creator>
  <cp:lastModifiedBy>文揚 莊</cp:lastModifiedBy>
  <cp:revision>6</cp:revision>
  <dcterms:created xsi:type="dcterms:W3CDTF">2020-02-14T03:37:38Z</dcterms:created>
  <dcterms:modified xsi:type="dcterms:W3CDTF">2020-02-14T03:55:55Z</dcterms:modified>
</cp:coreProperties>
</file>