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B6E8A1-38F0-43D6-9F98-B510523B715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62046CF-4700-412B-9A1C-5E1F4391E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8B19CC6-1D2D-4A9D-A291-2A4119EFDE12}"/>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5" name="頁尾版面配置區 4">
            <a:extLst>
              <a:ext uri="{FF2B5EF4-FFF2-40B4-BE49-F238E27FC236}">
                <a16:creationId xmlns:a16="http://schemas.microsoft.com/office/drawing/2014/main" id="{8BA6A963-9A20-4931-AAAE-E9AD8751165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784000-A4B5-4562-9DCA-1800E09FE491}"/>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356247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F2DA41-E3D8-4079-922F-33C59DEE82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4BBB35F-FC6A-4F0E-8CB6-09B17C76C81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0A5F76-E028-4095-8AA0-C338C87C2943}"/>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5" name="頁尾版面配置區 4">
            <a:extLst>
              <a:ext uri="{FF2B5EF4-FFF2-40B4-BE49-F238E27FC236}">
                <a16:creationId xmlns:a16="http://schemas.microsoft.com/office/drawing/2014/main" id="{F3309CEB-2280-4336-A191-8600F16D28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ED9ECC-293E-43C3-8D57-DB1DC31F0834}"/>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335347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BDFEF91-CDC7-494D-A960-AC042CFF616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0A3A79C-FEF4-48CB-95F8-45DE1D5F3E1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679575A-D438-44CB-AB95-724D6ACE5CD4}"/>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5" name="頁尾版面配置區 4">
            <a:extLst>
              <a:ext uri="{FF2B5EF4-FFF2-40B4-BE49-F238E27FC236}">
                <a16:creationId xmlns:a16="http://schemas.microsoft.com/office/drawing/2014/main" id="{92F0166C-D5D6-4E65-80FA-59B54C5DFBE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E8FFCD-8073-46A1-972C-43DF4DF10D43}"/>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198299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6BF04-49AA-401D-9574-23D77FB3EF3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CCD302-16E5-4C69-B621-429A9908A4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701B931-5937-4B0C-9D8C-6E802503FF38}"/>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5" name="頁尾版面配置區 4">
            <a:extLst>
              <a:ext uri="{FF2B5EF4-FFF2-40B4-BE49-F238E27FC236}">
                <a16:creationId xmlns:a16="http://schemas.microsoft.com/office/drawing/2014/main" id="{D42F45CD-B38F-4165-BE77-6007A10FDCE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4016D0-4CF2-4783-9248-67435245E8B0}"/>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210760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21574-9902-4804-A9C7-079595F0180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0CD973E-62E2-4FD7-8C4D-AA8329A17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D1E9377-B12A-49E7-9E92-9DDEB01574CA}"/>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5" name="頁尾版面配置區 4">
            <a:extLst>
              <a:ext uri="{FF2B5EF4-FFF2-40B4-BE49-F238E27FC236}">
                <a16:creationId xmlns:a16="http://schemas.microsoft.com/office/drawing/2014/main" id="{806E939B-85EF-45F0-A10B-F1994E66FB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ECEB20-DF64-4949-AC58-6048C20427B7}"/>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8815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5BC5A8-1CC4-493F-8F91-9125355FF1C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8744FFD-9CA4-4AA7-A05B-3C8D5E4BED4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D99CE45-72AF-42F1-9D85-8BB99F6B2E5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44199CE-28C0-4EF1-9285-ECC2B3AEE965}"/>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6" name="頁尾版面配置區 5">
            <a:extLst>
              <a:ext uri="{FF2B5EF4-FFF2-40B4-BE49-F238E27FC236}">
                <a16:creationId xmlns:a16="http://schemas.microsoft.com/office/drawing/2014/main" id="{06FE6DF7-C04C-4631-B041-419D788C45D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79D24E-26F8-46D2-9689-4B4CBCF6B4C2}"/>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31746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820CEC-4EC1-4A9C-9BAF-1908535C148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F1548DA-7C0A-4627-BC89-0A2D79BBF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FE54177-0594-43C3-B0C3-F805AFE0517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57EC0C1-DC5E-48C8-B396-95E252E61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0163C10-1E7E-46E4-886C-9D6C78D3316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98D1B3A-0364-4378-9C6D-081F49EBF172}"/>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8" name="頁尾版面配置區 7">
            <a:extLst>
              <a:ext uri="{FF2B5EF4-FFF2-40B4-BE49-F238E27FC236}">
                <a16:creationId xmlns:a16="http://schemas.microsoft.com/office/drawing/2014/main" id="{0E288595-F0E5-4F93-93A5-8406FFC86AF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8BC8127-F3AC-44B0-83C4-74057336F96D}"/>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119374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ADFA61-2AB3-461F-BCF1-E501E0AC745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5D4D411-BC68-46AB-BF34-6B995FC2D8A8}"/>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4" name="頁尾版面配置區 3">
            <a:extLst>
              <a:ext uri="{FF2B5EF4-FFF2-40B4-BE49-F238E27FC236}">
                <a16:creationId xmlns:a16="http://schemas.microsoft.com/office/drawing/2014/main" id="{967BB873-61BB-491E-A070-917F1CEA630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66C6274-C469-4066-9027-20510C7505EC}"/>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419151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47DF702-AFA0-46BD-AB82-FD2C05A176A9}"/>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3" name="頁尾版面配置區 2">
            <a:extLst>
              <a:ext uri="{FF2B5EF4-FFF2-40B4-BE49-F238E27FC236}">
                <a16:creationId xmlns:a16="http://schemas.microsoft.com/office/drawing/2014/main" id="{19AD902E-6729-486D-9E00-634B9032C97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B3147CC-7374-47D4-BF6D-1BC3CA585F13}"/>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324386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59502E-0F6B-47DB-9901-22127147609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0AD5C23-1267-4884-8D3F-C1BCECBA0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4BBD251-AE42-46C3-A943-210050613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C92164D-FCEF-4C67-9945-6FE2C49F76CD}"/>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6" name="頁尾版面配置區 5">
            <a:extLst>
              <a:ext uri="{FF2B5EF4-FFF2-40B4-BE49-F238E27FC236}">
                <a16:creationId xmlns:a16="http://schemas.microsoft.com/office/drawing/2014/main" id="{F503B2C1-0905-4CBC-A06C-3E9A0FD3A36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22E0CC-25D5-4951-92D9-04142AD7B6DF}"/>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235356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6B1CC-0543-491C-A4ED-5516E33E934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C232507-40B5-48AB-BAF6-032ED661EA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080E010-86A2-4551-8921-EED06840F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B980743-1246-47F2-94C7-5AEC9FF84BB3}"/>
              </a:ext>
            </a:extLst>
          </p:cNvPr>
          <p:cNvSpPr>
            <a:spLocks noGrp="1"/>
          </p:cNvSpPr>
          <p:nvPr>
            <p:ph type="dt" sz="half" idx="10"/>
          </p:nvPr>
        </p:nvSpPr>
        <p:spPr/>
        <p:txBody>
          <a:bodyPr/>
          <a:lstStyle/>
          <a:p>
            <a:fld id="{0B8DCA7C-6704-45BB-90EC-A69ACF038B49}" type="datetimeFigureOut">
              <a:rPr lang="zh-TW" altLang="en-US" smtClean="0"/>
              <a:t>2020/3/23</a:t>
            </a:fld>
            <a:endParaRPr lang="zh-TW" altLang="en-US"/>
          </a:p>
        </p:txBody>
      </p:sp>
      <p:sp>
        <p:nvSpPr>
          <p:cNvPr id="6" name="頁尾版面配置區 5">
            <a:extLst>
              <a:ext uri="{FF2B5EF4-FFF2-40B4-BE49-F238E27FC236}">
                <a16:creationId xmlns:a16="http://schemas.microsoft.com/office/drawing/2014/main" id="{3F9F4BE6-2D37-4271-A40F-52E6230B4CC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AF0EE40-5373-4FFE-8B74-B012D74C5643}"/>
              </a:ext>
            </a:extLst>
          </p:cNvPr>
          <p:cNvSpPr>
            <a:spLocks noGrp="1"/>
          </p:cNvSpPr>
          <p:nvPr>
            <p:ph type="sldNum" sz="quarter" idx="12"/>
          </p:nvPr>
        </p:nvSpPr>
        <p:spPr/>
        <p:txBody>
          <a:body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21441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8FEFBA6-418E-41AC-AFED-A8398D607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74E7395-88D4-4F52-95EC-855DAC337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A4BABA-85F2-449A-8CBD-5E78266DB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DCA7C-6704-45BB-90EC-A69ACF038B49}" type="datetimeFigureOut">
              <a:rPr lang="zh-TW" altLang="en-US" smtClean="0"/>
              <a:t>2020/3/23</a:t>
            </a:fld>
            <a:endParaRPr lang="zh-TW" altLang="en-US"/>
          </a:p>
        </p:txBody>
      </p:sp>
      <p:sp>
        <p:nvSpPr>
          <p:cNvPr id="5" name="頁尾版面配置區 4">
            <a:extLst>
              <a:ext uri="{FF2B5EF4-FFF2-40B4-BE49-F238E27FC236}">
                <a16:creationId xmlns:a16="http://schemas.microsoft.com/office/drawing/2014/main" id="{C7A4531A-D02D-4C88-B7ED-8032EDF7B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459B69F-75B2-41D2-9929-19B0C4AC0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FCD99-0982-4FA9-8839-44613F57DE97}" type="slidenum">
              <a:rPr lang="zh-TW" altLang="en-US" smtClean="0"/>
              <a:t>‹#›</a:t>
            </a:fld>
            <a:endParaRPr lang="zh-TW" altLang="en-US"/>
          </a:p>
        </p:txBody>
      </p:sp>
    </p:spTree>
    <p:extLst>
      <p:ext uri="{BB962C8B-B14F-4D97-AF65-F5344CB8AC3E}">
        <p14:creationId xmlns:p14="http://schemas.microsoft.com/office/powerpoint/2010/main" val="294367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127B7F-393B-4992-A795-29EA36CDD25C}"/>
              </a:ext>
            </a:extLst>
          </p:cNvPr>
          <p:cNvSpPr>
            <a:spLocks noGrp="1"/>
          </p:cNvSpPr>
          <p:nvPr>
            <p:ph type="ctrTitle"/>
          </p:nvPr>
        </p:nvSpPr>
        <p:spPr/>
        <p:txBody>
          <a:bodyPr/>
          <a:lstStyle/>
          <a:p>
            <a:r>
              <a:rPr lang="en-US" altLang="zh-TW" dirty="0">
                <a:solidFill>
                  <a:schemeClr val="bg1"/>
                </a:solidFill>
              </a:rPr>
              <a:t>AQUA</a:t>
            </a:r>
            <a:br>
              <a:rPr lang="en-US" altLang="zh-TW" dirty="0"/>
            </a:br>
            <a:endParaRPr lang="zh-TW" altLang="en-US" dirty="0"/>
          </a:p>
        </p:txBody>
      </p:sp>
      <p:sp>
        <p:nvSpPr>
          <p:cNvPr id="3" name="副標題 2">
            <a:extLst>
              <a:ext uri="{FF2B5EF4-FFF2-40B4-BE49-F238E27FC236}">
                <a16:creationId xmlns:a16="http://schemas.microsoft.com/office/drawing/2014/main" id="{0B1D8BFD-59AC-4F02-B951-24F266B08017}"/>
              </a:ext>
            </a:extLst>
          </p:cNvPr>
          <p:cNvSpPr>
            <a:spLocks noGrp="1"/>
          </p:cNvSpPr>
          <p:nvPr>
            <p:ph type="subTitle" idx="1"/>
          </p:nvPr>
        </p:nvSpPr>
        <p:spPr/>
        <p:txBody>
          <a:bodyPr/>
          <a:lstStyle/>
          <a:p>
            <a:r>
              <a:rPr lang="zh-TW" altLang="en-US" dirty="0">
                <a:solidFill>
                  <a:schemeClr val="bg1"/>
                </a:solidFill>
              </a:rPr>
              <a:t>江瑀  莊証維  戴靖  蘇騰瑜  饒家鴻  張元昊</a:t>
            </a:r>
          </a:p>
        </p:txBody>
      </p:sp>
    </p:spTree>
    <p:extLst>
      <p:ext uri="{BB962C8B-B14F-4D97-AF65-F5344CB8AC3E}">
        <p14:creationId xmlns:p14="http://schemas.microsoft.com/office/powerpoint/2010/main" val="320523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B357AB-A31B-4308-9061-12E45F55F51C}"/>
              </a:ext>
            </a:extLst>
          </p:cNvPr>
          <p:cNvSpPr>
            <a:spLocks noGrp="1"/>
          </p:cNvSpPr>
          <p:nvPr>
            <p:ph type="title"/>
          </p:nvPr>
        </p:nvSpPr>
        <p:spPr/>
        <p:txBody>
          <a:bodyPr/>
          <a:lstStyle/>
          <a:p>
            <a:r>
              <a:rPr lang="zh-TW" altLang="en-US" dirty="0">
                <a:solidFill>
                  <a:schemeClr val="bg1"/>
                </a:solidFill>
              </a:rPr>
              <a:t>網站介紹</a:t>
            </a:r>
          </a:p>
        </p:txBody>
      </p:sp>
      <p:sp>
        <p:nvSpPr>
          <p:cNvPr id="3" name="內容版面配置區 2">
            <a:extLst>
              <a:ext uri="{FF2B5EF4-FFF2-40B4-BE49-F238E27FC236}">
                <a16:creationId xmlns:a16="http://schemas.microsoft.com/office/drawing/2014/main" id="{00E97E1E-56D7-4F9F-9C32-F8CF2CD393FA}"/>
              </a:ext>
            </a:extLst>
          </p:cNvPr>
          <p:cNvSpPr>
            <a:spLocks noGrp="1"/>
          </p:cNvSpPr>
          <p:nvPr>
            <p:ph idx="1"/>
          </p:nvPr>
        </p:nvSpPr>
        <p:spPr/>
        <p:txBody>
          <a:bodyPr>
            <a:normAutofit fontScale="55000" lnSpcReduction="20000"/>
          </a:bodyPr>
          <a:lstStyle/>
          <a:p>
            <a:pPr marL="0" indent="0">
              <a:lnSpc>
                <a:spcPct val="120000"/>
              </a:lnSpc>
              <a:buNone/>
            </a:pPr>
            <a:r>
              <a:rPr lang="zh-TW" altLang="en-US" sz="3800" dirty="0">
                <a:solidFill>
                  <a:schemeClr val="bg1"/>
                </a:solidFill>
              </a:rPr>
              <a:t>台灣四面環海，坐擁豐富且優美的海洋環境，是從事各類水上活動的天堂。其中能自由自在地探索海中之美，又不受笨重器材拘束的自由潛水運動更是享受台灣海洋美景的不二選擇。</a:t>
            </a:r>
          </a:p>
          <a:p>
            <a:pPr marL="0" indent="0">
              <a:lnSpc>
                <a:spcPct val="120000"/>
              </a:lnSpc>
              <a:buNone/>
            </a:pPr>
            <a:r>
              <a:rPr lang="zh-TW" altLang="en-US" sz="3800" dirty="0">
                <a:solidFill>
                  <a:schemeClr val="bg1"/>
                </a:solidFill>
              </a:rPr>
              <a:t>        然而作為新興的休閒運動，自由潛水在台灣不僅相對小眾，也缺乏能夠讓各方愛好者彼此交流的平台。</a:t>
            </a:r>
            <a:r>
              <a:rPr lang="en-US" altLang="zh-TW" sz="3800" dirty="0">
                <a:solidFill>
                  <a:schemeClr val="bg1"/>
                </a:solidFill>
              </a:rPr>
              <a:t>AQUA</a:t>
            </a:r>
            <a:r>
              <a:rPr lang="zh-TW" altLang="en-US" sz="3800" dirty="0">
                <a:solidFill>
                  <a:schemeClr val="bg1"/>
                </a:solidFill>
              </a:rPr>
              <a:t>正是在這樣的大環境下應運而生，我們希望</a:t>
            </a:r>
            <a:r>
              <a:rPr lang="en-US" altLang="zh-TW" sz="3800" dirty="0">
                <a:solidFill>
                  <a:schemeClr val="bg1"/>
                </a:solidFill>
              </a:rPr>
              <a:t>AQUA</a:t>
            </a:r>
            <a:r>
              <a:rPr lang="zh-TW" altLang="en-US" sz="3800" dirty="0">
                <a:solidFill>
                  <a:schemeClr val="bg1"/>
                </a:solidFill>
              </a:rPr>
              <a:t>能夠成為來自全台灣，甚至世界各地喜愛福爾摩沙美麗海洋的人們一個獲取最新資訊、彼此交流、舉辦活動的平台，能夠揭開海洋的神秘面紗，使得更多的人們都得以一覽水下美景，而已經徜徉在海中的人們，更便捷地取得最新，最物美價廉的相關器材。</a:t>
            </a:r>
          </a:p>
          <a:p>
            <a:pPr marL="0" indent="0">
              <a:lnSpc>
                <a:spcPct val="120000"/>
              </a:lnSpc>
              <a:buNone/>
            </a:pPr>
            <a:r>
              <a:rPr lang="zh-TW" altLang="en-US" sz="3800" dirty="0">
                <a:solidFill>
                  <a:schemeClr val="bg1"/>
                </a:solidFill>
              </a:rPr>
              <a:t>       我們希望</a:t>
            </a:r>
            <a:r>
              <a:rPr lang="en-US" altLang="zh-TW" sz="3800" dirty="0">
                <a:solidFill>
                  <a:schemeClr val="bg1"/>
                </a:solidFill>
              </a:rPr>
              <a:t>AQUA</a:t>
            </a:r>
            <a:r>
              <a:rPr lang="zh-TW" altLang="en-US" sz="3800" dirty="0">
                <a:solidFill>
                  <a:schemeClr val="bg1"/>
                </a:solidFill>
              </a:rPr>
              <a:t>將會成為踏入海洋的人們的避風港，成為照亮未知大海的燈塔，讓每個潛入海中的人，都能在海洋美麗而神秘的深處找到屬於自己、獨一無二的龍宮城。</a:t>
            </a:r>
          </a:p>
          <a:p>
            <a:pPr marL="0" indent="0">
              <a:buNone/>
            </a:pPr>
            <a:br>
              <a:rPr lang="zh-TW" altLang="en-US" dirty="0"/>
            </a:br>
            <a:endParaRPr lang="zh-TW" altLang="en-US" dirty="0"/>
          </a:p>
        </p:txBody>
      </p:sp>
    </p:spTree>
    <p:extLst>
      <p:ext uri="{BB962C8B-B14F-4D97-AF65-F5344CB8AC3E}">
        <p14:creationId xmlns:p14="http://schemas.microsoft.com/office/powerpoint/2010/main" val="289167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7910AC-EA9C-451A-B50A-11C70538C6A1}"/>
              </a:ext>
            </a:extLst>
          </p:cNvPr>
          <p:cNvSpPr>
            <a:spLocks noGrp="1"/>
          </p:cNvSpPr>
          <p:nvPr>
            <p:ph type="title"/>
          </p:nvPr>
        </p:nvSpPr>
        <p:spPr/>
        <p:txBody>
          <a:bodyPr/>
          <a:lstStyle/>
          <a:p>
            <a:r>
              <a:rPr lang="zh-TW" altLang="en-US" dirty="0">
                <a:solidFill>
                  <a:schemeClr val="bg1"/>
                </a:solidFill>
              </a:rPr>
              <a:t>網站特色</a:t>
            </a:r>
          </a:p>
        </p:txBody>
      </p:sp>
      <p:sp>
        <p:nvSpPr>
          <p:cNvPr id="3" name="內容版面配置區 2">
            <a:extLst>
              <a:ext uri="{FF2B5EF4-FFF2-40B4-BE49-F238E27FC236}">
                <a16:creationId xmlns:a16="http://schemas.microsoft.com/office/drawing/2014/main" id="{A3CA7E9C-3038-432A-A34F-B41AD5DD65B1}"/>
              </a:ext>
            </a:extLst>
          </p:cNvPr>
          <p:cNvSpPr>
            <a:spLocks noGrp="1"/>
          </p:cNvSpPr>
          <p:nvPr>
            <p:ph idx="1"/>
          </p:nvPr>
        </p:nvSpPr>
        <p:spPr/>
        <p:txBody>
          <a:bodyPr/>
          <a:lstStyle/>
          <a:p>
            <a:pPr marL="0" indent="0" fontAlgn="base">
              <a:buNone/>
            </a:pPr>
            <a:r>
              <a:rPr lang="en-US" altLang="zh-TW" dirty="0">
                <a:solidFill>
                  <a:schemeClr val="bg1"/>
                </a:solidFill>
              </a:rPr>
              <a:t>1.</a:t>
            </a:r>
            <a:r>
              <a:rPr lang="zh-TW" altLang="en-US" dirty="0">
                <a:solidFill>
                  <a:schemeClr val="bg1"/>
                </a:solidFill>
              </a:rPr>
              <a:t>網站介面系統以深色系為主色調，強調深海裡的神秘感。</a:t>
            </a:r>
          </a:p>
          <a:p>
            <a:pPr marL="0" indent="0" fontAlgn="base">
              <a:buNone/>
            </a:pPr>
            <a:r>
              <a:rPr lang="en-US" altLang="zh-TW" dirty="0">
                <a:solidFill>
                  <a:schemeClr val="bg1"/>
                </a:solidFill>
              </a:rPr>
              <a:t>2.</a:t>
            </a:r>
            <a:r>
              <a:rPr lang="zh-TW" altLang="en-US" dirty="0">
                <a:solidFill>
                  <a:schemeClr val="bg1"/>
                </a:solidFill>
              </a:rPr>
              <a:t>簡潔、流暢、直觀的使用介面，讓使用者能夠輕易找到所需的功能。</a:t>
            </a:r>
          </a:p>
          <a:p>
            <a:pPr marL="0" indent="0" fontAlgn="base">
              <a:buNone/>
            </a:pPr>
            <a:r>
              <a:rPr lang="en-US" altLang="zh-TW" dirty="0">
                <a:solidFill>
                  <a:schemeClr val="bg1"/>
                </a:solidFill>
              </a:rPr>
              <a:t>3.</a:t>
            </a:r>
            <a:r>
              <a:rPr lang="zh-TW" altLang="en-US" dirty="0">
                <a:solidFill>
                  <a:schemeClr val="bg1"/>
                </a:solidFill>
              </a:rPr>
              <a:t>提供討論平台，會員間可以透過發文，分享自己的經驗以及尋找更多的同好。</a:t>
            </a:r>
          </a:p>
          <a:p>
            <a:pPr marL="0" indent="0" fontAlgn="base">
              <a:buNone/>
            </a:pPr>
            <a:r>
              <a:rPr lang="en-US" altLang="zh-TW" dirty="0">
                <a:solidFill>
                  <a:schemeClr val="bg1"/>
                </a:solidFill>
              </a:rPr>
              <a:t>4.</a:t>
            </a:r>
            <a:r>
              <a:rPr lang="zh-TW" altLang="en-US" dirty="0">
                <a:solidFill>
                  <a:schemeClr val="bg1"/>
                </a:solidFill>
              </a:rPr>
              <a:t>透過</a:t>
            </a:r>
            <a:r>
              <a:rPr lang="en-US" altLang="zh-TW" dirty="0">
                <a:solidFill>
                  <a:schemeClr val="bg1"/>
                </a:solidFill>
              </a:rPr>
              <a:t>Google map</a:t>
            </a:r>
            <a:r>
              <a:rPr lang="zh-TW" altLang="en-US" dirty="0">
                <a:solidFill>
                  <a:schemeClr val="bg1"/>
                </a:solidFill>
              </a:rPr>
              <a:t>搜尋與篩選，找尋台灣各地的潛點。</a:t>
            </a:r>
          </a:p>
          <a:p>
            <a:pPr marL="0" indent="0" fontAlgn="base">
              <a:buNone/>
            </a:pPr>
            <a:r>
              <a:rPr lang="en-US" altLang="zh-TW" dirty="0">
                <a:solidFill>
                  <a:schemeClr val="bg1"/>
                </a:solidFill>
              </a:rPr>
              <a:t>5.</a:t>
            </a:r>
            <a:r>
              <a:rPr lang="zh-TW" altLang="en-US" dirty="0">
                <a:solidFill>
                  <a:schemeClr val="bg1"/>
                </a:solidFill>
              </a:rPr>
              <a:t>使用揪團的功能，快速找尋夥伴一起同樂。</a:t>
            </a:r>
          </a:p>
          <a:p>
            <a:endParaRPr lang="zh-TW" altLang="en-US" dirty="0">
              <a:solidFill>
                <a:schemeClr val="bg1"/>
              </a:solidFill>
            </a:endParaRPr>
          </a:p>
        </p:txBody>
      </p:sp>
    </p:spTree>
    <p:extLst>
      <p:ext uri="{BB962C8B-B14F-4D97-AF65-F5344CB8AC3E}">
        <p14:creationId xmlns:p14="http://schemas.microsoft.com/office/powerpoint/2010/main" val="132345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70E5AC-7DC7-4D5B-B86E-D281A0A688F5}"/>
              </a:ext>
            </a:extLst>
          </p:cNvPr>
          <p:cNvSpPr>
            <a:spLocks noGrp="1"/>
          </p:cNvSpPr>
          <p:nvPr>
            <p:ph type="title"/>
          </p:nvPr>
        </p:nvSpPr>
        <p:spPr/>
        <p:txBody>
          <a:bodyPr/>
          <a:lstStyle/>
          <a:p>
            <a:r>
              <a:rPr lang="zh-TW" altLang="en-US" dirty="0">
                <a:solidFill>
                  <a:schemeClr val="bg1"/>
                </a:solidFill>
              </a:rPr>
              <a:t>網站功能</a:t>
            </a:r>
          </a:p>
        </p:txBody>
      </p:sp>
      <p:sp>
        <p:nvSpPr>
          <p:cNvPr id="3" name="內容版面配置區 2">
            <a:extLst>
              <a:ext uri="{FF2B5EF4-FFF2-40B4-BE49-F238E27FC236}">
                <a16:creationId xmlns:a16="http://schemas.microsoft.com/office/drawing/2014/main" id="{767540B9-86D7-46B6-A05A-0E049C2A5004}"/>
              </a:ext>
            </a:extLst>
          </p:cNvPr>
          <p:cNvSpPr>
            <a:spLocks noGrp="1"/>
          </p:cNvSpPr>
          <p:nvPr>
            <p:ph idx="1"/>
          </p:nvPr>
        </p:nvSpPr>
        <p:spPr/>
        <p:txBody>
          <a:bodyPr>
            <a:normAutofit fontScale="92500" lnSpcReduction="10000"/>
          </a:bodyPr>
          <a:lstStyle/>
          <a:p>
            <a:pPr fontAlgn="base"/>
            <a:r>
              <a:rPr lang="zh-TW" altLang="en-US" dirty="0">
                <a:solidFill>
                  <a:schemeClr val="bg1"/>
                </a:solidFill>
              </a:rPr>
              <a:t>會員系統</a:t>
            </a:r>
            <a:r>
              <a:rPr lang="en-US" altLang="zh-TW" dirty="0">
                <a:solidFill>
                  <a:schemeClr val="bg1"/>
                </a:solidFill>
              </a:rPr>
              <a:t>: </a:t>
            </a:r>
            <a:r>
              <a:rPr lang="zh-TW" altLang="en-US" dirty="0">
                <a:solidFill>
                  <a:schemeClr val="bg1"/>
                </a:solidFill>
              </a:rPr>
              <a:t>註冊、登入， 資料管理與修改</a:t>
            </a:r>
            <a:r>
              <a:rPr lang="en-US" altLang="zh-TW" dirty="0">
                <a:solidFill>
                  <a:schemeClr val="bg1"/>
                </a:solidFill>
              </a:rPr>
              <a:t>, </a:t>
            </a:r>
            <a:r>
              <a:rPr lang="zh-TW" altLang="en-US" dirty="0">
                <a:solidFill>
                  <a:schemeClr val="bg1"/>
                </a:solidFill>
              </a:rPr>
              <a:t>會員分級。</a:t>
            </a:r>
          </a:p>
          <a:p>
            <a:pPr fontAlgn="base"/>
            <a:r>
              <a:rPr lang="zh-TW" altLang="en-US" dirty="0">
                <a:solidFill>
                  <a:schemeClr val="bg1"/>
                </a:solidFill>
              </a:rPr>
              <a:t>商家系統</a:t>
            </a:r>
            <a:r>
              <a:rPr lang="en-US" altLang="zh-TW" dirty="0">
                <a:solidFill>
                  <a:schemeClr val="bg1"/>
                </a:solidFill>
              </a:rPr>
              <a:t>: </a:t>
            </a:r>
            <a:r>
              <a:rPr lang="zh-TW" altLang="en-US" dirty="0">
                <a:solidFill>
                  <a:schemeClr val="bg1"/>
                </a:solidFill>
              </a:rPr>
              <a:t>優惠券創建修改與發送</a:t>
            </a:r>
            <a:r>
              <a:rPr lang="en-US" altLang="zh-TW" dirty="0">
                <a:solidFill>
                  <a:schemeClr val="bg1"/>
                </a:solidFill>
              </a:rPr>
              <a:t>,</a:t>
            </a:r>
            <a:r>
              <a:rPr lang="zh-TW" altLang="en-US" dirty="0">
                <a:solidFill>
                  <a:schemeClr val="bg1"/>
                </a:solidFill>
              </a:rPr>
              <a:t>賣家個人資料管理與修改</a:t>
            </a:r>
            <a:r>
              <a:rPr lang="en-US" altLang="zh-TW" dirty="0">
                <a:solidFill>
                  <a:schemeClr val="bg1"/>
                </a:solidFill>
              </a:rPr>
              <a:t>,</a:t>
            </a:r>
            <a:r>
              <a:rPr lang="zh-TW" altLang="en-US" dirty="0">
                <a:solidFill>
                  <a:schemeClr val="bg1"/>
                </a:solidFill>
              </a:rPr>
              <a:t>賣家針對常常交流買家之管理。</a:t>
            </a:r>
          </a:p>
          <a:p>
            <a:pPr fontAlgn="base"/>
            <a:r>
              <a:rPr lang="zh-TW" altLang="en-US" dirty="0">
                <a:solidFill>
                  <a:schemeClr val="bg1"/>
                </a:solidFill>
              </a:rPr>
              <a:t>揪團系統：建立及參加揪團</a:t>
            </a:r>
            <a:r>
              <a:rPr lang="en-US" altLang="zh-TW" dirty="0">
                <a:solidFill>
                  <a:schemeClr val="bg1"/>
                </a:solidFill>
              </a:rPr>
              <a:t>, </a:t>
            </a:r>
            <a:r>
              <a:rPr lang="zh-TW" altLang="en-US" dirty="0">
                <a:solidFill>
                  <a:schemeClr val="bg1"/>
                </a:solidFill>
              </a:rPr>
              <a:t>依地點顯示天氣預報。</a:t>
            </a:r>
          </a:p>
          <a:p>
            <a:pPr fontAlgn="base"/>
            <a:r>
              <a:rPr lang="zh-TW" altLang="en-US" dirty="0">
                <a:solidFill>
                  <a:schemeClr val="bg1"/>
                </a:solidFill>
              </a:rPr>
              <a:t>課程系統：課程搜尋， 報名，工作室上下架課程。</a:t>
            </a:r>
          </a:p>
          <a:p>
            <a:pPr fontAlgn="base"/>
            <a:r>
              <a:rPr lang="zh-TW" altLang="en-US" dirty="0">
                <a:solidFill>
                  <a:schemeClr val="bg1"/>
                </a:solidFill>
              </a:rPr>
              <a:t>聊天室系統：商家與買家一對一私訊功能。</a:t>
            </a:r>
          </a:p>
          <a:p>
            <a:pPr fontAlgn="base"/>
            <a:r>
              <a:rPr lang="zh-TW" altLang="en-US" dirty="0">
                <a:solidFill>
                  <a:schemeClr val="bg1"/>
                </a:solidFill>
              </a:rPr>
              <a:t>購物系統</a:t>
            </a:r>
            <a:r>
              <a:rPr lang="en-US" altLang="zh-TW" dirty="0">
                <a:solidFill>
                  <a:schemeClr val="bg1"/>
                </a:solidFill>
              </a:rPr>
              <a:t>: </a:t>
            </a:r>
            <a:r>
              <a:rPr lang="zh-TW" altLang="en-US" dirty="0">
                <a:solidFill>
                  <a:schemeClr val="bg1"/>
                </a:solidFill>
              </a:rPr>
              <a:t>從前台買家將商品放入購物車，輸入卡號確定購買，到最後存入確立訂單。</a:t>
            </a:r>
          </a:p>
          <a:p>
            <a:pPr fontAlgn="base"/>
            <a:r>
              <a:rPr lang="zh-TW" altLang="en-US" dirty="0">
                <a:solidFill>
                  <a:schemeClr val="bg1"/>
                </a:solidFill>
              </a:rPr>
              <a:t>評論系統：買家針對賣家的個人商場評論。</a:t>
            </a:r>
          </a:p>
          <a:p>
            <a:pPr fontAlgn="base"/>
            <a:r>
              <a:rPr lang="zh-TW" altLang="en-US" dirty="0">
                <a:solidFill>
                  <a:schemeClr val="bg1"/>
                </a:solidFill>
              </a:rPr>
              <a:t>文章系統 </a:t>
            </a:r>
            <a:r>
              <a:rPr lang="en-US" altLang="zh-TW" dirty="0">
                <a:solidFill>
                  <a:schemeClr val="bg1"/>
                </a:solidFill>
              </a:rPr>
              <a:t>: </a:t>
            </a:r>
            <a:r>
              <a:rPr lang="zh-TW" altLang="en-US" dirty="0">
                <a:solidFill>
                  <a:schemeClr val="bg1"/>
                </a:solidFill>
              </a:rPr>
              <a:t>潛水相關主題討論文章，留言、搜尋、發表、修改、刪除。</a:t>
            </a:r>
          </a:p>
          <a:p>
            <a:endParaRPr lang="zh-TW" altLang="en-US" dirty="0"/>
          </a:p>
        </p:txBody>
      </p:sp>
    </p:spTree>
    <p:extLst>
      <p:ext uri="{BB962C8B-B14F-4D97-AF65-F5344CB8AC3E}">
        <p14:creationId xmlns:p14="http://schemas.microsoft.com/office/powerpoint/2010/main" val="286197977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478</Words>
  <Application>Microsoft Office PowerPoint</Application>
  <PresentationFormat>寬螢幕</PresentationFormat>
  <Paragraphs>22</Paragraphs>
  <Slides>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vt:i4>
      </vt:variant>
    </vt:vector>
  </HeadingPairs>
  <TitlesOfParts>
    <vt:vector size="8" baseType="lpstr">
      <vt:lpstr>Arial</vt:lpstr>
      <vt:lpstr>Calibri</vt:lpstr>
      <vt:lpstr>Calibri Light</vt:lpstr>
      <vt:lpstr>Office 佈景主題</vt:lpstr>
      <vt:lpstr>AQUA </vt:lpstr>
      <vt:lpstr>網站介紹</vt:lpstr>
      <vt:lpstr>網站特色</vt:lpstr>
      <vt:lpstr>網站功能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 </dc:title>
  <dc:creator>student</dc:creator>
  <cp:lastModifiedBy>student</cp:lastModifiedBy>
  <cp:revision>3</cp:revision>
  <dcterms:created xsi:type="dcterms:W3CDTF">2020-03-23T08:14:47Z</dcterms:created>
  <dcterms:modified xsi:type="dcterms:W3CDTF">2020-03-23T08:41:34Z</dcterms:modified>
</cp:coreProperties>
</file>