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82010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82010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2fa337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2fa337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2fa337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92fa337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2fa337f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2fa337f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2fa337f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2fa337f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1862032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91862032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1862032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1862032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1862032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91862032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2.weather.gov/climate/index.php?wfo=ok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ta.cityofnewyork.us/Transportation/2018-Green-Taxi-Trip-Data/w7fs-fd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44800" y="1028625"/>
            <a:ext cx="86544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New york city’s green taxis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44800" y="1833446"/>
            <a:ext cx="4495800" cy="1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Done by: </a:t>
            </a:r>
            <a:r>
              <a:rPr lang="en-US" dirty="0" err="1"/>
              <a:t>Ao</a:t>
            </a:r>
            <a:r>
              <a:rPr lang="en-US" dirty="0"/>
              <a:t> Yang(1935602), Tristan Mira, </a:t>
            </a:r>
            <a:r>
              <a:rPr lang="en-US" dirty="0" err="1"/>
              <a:t>Chuan</a:t>
            </a:r>
            <a:r>
              <a:rPr lang="en-US" dirty="0"/>
              <a:t> Hao (1922264) and Sheen Hern (1902257)</a:t>
            </a:r>
            <a:endParaRPr dirty="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00" y="1898700"/>
            <a:ext cx="4098599" cy="2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778125" y="4629275"/>
            <a:ext cx="40986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https://www.wsj.com/articles/green-taxis-gaining-ground-in-new-york-city-1403145481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25" y="1346700"/>
            <a:ext cx="85206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What affects the demand of green taxis in New York City (NYC)?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Demand -&gt; Number of pickups by green taxis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How are long and short trips different?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Different -&gt; Behaviour/ trends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Long/short trips -&gt; Duration of trips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By our definition,</a:t>
            </a:r>
            <a:br>
              <a:rPr lang="en-GB" sz="2100"/>
            </a:br>
            <a:r>
              <a:rPr lang="en-GB" sz="2100"/>
              <a:t>Long trips &gt; 30 mins</a:t>
            </a:r>
            <a:br>
              <a:rPr lang="en-GB" sz="2100"/>
            </a:br>
            <a:r>
              <a:rPr lang="en-GB" sz="2100"/>
              <a:t>Short trips &lt; 30 mins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used (Nov - Dec 2018)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2603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NYC Green Taxis dataset from by NYC open data (</a:t>
            </a: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Team, N., 2019</a:t>
            </a:r>
            <a:r>
              <a:rPr lang="en-GB" sz="1800"/>
              <a:t>)</a:t>
            </a:r>
            <a:endParaRPr sz="180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1505700"/>
            <a:ext cx="42603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2. NYC weather conditions (Data.cityofnewyork.us., 2019)</a:t>
            </a:r>
            <a:endParaRPr sz="18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398203"/>
            <a:ext cx="4495075" cy="196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49734"/>
            <a:ext cx="4260301" cy="164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the NYC green taxi dataset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0" y="1431000"/>
            <a:ext cx="3525000" cy="3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For the NYC green taxi dataset:</a:t>
            </a:r>
            <a:endParaRPr sz="2200" b="1"/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Cleaning data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Downsizing the dataset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Mapping geographical locations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Creating calculated fields</a:t>
            </a:r>
            <a:endParaRPr sz="20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700" y="1355462"/>
            <a:ext cx="1809150" cy="12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008" y="3051150"/>
            <a:ext cx="3212550" cy="93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>
            <a:stCxn id="89" idx="2"/>
          </p:cNvCxnSpPr>
          <p:nvPr/>
        </p:nvCxnSpPr>
        <p:spPr>
          <a:xfrm>
            <a:off x="5131275" y="2571738"/>
            <a:ext cx="900" cy="4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892" y="1485799"/>
            <a:ext cx="2109908" cy="12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275" y="3564925"/>
            <a:ext cx="3041620" cy="77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>
            <a:stCxn id="92" idx="2"/>
            <a:endCxn id="90" idx="3"/>
          </p:cNvCxnSpPr>
          <p:nvPr/>
        </p:nvCxnSpPr>
        <p:spPr>
          <a:xfrm>
            <a:off x="6700846" y="2702099"/>
            <a:ext cx="36600" cy="8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>
            <a:endCxn id="89" idx="1"/>
          </p:cNvCxnSpPr>
          <p:nvPr/>
        </p:nvCxnSpPr>
        <p:spPr>
          <a:xfrm rot="10800000" flipH="1">
            <a:off x="3258000" y="1963600"/>
            <a:ext cx="968700" cy="9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/>
          <p:nvPr/>
        </p:nvCxnSpPr>
        <p:spPr>
          <a:xfrm rot="10800000" flipH="1">
            <a:off x="3158300" y="2095625"/>
            <a:ext cx="2306100" cy="11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5700" y="2985737"/>
            <a:ext cx="5548313" cy="11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>
            <a:endCxn id="97" idx="1"/>
          </p:cNvCxnSpPr>
          <p:nvPr/>
        </p:nvCxnSpPr>
        <p:spPr>
          <a:xfrm rot="10800000" flipH="1">
            <a:off x="3442700" y="3562187"/>
            <a:ext cx="153000" cy="4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look at the cleaned data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6275" y="1347900"/>
            <a:ext cx="4015200" cy="17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1.3 Million rows of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35 Total columns, mainly used 14 columns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7" y="2625050"/>
            <a:ext cx="8679898" cy="237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572000" y="1347900"/>
            <a:ext cx="27462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Note: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PU = Pickup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DO = Drop off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Borough = Regions/ areas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the weather dataset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377600" cy="1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Turn raw inputs into CSV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Blend the data with the green taxis dataset using datetime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300" y="1283500"/>
            <a:ext cx="4103350" cy="18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450" y="3812100"/>
            <a:ext cx="8096250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 rot="10800000" flipH="1">
            <a:off x="3550100" y="1684100"/>
            <a:ext cx="10569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8"/>
          <p:cNvCxnSpPr>
            <a:stCxn id="113" idx="2"/>
          </p:cNvCxnSpPr>
          <p:nvPr/>
        </p:nvCxnSpPr>
        <p:spPr>
          <a:xfrm>
            <a:off x="6740975" y="3147825"/>
            <a:ext cx="4200" cy="64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300" y="1526951"/>
            <a:ext cx="4302401" cy="2289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>
            <a:off x="3408950" y="2406325"/>
            <a:ext cx="12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461200" y="1505700"/>
            <a:ext cx="59658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Looking at the data: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Avg_temp -&gt; average temperature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Precipitation -&gt; Amount of rain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838" y="2571750"/>
            <a:ext cx="35718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157975" y="500925"/>
            <a:ext cx="39234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1. What affects demand for taxis?</a:t>
            </a:r>
            <a:endParaRPr sz="20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391525" y="330875"/>
            <a:ext cx="4570200" cy="4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Different Boroughs, different demands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Most demands are split between Brooklyn, Manhattan and Queens (Around 400k trips)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Most trips are within a Borough, with exception of bronx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Around 30% go out of the Borough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Time of day affects demand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Peak and non-peak hours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Also differ by Borough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General trend of 7-8AM peak hours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These periods also affect average duration of trips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Generally, rain and temperature have no significant impact on demand of trips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2. What are the differences between long and short trips?</a:t>
            </a:r>
            <a:endParaRPr sz="200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16025" y="247675"/>
            <a:ext cx="4377600" cy="47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Distribution of long and short trips differ by Boroughs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Brooklyn has largest number and proportion of long trips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Long and short trips have different peak and non-peak periods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Long trips have peak periods 1H earlier than short trips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Average duration of long trips fluctuate over time, not so much for short trips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Long trips generate significantly more income than short trips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501600" y="318700"/>
            <a:ext cx="21408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19300" y="1523475"/>
            <a:ext cx="80925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FFFFF"/>
                </a:highlight>
              </a:rPr>
              <a:t>1.Team, N. (2019). </a:t>
            </a:r>
            <a:r>
              <a:rPr lang="en-GB" sz="2000" i="1">
                <a:highlight>
                  <a:srgbClr val="FFFFFF"/>
                </a:highlight>
              </a:rPr>
              <a:t>National Weather Service Climate</a:t>
            </a:r>
            <a:r>
              <a:rPr lang="en-GB" sz="2000">
                <a:highlight>
                  <a:srgbClr val="FFFFFF"/>
                </a:highlight>
              </a:rPr>
              <a:t>. [online] W2.weather.gov. Available at: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https://w2.weather.gov/climate/index.php?wfo=okx</a:t>
            </a:r>
            <a:r>
              <a:rPr lang="en-GB" sz="2000">
                <a:highlight>
                  <a:srgbClr val="FFFFFF"/>
                </a:highlight>
              </a:rPr>
              <a:t> [Accessed 21 Nov. 2019].</a:t>
            </a:r>
            <a:endParaRPr sz="20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FFFFF"/>
                </a:highlight>
              </a:rPr>
              <a:t>2.Data.cityofnewyork.us. (2019). [online] Available at: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https://data.cityofnewyork.us/Transportation/2018-Green-Taxi-Trip-Data/w7fs-fd9</a:t>
            </a:r>
            <a:r>
              <a:rPr lang="en-GB" sz="2000">
                <a:highlight>
                  <a:srgbClr val="FFFFFF"/>
                </a:highlight>
              </a:rPr>
              <a:t>i [Accessed 21 Nov. 2019].</a:t>
            </a:r>
            <a:endParaRPr sz="2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Analyzing New york city’s green taxis</vt:lpstr>
      <vt:lpstr>Business objectives</vt:lpstr>
      <vt:lpstr>Dataset used (Nov - Dec 2018)</vt:lpstr>
      <vt:lpstr>Processing the NYC green taxi dataset</vt:lpstr>
      <vt:lpstr>A look at the cleaned data</vt:lpstr>
      <vt:lpstr>Processing the weather dataset</vt:lpstr>
      <vt:lpstr>1. What affects demand for taxis?</vt:lpstr>
      <vt:lpstr>2. What are the differences between long and short trips?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New york city’s green taxis</dc:title>
  <cp:lastModifiedBy>LIM CHUAN HAO</cp:lastModifiedBy>
  <cp:revision>1</cp:revision>
  <dcterms:modified xsi:type="dcterms:W3CDTF">2019-11-23T15:12:10Z</dcterms:modified>
</cp:coreProperties>
</file>