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369efa1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369efa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boxplot on the same axis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previous conclusions.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369efa1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369efa1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year, took each trip by mode and divided by the sum of trips that year.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369efa1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369efa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then plotted each based on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dip because of MRT?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 increase ridership for all modes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369efa1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369efa1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class to make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Agrees with common convention, take bus for with neighbourhood and MRT for going from regions. Long distance.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Taxis as well.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369efa1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369efa1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using data grouped by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MRT distance is about twice on average.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Question, which is more important? Breakdown, which affect more?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369efa1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369efa1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data by years, took trips * average distance. Total amount of distance transported by each mode of transport. Took sum of every year and divided each mode by sum.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MRT has largest, breakdown is massive jam. Cause now load for transport of so much distance done by other modes.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is decreasing, prob more mrt open. Congested roads.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years.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369efa1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369efa1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only first and lst years from previous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previous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369efa1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369efa1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merge raw data, grouped by category and plotted the scatter for each, giving a different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seem to have a solid correlation between distance and number of trips?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Seems like for each mode, there might be a corrlation.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9369efa1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9369efa1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 by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and MRT, as number of trips increase, average distance decrease.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due to more bus routes and mrt, people use it for </a:t>
            </a:r>
            <a:r>
              <a:rPr lang="en"/>
              <a:t>convenience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Taxi, more people can afford to take, distance increase.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369efa1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9369efa1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369efa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369efa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9369efa1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9369efa1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9369efa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9369efa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 quota used to be very small, and gradually increased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9369efa1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9369efa1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change in category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premiums seems to suggest quota does not play such a big role. Not much relation	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9369efa1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9369efa1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a strong correlation.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9369efa1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9369efa1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by year and category. Added quota for both session. Plotted the quota against respective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encouraging EV?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also be alot of degregistered cars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9369efa1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9369efa1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as previous but for premiums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9369efa1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9369efa1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9369efa1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9369efa1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of the quota against respective premiums, labeled by category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9369efa1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9369efa1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Agrees with demand and supply, as there is a lesser supply of coe, demand increases.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9369efa1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9369efa1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369efa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369efa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9369efa1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9369efa1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9369efa1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9369efa1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 with demand and supply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9369efa1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9369efa1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9369efa1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9369efa1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369efa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9369efa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69efa1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69efa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369efa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369efa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369efa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369efa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the data by the year and took the first and last year, plotted by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probably due to increase in population in Singapore from that time till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Mrt open more stations and became more </a:t>
            </a:r>
            <a:r>
              <a:rPr lang="en"/>
              <a:t>accessible</a:t>
            </a:r>
            <a:r>
              <a:rPr lang="en"/>
              <a:t> and </a:t>
            </a:r>
            <a:r>
              <a:rPr lang="en"/>
              <a:t>convenient</a:t>
            </a:r>
            <a:r>
              <a:rPr lang="en"/>
              <a:t> now than before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369efa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369efa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the previous, divided all number by sum of trips in that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majority before as it was more </a:t>
            </a:r>
            <a:r>
              <a:rPr lang="en"/>
              <a:t>accessible</a:t>
            </a:r>
            <a:r>
              <a:rPr lang="en"/>
              <a:t> compared to MRT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people still use it now, due to policies and short trips? -&gt; see later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9369efa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9369efa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subplots to create histogram, boxplot and violin plot. (</a:t>
            </a:r>
            <a:r>
              <a:rPr lang="en"/>
              <a:t>Utility</a:t>
            </a:r>
            <a:r>
              <a:rPr lang="en"/>
              <a:t> class)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skewed means more datapoints were smaller than before.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datapoints were much higher causing the range, top </a:t>
            </a:r>
            <a:r>
              <a:rPr lang="en"/>
              <a:t>whiskers</a:t>
            </a:r>
            <a:r>
              <a:rPr lang="en"/>
              <a:t> to be so large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is skewed because of 0 datapoints.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to be largely normal for taxi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5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5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of usage of public transport and COE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PDS CA1, Done by: Lim Chuan Hao(1922264)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their boxplots compare?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people usually take bus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MRT is catching up quite fast</a:t>
            </a:r>
            <a:endParaRPr sz="14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025863"/>
            <a:ext cx="56197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700" y="1025875"/>
            <a:ext cx="3902875" cy="39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proportion of usage change over time?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 proportion is decreasing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Mrt is increasing rapidly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LRT is a very small percentage</a:t>
            </a:r>
            <a:endParaRPr sz="14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500" y="1025875"/>
            <a:ext cx="56197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/>
          </a:blip>
          <a:srcRect b="5063" l="4427" r="6485" t="6260"/>
          <a:stretch/>
        </p:blipFill>
        <p:spPr>
          <a:xfrm>
            <a:off x="4420500" y="935825"/>
            <a:ext cx="4167976" cy="41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change in numbers?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 did dip but then increased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 was a constant increase.</a:t>
            </a:r>
            <a:endParaRPr sz="14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62" y="2522750"/>
            <a:ext cx="8724475" cy="21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7516" l="3645" r="5659" t="6683"/>
          <a:stretch/>
        </p:blipFill>
        <p:spPr>
          <a:xfrm>
            <a:off x="4076965" y="986000"/>
            <a:ext cx="4338560" cy="41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average distance per trip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LRT long lower tail from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Distance in bus trips spiked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MRT seems to be a general increase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Taxi is normal</a:t>
            </a:r>
            <a:endParaRPr sz="14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25" y="2990400"/>
            <a:ext cx="6710649" cy="16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7331" l="8712" r="7437" t="6721"/>
          <a:stretch/>
        </p:blipFill>
        <p:spPr>
          <a:xfrm>
            <a:off x="3802101" y="935825"/>
            <a:ext cx="5027125" cy="412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boxplot on same axis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MRT trips are the longest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 is about average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Taxi is </a:t>
            </a:r>
            <a:r>
              <a:rPr lang="en" sz="1400"/>
              <a:t>similar</a:t>
            </a:r>
            <a:r>
              <a:rPr lang="en" sz="1400"/>
              <a:t> to MRT</a:t>
            </a:r>
            <a:endParaRPr sz="14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00" y="2355550"/>
            <a:ext cx="8189025" cy="2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7024" l="6121" r="8136" t="7825"/>
          <a:stretch/>
        </p:blipFill>
        <p:spPr>
          <a:xfrm>
            <a:off x="3726925" y="845275"/>
            <a:ext cx="4159799" cy="41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how important is each mode of public transport?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MRT is more important than Bus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Taxi also holds a surprising amount of importance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50" y="2531300"/>
            <a:ext cx="8469101" cy="24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 rotWithShape="1">
          <a:blip r:embed="rId4">
            <a:alphaModFix/>
          </a:blip>
          <a:srcRect b="5192" l="5192" r="7676" t="7828"/>
          <a:stretch/>
        </p:blipFill>
        <p:spPr>
          <a:xfrm>
            <a:off x="4258510" y="935825"/>
            <a:ext cx="4098640" cy="40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 at change in proportion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436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MRT about 50%, other 50%</a:t>
            </a:r>
            <a:endParaRPr sz="14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38" y="2308325"/>
            <a:ext cx="6976924" cy="2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 b="0" l="10666" r="10144" t="0"/>
          <a:stretch/>
        </p:blipFill>
        <p:spPr>
          <a:xfrm>
            <a:off x="3253550" y="1025875"/>
            <a:ext cx="5775998" cy="364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trips and distance?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glance, not much correlation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Maybe?</a:t>
            </a:r>
            <a:endParaRPr sz="14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3083563"/>
            <a:ext cx="79914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b="5662" l="0" r="5177" t="8153"/>
          <a:stretch/>
        </p:blipFill>
        <p:spPr>
          <a:xfrm>
            <a:off x="4127588" y="1025875"/>
            <a:ext cx="4094037" cy="3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 at the relations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a relation for each mode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LRT seems to be weakest</a:t>
            </a:r>
            <a:endParaRPr sz="14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5" y="2723050"/>
            <a:ext cx="89344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 b="4647" l="0" r="6742" t="5116"/>
          <a:stretch/>
        </p:blipFill>
        <p:spPr>
          <a:xfrm>
            <a:off x="4185075" y="127600"/>
            <a:ext cx="4796626" cy="46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at the COE dataset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Columns: Month, bidding_no, vehicle_class, quota, bids_success, bids_recieved, premium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8" y="2089275"/>
            <a:ext cx="8996325" cy="19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datasets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transport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 Transport Utilisation - Average Daily Public Transport Ridership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https://data.gov.sg/dataset/public-transport-utilisation-average-public-transport-ridership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 Transport Utilisation - Average Trip Distance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https://data.gov.sg/dataset/public-transport-utilisation-average-trip-distance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Certificate of Entitlement (COE) Bidding Results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https://data.gov.sg/dataset/coe-bidding-results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quick summaries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28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much to look at.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500" y="1152475"/>
            <a:ext cx="3907000" cy="355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125" y="1151775"/>
            <a:ext cx="2313701" cy="356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quota distribution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categories are left skewed.</a:t>
            </a:r>
            <a:endParaRPr sz="14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00" y="2715025"/>
            <a:ext cx="8049724" cy="16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4">
            <a:alphaModFix/>
          </a:blip>
          <a:srcRect b="8135" l="9814" r="8325" t="7212"/>
          <a:stretch/>
        </p:blipFill>
        <p:spPr>
          <a:xfrm>
            <a:off x="3845857" y="840150"/>
            <a:ext cx="4989793" cy="412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premiums distribution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Premiums mostly seem normal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Category D is left and right skewed.</a:t>
            </a:r>
            <a:endParaRPr sz="1400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25" y="3081825"/>
            <a:ext cx="7769825" cy="14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4">
            <a:alphaModFix/>
          </a:blip>
          <a:srcRect b="7835" l="10389" r="6290" t="7267"/>
          <a:stretch/>
        </p:blipFill>
        <p:spPr>
          <a:xfrm>
            <a:off x="3692175" y="868450"/>
            <a:ext cx="5058274" cy="412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bids </a:t>
            </a:r>
            <a:r>
              <a:rPr lang="en"/>
              <a:t>received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Seems to be similar to quota distribution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Mostly left skewed with gradual increase</a:t>
            </a:r>
            <a:endParaRPr sz="1400"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7" y="3437000"/>
            <a:ext cx="8450426" cy="13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b="7816" l="10723" r="7543" t="6852"/>
          <a:stretch/>
        </p:blipFill>
        <p:spPr>
          <a:xfrm>
            <a:off x="3749675" y="935822"/>
            <a:ext cx="4846752" cy="404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 of quota over the years?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025875"/>
            <a:ext cx="3444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 increase in quotas from 2015 for all categories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for Category A</a:t>
            </a:r>
            <a:endParaRPr sz="14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75425"/>
            <a:ext cx="8670000" cy="199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4">
            <a:alphaModFix/>
          </a:blip>
          <a:srcRect b="6435" l="6584" r="8453" t="7984"/>
          <a:stretch/>
        </p:blipFill>
        <p:spPr>
          <a:xfrm>
            <a:off x="4473650" y="840400"/>
            <a:ext cx="4232350" cy="42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of premiums over time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Decreasing trend for most categories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Category D is increasing</a:t>
            </a:r>
            <a:endParaRPr sz="1400"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2" y="2775100"/>
            <a:ext cx="8898874" cy="169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 rotWithShape="1">
          <a:blip r:embed="rId4">
            <a:alphaModFix/>
          </a:blip>
          <a:srcRect b="6509" l="4568" r="9075" t="8064"/>
          <a:stretch/>
        </p:blipFill>
        <p:spPr>
          <a:xfrm>
            <a:off x="4468025" y="418625"/>
            <a:ext cx="4441751" cy="43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of bids </a:t>
            </a:r>
            <a:r>
              <a:rPr lang="en"/>
              <a:t>received</a:t>
            </a:r>
            <a:r>
              <a:rPr lang="en"/>
              <a:t> by category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025875"/>
            <a:ext cx="353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Similar to quota.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general, decreased first before increasing.</a:t>
            </a:r>
            <a:endParaRPr sz="1400"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00" y="2904397"/>
            <a:ext cx="8669999" cy="1502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 rotWithShape="1">
          <a:blip r:embed="rId4">
            <a:alphaModFix/>
          </a:blip>
          <a:srcRect b="7454" l="5998" r="7196" t="6863"/>
          <a:stretch/>
        </p:blipFill>
        <p:spPr>
          <a:xfrm>
            <a:off x="4951675" y="895950"/>
            <a:ext cx="4082924" cy="40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quota against premiums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much relation can be seen.</a:t>
            </a:r>
            <a:endParaRPr sz="140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8" y="3251125"/>
            <a:ext cx="8624624" cy="14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4">
            <a:alphaModFix/>
          </a:blip>
          <a:srcRect b="6873" l="5273" r="8556" t="9100"/>
          <a:stretch/>
        </p:blipFill>
        <p:spPr>
          <a:xfrm>
            <a:off x="4346050" y="835300"/>
            <a:ext cx="4246125" cy="41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 by category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Seems to be a very weak trend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quota decreases, premiums increase.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have no relation</a:t>
            </a:r>
            <a:endParaRPr sz="1400"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0" y="2630563"/>
            <a:ext cx="84963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850" y="166538"/>
            <a:ext cx="4793375" cy="4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quota, with bids </a:t>
            </a:r>
            <a:r>
              <a:rPr lang="en"/>
              <a:t>received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025875"/>
            <a:ext cx="373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Seems to be a quite strong relationship between quota and number of bids </a:t>
            </a:r>
            <a:r>
              <a:rPr lang="en" sz="1400"/>
              <a:t>received</a:t>
            </a:r>
            <a:r>
              <a:rPr lang="en" sz="1400"/>
              <a:t> </a:t>
            </a:r>
            <a:endParaRPr sz="1400"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52" y="3064850"/>
            <a:ext cx="8618300" cy="160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 rotWithShape="1">
          <a:blip r:embed="rId4">
            <a:alphaModFix/>
          </a:blip>
          <a:srcRect b="8075" l="6726" r="9296" t="8847"/>
          <a:stretch/>
        </p:blipFill>
        <p:spPr>
          <a:xfrm>
            <a:off x="4832475" y="875151"/>
            <a:ext cx="4250375" cy="420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a custom utility class, utils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 qualitative/</a:t>
            </a:r>
            <a:r>
              <a:rPr lang="en"/>
              <a:t>quantitative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groupby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distribution 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datetime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 merge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925" y="1017725"/>
            <a:ext cx="4563600" cy="355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150" y="654876"/>
            <a:ext cx="4641800" cy="362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 flipH="1" rot="10800000">
            <a:off x="4176900" y="1523850"/>
            <a:ext cx="211800" cy="374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6900" y="1017725"/>
            <a:ext cx="4914900" cy="161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flipH="1" rot="10800000">
            <a:off x="1905000" y="2173000"/>
            <a:ext cx="2116800" cy="35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900" y="451152"/>
            <a:ext cx="4748825" cy="424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flipH="1" rot="10800000">
            <a:off x="2991550" y="2497725"/>
            <a:ext cx="1079400" cy="84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8950" y="2038012"/>
            <a:ext cx="5044724" cy="86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flipH="1" rot="10800000">
            <a:off x="3104450" y="2716475"/>
            <a:ext cx="804300" cy="98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93563" y="2348425"/>
            <a:ext cx="5038725" cy="1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2472075" y="3205725"/>
            <a:ext cx="1188300" cy="8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</a:t>
            </a:r>
            <a:r>
              <a:rPr lang="en"/>
              <a:t> by category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025875"/>
            <a:ext cx="3396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Similar to previous conclusion.</a:t>
            </a:r>
            <a:endParaRPr sz="1400"/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2611063"/>
            <a:ext cx="86010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141" y="111975"/>
            <a:ext cx="4888383" cy="50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79400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quota, bids received and premiums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quota, increase in </a:t>
            </a:r>
            <a:r>
              <a:rPr lang="en" sz="1400"/>
              <a:t>premiums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 in extra bids above quota, increase in premiums as well</a:t>
            </a:r>
            <a:endParaRPr sz="1400"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00" y="1080250"/>
            <a:ext cx="5719502" cy="35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 rotWithShape="1">
          <a:blip r:embed="rId4">
            <a:alphaModFix/>
          </a:blip>
          <a:srcRect b="7677" l="5467" r="2788" t="7669"/>
          <a:stretch/>
        </p:blipFill>
        <p:spPr>
          <a:xfrm>
            <a:off x="3042875" y="835088"/>
            <a:ext cx="5989500" cy="4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public transport dataset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quick look at the data we have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88" y="1598875"/>
            <a:ext cx="8793424" cy="27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some quick </a:t>
            </a:r>
            <a:r>
              <a:rPr lang="en"/>
              <a:t>analysis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2019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Pub_trips -&gt; </a:t>
            </a:r>
            <a:r>
              <a:rPr lang="en"/>
              <a:t>Average Daily Public Transport Ridership dataset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725" y="1106625"/>
            <a:ext cx="5325600" cy="3198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some quick analysis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2019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Pub_dist -&gt; Average trip distance dataset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850" y="1152475"/>
            <a:ext cx="5325600" cy="313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ridership increase from 1995 to 2016?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 of taxis and LRT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Large increase in MRT usage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General increase for all modes</a:t>
            </a:r>
            <a:endParaRPr sz="1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1" y="817825"/>
            <a:ext cx="5608525" cy="41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200" y="1025887"/>
            <a:ext cx="5860250" cy="390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80125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proportion for each mode change?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 was majority before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bus is still majority, 50% and other are 50%</a:t>
            </a:r>
            <a:endParaRPr sz="14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75" y="1111025"/>
            <a:ext cx="6130001" cy="25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375" y="1111025"/>
            <a:ext cx="5842901" cy="29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0258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is mostly left skewed, except for Taxis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 upper tail for MRT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32300"/>
            <a:ext cx="867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distribution of trips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50" y="1977863"/>
            <a:ext cx="6896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7253" l="9962" r="7773" t="7210"/>
          <a:stretch/>
        </p:blipFill>
        <p:spPr>
          <a:xfrm>
            <a:off x="3620375" y="773500"/>
            <a:ext cx="5071752" cy="42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