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6" r:id="rId2"/>
  </p:sldMasterIdLst>
  <p:notesMasterIdLst>
    <p:notesMasterId r:id="rId4"/>
  </p:notesMasterIdLst>
  <p:sldIdLst>
    <p:sldId id="256" r:id="rId3"/>
  </p:sldIdLst>
  <p:sldSz cx="21383625" cy="15119350"/>
  <p:notesSz cx="9928225" cy="14357350"/>
  <p:custDataLst>
    <p:tags r:id="rId5"/>
  </p:custDataLst>
  <p:defaultTextStyle>
    <a:defPPr>
      <a:defRPr lang="en-US"/>
    </a:defPPr>
    <a:lvl1pPr marL="0" algn="l" defTabSz="323058" rtl="0" eaLnBrk="1" latinLnBrk="0" hangingPunct="1">
      <a:defRPr sz="1272" kern="1200">
        <a:solidFill>
          <a:schemeClr val="tx1"/>
        </a:solidFill>
        <a:latin typeface="+mn-lt"/>
        <a:ea typeface="+mn-ea"/>
        <a:cs typeface="+mn-cs"/>
      </a:defRPr>
    </a:lvl1pPr>
    <a:lvl2pPr marL="323058" algn="l" defTabSz="323058" rtl="0" eaLnBrk="1" latinLnBrk="0" hangingPunct="1">
      <a:defRPr sz="1272" kern="1200">
        <a:solidFill>
          <a:schemeClr val="tx1"/>
        </a:solidFill>
        <a:latin typeface="+mn-lt"/>
        <a:ea typeface="+mn-ea"/>
        <a:cs typeface="+mn-cs"/>
      </a:defRPr>
    </a:lvl2pPr>
    <a:lvl3pPr marL="646115" algn="l" defTabSz="323058" rtl="0" eaLnBrk="1" latinLnBrk="0" hangingPunct="1">
      <a:defRPr sz="1272" kern="1200">
        <a:solidFill>
          <a:schemeClr val="tx1"/>
        </a:solidFill>
        <a:latin typeface="+mn-lt"/>
        <a:ea typeface="+mn-ea"/>
        <a:cs typeface="+mn-cs"/>
      </a:defRPr>
    </a:lvl3pPr>
    <a:lvl4pPr marL="969173" algn="l" defTabSz="323058" rtl="0" eaLnBrk="1" latinLnBrk="0" hangingPunct="1">
      <a:defRPr sz="1272" kern="1200">
        <a:solidFill>
          <a:schemeClr val="tx1"/>
        </a:solidFill>
        <a:latin typeface="+mn-lt"/>
        <a:ea typeface="+mn-ea"/>
        <a:cs typeface="+mn-cs"/>
      </a:defRPr>
    </a:lvl4pPr>
    <a:lvl5pPr marL="1292230" algn="l" defTabSz="323058" rtl="0" eaLnBrk="1" latinLnBrk="0" hangingPunct="1">
      <a:defRPr sz="1272" kern="1200">
        <a:solidFill>
          <a:schemeClr val="tx1"/>
        </a:solidFill>
        <a:latin typeface="+mn-lt"/>
        <a:ea typeface="+mn-ea"/>
        <a:cs typeface="+mn-cs"/>
      </a:defRPr>
    </a:lvl5pPr>
    <a:lvl6pPr marL="1615288" algn="l" defTabSz="323058" rtl="0" eaLnBrk="1" latinLnBrk="0" hangingPunct="1">
      <a:defRPr sz="1272" kern="1200">
        <a:solidFill>
          <a:schemeClr val="tx1"/>
        </a:solidFill>
        <a:latin typeface="+mn-lt"/>
        <a:ea typeface="+mn-ea"/>
        <a:cs typeface="+mn-cs"/>
      </a:defRPr>
    </a:lvl6pPr>
    <a:lvl7pPr marL="1938345" algn="l" defTabSz="323058" rtl="0" eaLnBrk="1" latinLnBrk="0" hangingPunct="1">
      <a:defRPr sz="1272" kern="1200">
        <a:solidFill>
          <a:schemeClr val="tx1"/>
        </a:solidFill>
        <a:latin typeface="+mn-lt"/>
        <a:ea typeface="+mn-ea"/>
        <a:cs typeface="+mn-cs"/>
      </a:defRPr>
    </a:lvl7pPr>
    <a:lvl8pPr marL="2261403" algn="l" defTabSz="323058" rtl="0" eaLnBrk="1" latinLnBrk="0" hangingPunct="1">
      <a:defRPr sz="1272" kern="1200">
        <a:solidFill>
          <a:schemeClr val="tx1"/>
        </a:solidFill>
        <a:latin typeface="+mn-lt"/>
        <a:ea typeface="+mn-ea"/>
        <a:cs typeface="+mn-cs"/>
      </a:defRPr>
    </a:lvl8pPr>
    <a:lvl9pPr marL="2584460" algn="l" defTabSz="323058" rtl="0" eaLnBrk="1" latinLnBrk="0" hangingPunct="1">
      <a:defRPr sz="1272"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53" d="100"/>
          <a:sy n="53" d="100"/>
        </p:scale>
        <p:origin x="126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notesMaster" Target="notesMasters/notesMaster1.xml"/><Relationship Id="rId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2231" cy="720361"/>
          </a:xfrm>
          <a:prstGeom prst="rect">
            <a:avLst/>
          </a:prstGeom>
        </p:spPr>
        <p:txBody>
          <a:bodyPr vert="horz" lIns="138769" tIns="69385" rIns="138769" bIns="69385" rtlCol="0"/>
          <a:lstStyle>
            <a:lvl1pPr algn="l">
              <a:defRPr sz="1800"/>
            </a:lvl1pPr>
          </a:lstStyle>
          <a:p>
            <a:endParaRPr lang="en-SG"/>
          </a:p>
        </p:txBody>
      </p:sp>
      <p:sp>
        <p:nvSpPr>
          <p:cNvPr id="3" name="Date Placeholder 2"/>
          <p:cNvSpPr>
            <a:spLocks noGrp="1"/>
          </p:cNvSpPr>
          <p:nvPr>
            <p:ph type="dt" idx="1"/>
          </p:nvPr>
        </p:nvSpPr>
        <p:spPr>
          <a:xfrm>
            <a:off x="5623697" y="0"/>
            <a:ext cx="4302231" cy="720361"/>
          </a:xfrm>
          <a:prstGeom prst="rect">
            <a:avLst/>
          </a:prstGeom>
        </p:spPr>
        <p:txBody>
          <a:bodyPr vert="horz" lIns="138769" tIns="69385" rIns="138769" bIns="69385" rtlCol="0"/>
          <a:lstStyle>
            <a:lvl1pPr algn="r">
              <a:defRPr sz="1800"/>
            </a:lvl1pPr>
          </a:lstStyle>
          <a:p>
            <a:fld id="{D9A76603-BA28-45BA-8E12-FDE34FBD2121}" type="datetimeFigureOut">
              <a:rPr lang="en-SG" smtClean="0"/>
              <a:t>22/10/2018</a:t>
            </a:fld>
            <a:endParaRPr lang="en-SG"/>
          </a:p>
        </p:txBody>
      </p:sp>
      <p:sp>
        <p:nvSpPr>
          <p:cNvPr id="4" name="Slide Image Placeholder 3"/>
          <p:cNvSpPr>
            <a:spLocks noGrp="1" noRot="1" noChangeAspect="1"/>
          </p:cNvSpPr>
          <p:nvPr>
            <p:ph type="sldImg" idx="2"/>
          </p:nvPr>
        </p:nvSpPr>
        <p:spPr>
          <a:xfrm>
            <a:off x="1538288" y="1795463"/>
            <a:ext cx="6851650" cy="4845050"/>
          </a:xfrm>
          <a:prstGeom prst="rect">
            <a:avLst/>
          </a:prstGeom>
          <a:noFill/>
          <a:ln w="12700">
            <a:solidFill>
              <a:prstClr val="black"/>
            </a:solidFill>
          </a:ln>
        </p:spPr>
        <p:txBody>
          <a:bodyPr vert="horz" lIns="138769" tIns="69385" rIns="138769" bIns="69385" rtlCol="0" anchor="ctr"/>
          <a:lstStyle/>
          <a:p>
            <a:endParaRPr lang="en-SG"/>
          </a:p>
        </p:txBody>
      </p:sp>
      <p:sp>
        <p:nvSpPr>
          <p:cNvPr id="5" name="Notes Placeholder 4"/>
          <p:cNvSpPr>
            <a:spLocks noGrp="1"/>
          </p:cNvSpPr>
          <p:nvPr>
            <p:ph type="body" sz="quarter" idx="3"/>
          </p:nvPr>
        </p:nvSpPr>
        <p:spPr>
          <a:xfrm>
            <a:off x="992823" y="6909474"/>
            <a:ext cx="7942580" cy="5653207"/>
          </a:xfrm>
          <a:prstGeom prst="rect">
            <a:avLst/>
          </a:prstGeom>
        </p:spPr>
        <p:txBody>
          <a:bodyPr vert="horz" lIns="138769" tIns="69385" rIns="138769" bIns="69385"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13636992"/>
            <a:ext cx="4302231" cy="720359"/>
          </a:xfrm>
          <a:prstGeom prst="rect">
            <a:avLst/>
          </a:prstGeom>
        </p:spPr>
        <p:txBody>
          <a:bodyPr vert="horz" lIns="138769" tIns="69385" rIns="138769" bIns="69385" rtlCol="0" anchor="b"/>
          <a:lstStyle>
            <a:lvl1pPr algn="l">
              <a:defRPr sz="1800"/>
            </a:lvl1pPr>
          </a:lstStyle>
          <a:p>
            <a:endParaRPr lang="en-SG"/>
          </a:p>
        </p:txBody>
      </p:sp>
      <p:sp>
        <p:nvSpPr>
          <p:cNvPr id="7" name="Slide Number Placeholder 6"/>
          <p:cNvSpPr>
            <a:spLocks noGrp="1"/>
          </p:cNvSpPr>
          <p:nvPr>
            <p:ph type="sldNum" sz="quarter" idx="5"/>
          </p:nvPr>
        </p:nvSpPr>
        <p:spPr>
          <a:xfrm>
            <a:off x="5623697" y="13636992"/>
            <a:ext cx="4302231" cy="720359"/>
          </a:xfrm>
          <a:prstGeom prst="rect">
            <a:avLst/>
          </a:prstGeom>
        </p:spPr>
        <p:txBody>
          <a:bodyPr vert="horz" lIns="138769" tIns="69385" rIns="138769" bIns="69385" rtlCol="0" anchor="b"/>
          <a:lstStyle>
            <a:lvl1pPr algn="r">
              <a:defRPr sz="1800"/>
            </a:lvl1pPr>
          </a:lstStyle>
          <a:p>
            <a:fld id="{60D721AD-2982-4B8F-8718-F4EB7C51FAD1}" type="slidenum">
              <a:rPr lang="en-SG" smtClean="0"/>
              <a:t>‹#›</a:t>
            </a:fld>
            <a:endParaRPr lang="en-SG"/>
          </a:p>
        </p:txBody>
      </p:sp>
    </p:spTree>
    <p:extLst>
      <p:ext uri="{BB962C8B-B14F-4D97-AF65-F5344CB8AC3E}">
        <p14:creationId xmlns:p14="http://schemas.microsoft.com/office/powerpoint/2010/main" val="3218625907"/>
      </p:ext>
    </p:extLst>
  </p:cSld>
  <p:clrMap bg1="lt1" tx1="dk1" bg2="lt2" tx2="dk2" accent1="accent1" accent2="accent2" accent3="accent3" accent4="accent4" accent5="accent5" accent6="accent6" hlink="hlink" folHlink="folHlink"/>
  <p:notesStyle>
    <a:lvl1pPr marL="0" algn="l" defTabSz="1752070" rtl="0" eaLnBrk="1" latinLnBrk="0" hangingPunct="1">
      <a:defRPr sz="2299" kern="1200">
        <a:solidFill>
          <a:schemeClr val="tx1"/>
        </a:solidFill>
        <a:latin typeface="+mn-lt"/>
        <a:ea typeface="+mn-ea"/>
        <a:cs typeface="+mn-cs"/>
      </a:defRPr>
    </a:lvl1pPr>
    <a:lvl2pPr marL="876035" algn="l" defTabSz="1752070" rtl="0" eaLnBrk="1" latinLnBrk="0" hangingPunct="1">
      <a:defRPr sz="2299" kern="1200">
        <a:solidFill>
          <a:schemeClr val="tx1"/>
        </a:solidFill>
        <a:latin typeface="+mn-lt"/>
        <a:ea typeface="+mn-ea"/>
        <a:cs typeface="+mn-cs"/>
      </a:defRPr>
    </a:lvl2pPr>
    <a:lvl3pPr marL="1752070" algn="l" defTabSz="1752070" rtl="0" eaLnBrk="1" latinLnBrk="0" hangingPunct="1">
      <a:defRPr sz="2299" kern="1200">
        <a:solidFill>
          <a:schemeClr val="tx1"/>
        </a:solidFill>
        <a:latin typeface="+mn-lt"/>
        <a:ea typeface="+mn-ea"/>
        <a:cs typeface="+mn-cs"/>
      </a:defRPr>
    </a:lvl3pPr>
    <a:lvl4pPr marL="2628105" algn="l" defTabSz="1752070" rtl="0" eaLnBrk="1" latinLnBrk="0" hangingPunct="1">
      <a:defRPr sz="2299" kern="1200">
        <a:solidFill>
          <a:schemeClr val="tx1"/>
        </a:solidFill>
        <a:latin typeface="+mn-lt"/>
        <a:ea typeface="+mn-ea"/>
        <a:cs typeface="+mn-cs"/>
      </a:defRPr>
    </a:lvl4pPr>
    <a:lvl5pPr marL="3504140" algn="l" defTabSz="1752070" rtl="0" eaLnBrk="1" latinLnBrk="0" hangingPunct="1">
      <a:defRPr sz="2299" kern="1200">
        <a:solidFill>
          <a:schemeClr val="tx1"/>
        </a:solidFill>
        <a:latin typeface="+mn-lt"/>
        <a:ea typeface="+mn-ea"/>
        <a:cs typeface="+mn-cs"/>
      </a:defRPr>
    </a:lvl5pPr>
    <a:lvl6pPr marL="4380175" algn="l" defTabSz="1752070" rtl="0" eaLnBrk="1" latinLnBrk="0" hangingPunct="1">
      <a:defRPr sz="2299" kern="1200">
        <a:solidFill>
          <a:schemeClr val="tx1"/>
        </a:solidFill>
        <a:latin typeface="+mn-lt"/>
        <a:ea typeface="+mn-ea"/>
        <a:cs typeface="+mn-cs"/>
      </a:defRPr>
    </a:lvl6pPr>
    <a:lvl7pPr marL="5256210" algn="l" defTabSz="1752070" rtl="0" eaLnBrk="1" latinLnBrk="0" hangingPunct="1">
      <a:defRPr sz="2299" kern="1200">
        <a:solidFill>
          <a:schemeClr val="tx1"/>
        </a:solidFill>
        <a:latin typeface="+mn-lt"/>
        <a:ea typeface="+mn-ea"/>
        <a:cs typeface="+mn-cs"/>
      </a:defRPr>
    </a:lvl7pPr>
    <a:lvl8pPr marL="6132246" algn="l" defTabSz="1752070" rtl="0" eaLnBrk="1" latinLnBrk="0" hangingPunct="1">
      <a:defRPr sz="2299" kern="1200">
        <a:solidFill>
          <a:schemeClr val="tx1"/>
        </a:solidFill>
        <a:latin typeface="+mn-lt"/>
        <a:ea typeface="+mn-ea"/>
        <a:cs typeface="+mn-cs"/>
      </a:defRPr>
    </a:lvl8pPr>
    <a:lvl9pPr marL="7008281" algn="l" defTabSz="1752070" rtl="0" eaLnBrk="1" latinLnBrk="0" hangingPunct="1">
      <a:defRPr sz="2299"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0518" y="2679550"/>
            <a:ext cx="10099606" cy="473193"/>
          </a:xfrm>
          <a:prstGeom prst="rect">
            <a:avLst/>
          </a:prstGeom>
        </p:spPr>
        <p:txBody>
          <a:bodyPr wrap="square" lIns="158267" tIns="158267" rIns="158267" bIns="158267">
            <a:spAutoFit/>
          </a:bodyPr>
          <a:lstStyle>
            <a:lvl1pPr marL="0" indent="0">
              <a:buNone/>
              <a:defRPr sz="998">
                <a:solidFill>
                  <a:schemeClr val="accent5">
                    <a:lumMod val="50000"/>
                  </a:schemeClr>
                </a:solidFill>
                <a:latin typeface="Times New Roman" panose="02020603050405020304" pitchFamily="18" charset="0"/>
                <a:cs typeface="Times New Roman" panose="02020603050405020304" pitchFamily="18" charset="0"/>
              </a:defRPr>
            </a:lvl1pPr>
            <a:lvl2pPr marL="513090" indent="-197342">
              <a:defRPr sz="848">
                <a:latin typeface="Trebuchet MS" pitchFamily="34" charset="0"/>
              </a:defRPr>
            </a:lvl2pPr>
            <a:lvl3pPr marL="710432" indent="-197342">
              <a:defRPr sz="848">
                <a:latin typeface="Trebuchet MS" pitchFamily="34" charset="0"/>
              </a:defRPr>
            </a:lvl3pPr>
            <a:lvl4pPr marL="927509" indent="-217077">
              <a:defRPr sz="848">
                <a:latin typeface="Trebuchet MS" pitchFamily="34" charset="0"/>
              </a:defRPr>
            </a:lvl4pPr>
            <a:lvl5pPr marL="1085383" indent="-157874">
              <a:defRPr sz="848">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449363" y="2388554"/>
            <a:ext cx="10091634" cy="342653"/>
          </a:xfrm>
          <a:prstGeom prst="rect">
            <a:avLst/>
          </a:prstGeom>
          <a:noFill/>
        </p:spPr>
        <p:txBody>
          <a:bodyPr wrap="square" lIns="63307" tIns="63307" rIns="63307" bIns="63307" anchor="ctr" anchorCtr="0">
            <a:spAutoFit/>
          </a:bodyPr>
          <a:lstStyle>
            <a:lvl1pPr marL="0" indent="0" algn="ctr">
              <a:buNone/>
              <a:defRPr sz="1396"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449362" y="6497788"/>
            <a:ext cx="10094101" cy="342653"/>
          </a:xfrm>
          <a:prstGeom prst="rect">
            <a:avLst/>
          </a:prstGeom>
          <a:noFill/>
        </p:spPr>
        <p:txBody>
          <a:bodyPr wrap="square" lIns="63307" tIns="63307" rIns="63307" bIns="63307" anchor="ctr" anchorCtr="0">
            <a:spAutoFit/>
          </a:bodyPr>
          <a:lstStyle>
            <a:lvl1pPr marL="0" indent="0" algn="ctr">
              <a:buNone/>
              <a:defRPr sz="1396" b="1" u="sng" baseline="0">
                <a:solidFill>
                  <a:schemeClr val="accent5">
                    <a:lumMod val="50000"/>
                  </a:schemeClr>
                </a:solidFill>
              </a:defRPr>
            </a:lvl1pPr>
          </a:lstStyle>
          <a:p>
            <a:pPr lvl="0"/>
            <a:r>
              <a:rPr lang="en-US" dirty="0" smtClean="0"/>
              <a:t>(click to edit)  OBJECTIVES</a:t>
            </a:r>
            <a:endParaRPr lang="en-US" dirty="0"/>
          </a:p>
        </p:txBody>
      </p:sp>
      <p:sp>
        <p:nvSpPr>
          <p:cNvPr id="25" name="Text Placeholder 5"/>
          <p:cNvSpPr>
            <a:spLocks noGrp="1"/>
          </p:cNvSpPr>
          <p:nvPr>
            <p:ph type="body" sz="quarter" idx="25" hasCustomPrompt="1"/>
          </p:nvPr>
        </p:nvSpPr>
        <p:spPr>
          <a:xfrm>
            <a:off x="10844179" y="2388554"/>
            <a:ext cx="10091504" cy="342653"/>
          </a:xfrm>
          <a:prstGeom prst="rect">
            <a:avLst/>
          </a:prstGeom>
          <a:noFill/>
        </p:spPr>
        <p:txBody>
          <a:bodyPr wrap="square" lIns="63307" tIns="63307" rIns="63307" bIns="63307" anchor="ctr" anchorCtr="0">
            <a:spAutoFit/>
          </a:bodyPr>
          <a:lstStyle>
            <a:lvl1pPr marL="0" indent="0" algn="ctr">
              <a:buNone/>
              <a:defRPr sz="1396"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10844179" y="2679550"/>
            <a:ext cx="10091504" cy="473193"/>
          </a:xfrm>
          <a:prstGeom prst="rect">
            <a:avLst/>
          </a:prstGeom>
        </p:spPr>
        <p:txBody>
          <a:bodyPr wrap="square" lIns="158267" tIns="158267" rIns="158267" bIns="158267">
            <a:spAutoFit/>
          </a:bodyPr>
          <a:lstStyle>
            <a:lvl1pPr marL="0" indent="0">
              <a:buNone/>
              <a:defRPr sz="998">
                <a:solidFill>
                  <a:schemeClr val="accent5">
                    <a:lumMod val="50000"/>
                  </a:schemeClr>
                </a:solidFill>
                <a:latin typeface="Times New Roman" panose="02020603050405020304" pitchFamily="18" charset="0"/>
                <a:cs typeface="Times New Roman" panose="02020603050405020304" pitchFamily="18" charset="0"/>
              </a:defRPr>
            </a:lvl1pPr>
            <a:lvl2pPr marL="513090" indent="-197342">
              <a:defRPr sz="848">
                <a:latin typeface="Trebuchet MS" pitchFamily="34" charset="0"/>
              </a:defRPr>
            </a:lvl2pPr>
            <a:lvl3pPr marL="710432" indent="-197342">
              <a:defRPr sz="848">
                <a:latin typeface="Trebuchet MS" pitchFamily="34" charset="0"/>
              </a:defRPr>
            </a:lvl3pPr>
            <a:lvl4pPr marL="927509" indent="-217077">
              <a:defRPr sz="848">
                <a:latin typeface="Trebuchet MS" pitchFamily="34" charset="0"/>
              </a:defRPr>
            </a:lvl4pPr>
            <a:lvl5pPr marL="1085383" indent="-157874">
              <a:defRPr sz="848">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10844180" y="6505763"/>
            <a:ext cx="10088731" cy="342653"/>
          </a:xfrm>
          <a:prstGeom prst="rect">
            <a:avLst/>
          </a:prstGeom>
          <a:noFill/>
        </p:spPr>
        <p:txBody>
          <a:bodyPr wrap="square" lIns="63307" tIns="63307" rIns="63307" bIns="63307" anchor="ctr" anchorCtr="0">
            <a:spAutoFit/>
          </a:bodyPr>
          <a:lstStyle>
            <a:lvl1pPr marL="0" indent="0" algn="ctr">
              <a:buNone/>
              <a:defRPr sz="1396"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10840313" y="6815959"/>
            <a:ext cx="10092599" cy="473193"/>
          </a:xfrm>
          <a:prstGeom prst="rect">
            <a:avLst/>
          </a:prstGeom>
        </p:spPr>
        <p:txBody>
          <a:bodyPr wrap="square" lIns="158267" tIns="158267" rIns="158267" bIns="158267">
            <a:spAutoFit/>
          </a:bodyPr>
          <a:lstStyle>
            <a:lvl1pPr marL="0" indent="0">
              <a:buNone/>
              <a:defRPr sz="998">
                <a:solidFill>
                  <a:schemeClr val="accent5">
                    <a:lumMod val="50000"/>
                  </a:schemeClr>
                </a:solidFill>
                <a:latin typeface="Times New Roman" panose="02020603050405020304" pitchFamily="18" charset="0"/>
                <a:cs typeface="Times New Roman" panose="02020603050405020304" pitchFamily="18" charset="0"/>
              </a:defRPr>
            </a:lvl1pPr>
            <a:lvl2pPr marL="513090" indent="-197342">
              <a:defRPr sz="848">
                <a:latin typeface="Trebuchet MS" pitchFamily="34" charset="0"/>
              </a:defRPr>
            </a:lvl2pPr>
            <a:lvl3pPr marL="710432" indent="-197342">
              <a:defRPr sz="848">
                <a:latin typeface="Trebuchet MS" pitchFamily="34" charset="0"/>
              </a:defRPr>
            </a:lvl3pPr>
            <a:lvl4pPr marL="927509" indent="-217077">
              <a:defRPr sz="848">
                <a:latin typeface="Trebuchet MS" pitchFamily="34" charset="0"/>
              </a:defRPr>
            </a:lvl4pPr>
            <a:lvl5pPr marL="1085383" indent="-157874">
              <a:defRPr sz="848">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10852003" y="11764505"/>
            <a:ext cx="10083680" cy="342653"/>
          </a:xfrm>
          <a:prstGeom prst="rect">
            <a:avLst/>
          </a:prstGeom>
          <a:noFill/>
        </p:spPr>
        <p:txBody>
          <a:bodyPr wrap="square" lIns="63307" tIns="63307" rIns="63307" bIns="63307" anchor="ctr" anchorCtr="0">
            <a:spAutoFit/>
          </a:bodyPr>
          <a:lstStyle>
            <a:lvl1pPr marL="0" indent="0" algn="ctr">
              <a:buNone/>
              <a:defRPr sz="1396"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10844180" y="12081766"/>
            <a:ext cx="10088731" cy="473193"/>
          </a:xfrm>
          <a:prstGeom prst="rect">
            <a:avLst/>
          </a:prstGeom>
        </p:spPr>
        <p:txBody>
          <a:bodyPr wrap="square" lIns="158267" tIns="158267" rIns="158267" bIns="158267">
            <a:spAutoFit/>
          </a:bodyPr>
          <a:lstStyle>
            <a:lvl1pPr marL="0" indent="0">
              <a:buNone/>
              <a:defRPr sz="998">
                <a:solidFill>
                  <a:schemeClr val="accent5">
                    <a:lumMod val="50000"/>
                  </a:schemeClr>
                </a:solidFill>
                <a:latin typeface="Times New Roman" panose="02020603050405020304" pitchFamily="18" charset="0"/>
                <a:cs typeface="Times New Roman" panose="02020603050405020304" pitchFamily="18" charset="0"/>
              </a:defRPr>
            </a:lvl1pPr>
            <a:lvl2pPr marL="513090" indent="-197342">
              <a:defRPr sz="848">
                <a:latin typeface="Trebuchet MS" pitchFamily="34" charset="0"/>
              </a:defRPr>
            </a:lvl2pPr>
            <a:lvl3pPr marL="710432" indent="-197342">
              <a:defRPr sz="848">
                <a:latin typeface="Trebuchet MS" pitchFamily="34" charset="0"/>
              </a:defRPr>
            </a:lvl3pPr>
            <a:lvl4pPr marL="927509" indent="-217077">
              <a:defRPr sz="848">
                <a:latin typeface="Trebuchet MS" pitchFamily="34" charset="0"/>
              </a:defRPr>
            </a:lvl4pPr>
            <a:lvl5pPr marL="1085383" indent="-157874">
              <a:defRPr sz="848">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440518" y="6808642"/>
            <a:ext cx="10100478" cy="473193"/>
          </a:xfrm>
          <a:prstGeom prst="rect">
            <a:avLst/>
          </a:prstGeom>
        </p:spPr>
        <p:txBody>
          <a:bodyPr wrap="square" lIns="158267" tIns="158267" rIns="158267" bIns="158267">
            <a:spAutoFit/>
          </a:bodyPr>
          <a:lstStyle>
            <a:lvl1pPr marL="0" indent="0">
              <a:buNone/>
              <a:defRPr sz="998">
                <a:solidFill>
                  <a:schemeClr val="accent5">
                    <a:lumMod val="50000"/>
                  </a:schemeClr>
                </a:solidFill>
                <a:latin typeface="Times New Roman" panose="02020603050405020304" pitchFamily="18" charset="0"/>
                <a:cs typeface="Times New Roman" panose="02020603050405020304" pitchFamily="18" charset="0"/>
              </a:defRPr>
            </a:lvl1pPr>
            <a:lvl2pPr marL="513090" indent="-197342">
              <a:defRPr sz="848">
                <a:latin typeface="Trebuchet MS" pitchFamily="34" charset="0"/>
              </a:defRPr>
            </a:lvl2pPr>
            <a:lvl3pPr marL="710432" indent="-197342">
              <a:defRPr sz="848">
                <a:latin typeface="Trebuchet MS" pitchFamily="34" charset="0"/>
              </a:defRPr>
            </a:lvl3pPr>
            <a:lvl4pPr marL="927509" indent="-217077">
              <a:defRPr sz="848">
                <a:latin typeface="Trebuchet MS" pitchFamily="34" charset="0"/>
              </a:defRPr>
            </a:lvl4pPr>
            <a:lvl5pPr marL="1085383" indent="-157874">
              <a:defRPr sz="848">
                <a:latin typeface="Trebuchet MS" pitchFamily="34" charset="0"/>
              </a:defRPr>
            </a:lvl5pPr>
          </a:lstStyle>
          <a:p>
            <a:pPr lvl="0"/>
            <a:r>
              <a:rPr lang="en-US" dirty="0" smtClean="0"/>
              <a:t>Type in or paste your text here</a:t>
            </a:r>
            <a:endParaRPr lang="en-US" dirty="0"/>
          </a:p>
        </p:txBody>
      </p:sp>
      <p:sp>
        <p:nvSpPr>
          <p:cNvPr id="76" name="Text Placeholder 76"/>
          <p:cNvSpPr>
            <a:spLocks noGrp="1"/>
          </p:cNvSpPr>
          <p:nvPr>
            <p:ph type="body" sz="quarter" idx="150" hasCustomPrompt="1"/>
          </p:nvPr>
        </p:nvSpPr>
        <p:spPr>
          <a:xfrm>
            <a:off x="2889436" y="1774983"/>
            <a:ext cx="15604756" cy="384152"/>
          </a:xfrm>
          <a:prstGeom prst="rect">
            <a:avLst/>
          </a:prstGeom>
        </p:spPr>
        <p:txBody>
          <a:bodyPr lIns="54681" tIns="27341" rIns="54681" bIns="27341">
            <a:normAutofit/>
          </a:bodyPr>
          <a:lstStyle>
            <a:lvl1pPr marL="0" indent="0" algn="ctr">
              <a:buFontTx/>
              <a:buNone/>
              <a:defRPr sz="2144">
                <a:solidFill>
                  <a:schemeClr val="bg1"/>
                </a:solidFill>
                <a:latin typeface="+mj-lt"/>
              </a:defRPr>
            </a:lvl1pPr>
            <a:lvl2pPr>
              <a:buFontTx/>
              <a:buNone/>
              <a:defRPr sz="2144"/>
            </a:lvl2pPr>
            <a:lvl3pPr>
              <a:buFontTx/>
              <a:buNone/>
              <a:defRPr sz="2144"/>
            </a:lvl3pPr>
            <a:lvl4pPr>
              <a:buFontTx/>
              <a:buNone/>
              <a:defRPr sz="2144"/>
            </a:lvl4pPr>
            <a:lvl5pPr>
              <a:buFontTx/>
              <a:buNone/>
              <a:defRPr sz="2144"/>
            </a:lvl5pPr>
          </a:lstStyle>
          <a:p>
            <a:pPr lvl="0"/>
            <a:r>
              <a:rPr lang="en-US" dirty="0" smtClean="0"/>
              <a:t>Click here to add affiliations</a:t>
            </a:r>
            <a:endParaRPr lang="en-US" dirty="0"/>
          </a:p>
        </p:txBody>
      </p:sp>
      <p:sp>
        <p:nvSpPr>
          <p:cNvPr id="79" name="Text Placeholder 76"/>
          <p:cNvSpPr>
            <a:spLocks noGrp="1"/>
          </p:cNvSpPr>
          <p:nvPr>
            <p:ph type="body" sz="quarter" idx="151" hasCustomPrompt="1"/>
          </p:nvPr>
        </p:nvSpPr>
        <p:spPr>
          <a:xfrm>
            <a:off x="2889436" y="1116434"/>
            <a:ext cx="15604756" cy="658547"/>
          </a:xfrm>
          <a:prstGeom prst="rect">
            <a:avLst/>
          </a:prstGeom>
        </p:spPr>
        <p:txBody>
          <a:bodyPr lIns="54681" tIns="27341" rIns="54681" bIns="27341" anchor="t" anchorCtr="1">
            <a:normAutofit/>
          </a:bodyPr>
          <a:lstStyle>
            <a:lvl1pPr marL="0" indent="0" algn="ctr">
              <a:buFontTx/>
              <a:buNone/>
              <a:defRPr sz="3442">
                <a:solidFill>
                  <a:schemeClr val="bg1"/>
                </a:solidFill>
                <a:latin typeface="+mj-lt"/>
              </a:defRPr>
            </a:lvl1pPr>
            <a:lvl2pPr>
              <a:buFontTx/>
              <a:buNone/>
              <a:defRPr sz="2144"/>
            </a:lvl2pPr>
            <a:lvl3pPr>
              <a:buFontTx/>
              <a:buNone/>
              <a:defRPr sz="2144"/>
            </a:lvl3pPr>
            <a:lvl4pPr>
              <a:buFontTx/>
              <a:buNone/>
              <a:defRPr sz="2144"/>
            </a:lvl4pPr>
            <a:lvl5pPr>
              <a:buFontTx/>
              <a:buNone/>
              <a:defRPr sz="2144"/>
            </a:lvl5pPr>
          </a:lstStyle>
          <a:p>
            <a:pPr lvl="0"/>
            <a:r>
              <a:rPr lang="en-US" dirty="0" smtClean="0"/>
              <a:t>Click here to add authors</a:t>
            </a:r>
            <a:endParaRPr lang="en-US" dirty="0"/>
          </a:p>
        </p:txBody>
      </p:sp>
      <p:sp>
        <p:nvSpPr>
          <p:cNvPr id="80" name="Text Placeholder 76"/>
          <p:cNvSpPr>
            <a:spLocks noGrp="1"/>
          </p:cNvSpPr>
          <p:nvPr>
            <p:ph type="body" sz="quarter" idx="153" hasCustomPrompt="1"/>
          </p:nvPr>
        </p:nvSpPr>
        <p:spPr>
          <a:xfrm>
            <a:off x="2889436" y="174120"/>
            <a:ext cx="15604756" cy="942316"/>
          </a:xfrm>
          <a:prstGeom prst="rect">
            <a:avLst/>
          </a:prstGeom>
        </p:spPr>
        <p:txBody>
          <a:bodyPr lIns="54681" tIns="27341" rIns="54681" bIns="27341" anchor="t" anchorCtr="1">
            <a:normAutofit/>
          </a:bodyPr>
          <a:lstStyle>
            <a:lvl1pPr marL="0" indent="0" algn="ctr">
              <a:buFontTx/>
              <a:buNone/>
              <a:defRPr sz="4938" b="1">
                <a:solidFill>
                  <a:schemeClr val="bg1"/>
                </a:solidFill>
                <a:latin typeface="+mj-lt"/>
              </a:defRPr>
            </a:lvl1pPr>
            <a:lvl2pPr>
              <a:buFontTx/>
              <a:buNone/>
              <a:defRPr sz="2144"/>
            </a:lvl2pPr>
            <a:lvl3pPr>
              <a:buFontTx/>
              <a:buNone/>
              <a:defRPr sz="2144"/>
            </a:lvl3pPr>
            <a:lvl4pPr>
              <a:buFontTx/>
              <a:buNone/>
              <a:defRPr sz="2144"/>
            </a:lvl4pPr>
            <a:lvl5pPr>
              <a:buFontTx/>
              <a:buNone/>
              <a:defRPr sz="2144"/>
            </a:lvl5pPr>
          </a:lstStyle>
          <a:p>
            <a:pPr lvl="0"/>
            <a:r>
              <a:rPr lang="en-US" dirty="0" smtClean="0"/>
              <a:t>Click here to add title</a:t>
            </a:r>
            <a:endParaRPr lang="en-US" dirty="0"/>
          </a:p>
        </p:txBody>
      </p:sp>
    </p:spTree>
    <p:extLst>
      <p:ext uri="{BB962C8B-B14F-4D97-AF65-F5344CB8AC3E}">
        <p14:creationId xmlns:p14="http://schemas.microsoft.com/office/powerpoint/2010/main" val="226597215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007957"/>
            <a:ext cx="6896776" cy="3527848"/>
          </a:xfrm>
        </p:spPr>
        <p:txBody>
          <a:bodyPr anchor="b"/>
          <a:lstStyle>
            <a:lvl1pPr>
              <a:defRPr sz="7055"/>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090826" y="2176910"/>
            <a:ext cx="10825460" cy="10744538"/>
          </a:xfrm>
        </p:spPr>
        <p:txBody>
          <a:bodyPr anchor="t"/>
          <a:lstStyle>
            <a:lvl1pPr marL="0" indent="0">
              <a:buNone/>
              <a:defRPr sz="7055"/>
            </a:lvl1pPr>
            <a:lvl2pPr marL="1007943" indent="0">
              <a:buNone/>
              <a:defRPr sz="6173"/>
            </a:lvl2pPr>
            <a:lvl3pPr marL="2015886" indent="0">
              <a:buNone/>
              <a:defRPr sz="5291"/>
            </a:lvl3pPr>
            <a:lvl4pPr marL="3023829" indent="0">
              <a:buNone/>
              <a:defRPr sz="4409"/>
            </a:lvl4pPr>
            <a:lvl5pPr marL="4031772" indent="0">
              <a:buNone/>
              <a:defRPr sz="4409"/>
            </a:lvl5pPr>
            <a:lvl6pPr marL="5039716" indent="0">
              <a:buNone/>
              <a:defRPr sz="4409"/>
            </a:lvl6pPr>
            <a:lvl7pPr marL="6047659" indent="0">
              <a:buNone/>
              <a:defRPr sz="4409"/>
            </a:lvl7pPr>
            <a:lvl8pPr marL="7055602" indent="0">
              <a:buNone/>
              <a:defRPr sz="4409"/>
            </a:lvl8pPr>
            <a:lvl9pPr marL="8063545" indent="0">
              <a:buNone/>
              <a:defRPr sz="4409"/>
            </a:lvl9pPr>
          </a:lstStyle>
          <a:p>
            <a:r>
              <a:rPr lang="en-US" smtClean="0"/>
              <a:t>Click icon to add picture</a:t>
            </a:r>
            <a:endParaRPr lang="en-US" dirty="0"/>
          </a:p>
        </p:txBody>
      </p:sp>
      <p:sp>
        <p:nvSpPr>
          <p:cNvPr id="4" name="Text Placeholder 3"/>
          <p:cNvSpPr>
            <a:spLocks noGrp="1"/>
          </p:cNvSpPr>
          <p:nvPr>
            <p:ph type="body" sz="half" idx="2"/>
          </p:nvPr>
        </p:nvSpPr>
        <p:spPr>
          <a:xfrm>
            <a:off x="1472909" y="4535805"/>
            <a:ext cx="6896776" cy="8403140"/>
          </a:xfrm>
        </p:spPr>
        <p:txBody>
          <a:bodyPr/>
          <a:lstStyle>
            <a:lvl1pPr marL="0" indent="0">
              <a:buNone/>
              <a:defRPr sz="3527"/>
            </a:lvl1pPr>
            <a:lvl2pPr marL="1007943" indent="0">
              <a:buNone/>
              <a:defRPr sz="3086"/>
            </a:lvl2pPr>
            <a:lvl3pPr marL="2015886" indent="0">
              <a:buNone/>
              <a:defRPr sz="2646"/>
            </a:lvl3pPr>
            <a:lvl4pPr marL="3023829" indent="0">
              <a:buNone/>
              <a:defRPr sz="2205"/>
            </a:lvl4pPr>
            <a:lvl5pPr marL="4031772" indent="0">
              <a:buNone/>
              <a:defRPr sz="2205"/>
            </a:lvl5pPr>
            <a:lvl6pPr marL="5039716" indent="0">
              <a:buNone/>
              <a:defRPr sz="2205"/>
            </a:lvl6pPr>
            <a:lvl7pPr marL="6047659" indent="0">
              <a:buNone/>
              <a:defRPr sz="2205"/>
            </a:lvl7pPr>
            <a:lvl8pPr marL="7055602" indent="0">
              <a:buNone/>
              <a:defRPr sz="2205"/>
            </a:lvl8pPr>
            <a:lvl9pPr marL="8063545" indent="0">
              <a:buNone/>
              <a:defRPr sz="2205"/>
            </a:lvl9pPr>
          </a:lstStyle>
          <a:p>
            <a:pPr lvl="0"/>
            <a:r>
              <a:rPr lang="en-US" smtClean="0"/>
              <a:t>Edit Master text styles</a:t>
            </a:r>
          </a:p>
        </p:txBody>
      </p:sp>
      <p:sp>
        <p:nvSpPr>
          <p:cNvPr id="5" name="Date Placeholder 4"/>
          <p:cNvSpPr>
            <a:spLocks noGrp="1"/>
          </p:cNvSpPr>
          <p:nvPr>
            <p:ph type="dt" sz="half" idx="10"/>
          </p:nvPr>
        </p:nvSpPr>
        <p:spPr/>
        <p:txBody>
          <a:bodyPr/>
          <a:lstStyle/>
          <a:p>
            <a:fld id="{FC321356-8639-4170-ABEB-9B00814394B5}" type="datetimeFigureOut">
              <a:rPr lang="en-SG" smtClean="0"/>
              <a:t>22/10/2018</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71666B1E-8994-4B15-BEC4-F4164A0FAF6B}" type="slidenum">
              <a:rPr lang="en-SG" smtClean="0"/>
              <a:t>‹#›</a:t>
            </a:fld>
            <a:endParaRPr lang="en-SG"/>
          </a:p>
        </p:txBody>
      </p:sp>
    </p:spTree>
    <p:extLst>
      <p:ext uri="{BB962C8B-B14F-4D97-AF65-F5344CB8AC3E}">
        <p14:creationId xmlns:p14="http://schemas.microsoft.com/office/powerpoint/2010/main" val="4051659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321356-8639-4170-ABEB-9B00814394B5}" type="datetimeFigureOut">
              <a:rPr lang="en-SG" smtClean="0"/>
              <a:t>22/10/2018</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1666B1E-8994-4B15-BEC4-F4164A0FAF6B}" type="slidenum">
              <a:rPr lang="en-SG" smtClean="0"/>
              <a:t>‹#›</a:t>
            </a:fld>
            <a:endParaRPr lang="en-SG"/>
          </a:p>
        </p:txBody>
      </p:sp>
    </p:spTree>
    <p:extLst>
      <p:ext uri="{BB962C8B-B14F-4D97-AF65-F5344CB8AC3E}">
        <p14:creationId xmlns:p14="http://schemas.microsoft.com/office/powerpoint/2010/main" val="26455668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804966"/>
            <a:ext cx="4610844" cy="128129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70125" y="804966"/>
            <a:ext cx="13565237" cy="128129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321356-8639-4170-ABEB-9B00814394B5}" type="datetimeFigureOut">
              <a:rPr lang="en-SG" smtClean="0"/>
              <a:t>22/10/2018</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1666B1E-8994-4B15-BEC4-F4164A0FAF6B}" type="slidenum">
              <a:rPr lang="en-SG" smtClean="0"/>
              <a:t>‹#›</a:t>
            </a:fld>
            <a:endParaRPr lang="en-SG"/>
          </a:p>
        </p:txBody>
      </p:sp>
    </p:spTree>
    <p:extLst>
      <p:ext uri="{BB962C8B-B14F-4D97-AF65-F5344CB8AC3E}">
        <p14:creationId xmlns:p14="http://schemas.microsoft.com/office/powerpoint/2010/main" val="3479403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2474395"/>
            <a:ext cx="18176081" cy="5263774"/>
          </a:xfrm>
        </p:spPr>
        <p:txBody>
          <a:bodyPr anchor="b"/>
          <a:lstStyle>
            <a:lvl1pPr algn="ctr">
              <a:defRPr sz="13228"/>
            </a:lvl1pPr>
          </a:lstStyle>
          <a:p>
            <a:r>
              <a:rPr lang="en-US" smtClean="0"/>
              <a:t>Click to edit Master title style</a:t>
            </a:r>
            <a:endParaRPr lang="en-US" dirty="0"/>
          </a:p>
        </p:txBody>
      </p:sp>
      <p:sp>
        <p:nvSpPr>
          <p:cNvPr id="3" name="Subtitle 2"/>
          <p:cNvSpPr>
            <a:spLocks noGrp="1"/>
          </p:cNvSpPr>
          <p:nvPr>
            <p:ph type="subTitle" idx="1"/>
          </p:nvPr>
        </p:nvSpPr>
        <p:spPr>
          <a:xfrm>
            <a:off x="2672953" y="7941160"/>
            <a:ext cx="16037719" cy="3650342"/>
          </a:xfrm>
        </p:spPr>
        <p:txBody>
          <a:bodyPr/>
          <a:lstStyle>
            <a:lvl1pPr marL="0" indent="0" algn="ctr">
              <a:buNone/>
              <a:defRPr sz="5291"/>
            </a:lvl1pPr>
            <a:lvl2pPr marL="1007943" indent="0" algn="ctr">
              <a:buNone/>
              <a:defRPr sz="4409"/>
            </a:lvl2pPr>
            <a:lvl3pPr marL="2015886" indent="0" algn="ctr">
              <a:buNone/>
              <a:defRPr sz="3968"/>
            </a:lvl3pPr>
            <a:lvl4pPr marL="3023829" indent="0" algn="ctr">
              <a:buNone/>
              <a:defRPr sz="3527"/>
            </a:lvl4pPr>
            <a:lvl5pPr marL="4031772" indent="0" algn="ctr">
              <a:buNone/>
              <a:defRPr sz="3527"/>
            </a:lvl5pPr>
            <a:lvl6pPr marL="5039716" indent="0" algn="ctr">
              <a:buNone/>
              <a:defRPr sz="3527"/>
            </a:lvl6pPr>
            <a:lvl7pPr marL="6047659" indent="0" algn="ctr">
              <a:buNone/>
              <a:defRPr sz="3527"/>
            </a:lvl7pPr>
            <a:lvl8pPr marL="7055602" indent="0" algn="ctr">
              <a:buNone/>
              <a:defRPr sz="3527"/>
            </a:lvl8pPr>
            <a:lvl9pPr marL="8063545" indent="0" algn="ctr">
              <a:buNone/>
              <a:defRPr sz="3527"/>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C321356-8639-4170-ABEB-9B00814394B5}" type="datetimeFigureOut">
              <a:rPr lang="en-SG" smtClean="0"/>
              <a:t>22/10/2018</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1666B1E-8994-4B15-BEC4-F4164A0FAF6B}" type="slidenum">
              <a:rPr lang="en-SG" smtClean="0"/>
              <a:t>‹#›</a:t>
            </a:fld>
            <a:endParaRPr lang="en-SG"/>
          </a:p>
        </p:txBody>
      </p:sp>
    </p:spTree>
    <p:extLst>
      <p:ext uri="{BB962C8B-B14F-4D97-AF65-F5344CB8AC3E}">
        <p14:creationId xmlns:p14="http://schemas.microsoft.com/office/powerpoint/2010/main" val="4229767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321356-8639-4170-ABEB-9B00814394B5}" type="datetimeFigureOut">
              <a:rPr lang="en-SG" smtClean="0"/>
              <a:t>22/10/2018</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1666B1E-8994-4B15-BEC4-F4164A0FAF6B}" type="slidenum">
              <a:rPr lang="en-SG" smtClean="0"/>
              <a:t>‹#›</a:t>
            </a:fld>
            <a:endParaRPr lang="en-SG"/>
          </a:p>
        </p:txBody>
      </p:sp>
    </p:spTree>
    <p:extLst>
      <p:ext uri="{BB962C8B-B14F-4D97-AF65-F5344CB8AC3E}">
        <p14:creationId xmlns:p14="http://schemas.microsoft.com/office/powerpoint/2010/main" val="249416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3769342"/>
            <a:ext cx="18443377" cy="6289229"/>
          </a:xfrm>
        </p:spPr>
        <p:txBody>
          <a:bodyPr anchor="b"/>
          <a:lstStyle>
            <a:lvl1pPr>
              <a:defRPr sz="13228"/>
            </a:lvl1pPr>
          </a:lstStyle>
          <a:p>
            <a:r>
              <a:rPr lang="en-US" smtClean="0"/>
              <a:t>Click to edit Master title style</a:t>
            </a:r>
            <a:endParaRPr lang="en-US" dirty="0"/>
          </a:p>
        </p:txBody>
      </p:sp>
      <p:sp>
        <p:nvSpPr>
          <p:cNvPr id="3" name="Text Placeholder 2"/>
          <p:cNvSpPr>
            <a:spLocks noGrp="1"/>
          </p:cNvSpPr>
          <p:nvPr>
            <p:ph type="body" idx="1"/>
          </p:nvPr>
        </p:nvSpPr>
        <p:spPr>
          <a:xfrm>
            <a:off x="1458988" y="10118069"/>
            <a:ext cx="18443377" cy="3307357"/>
          </a:xfrm>
        </p:spPr>
        <p:txBody>
          <a:bodyPr/>
          <a:lstStyle>
            <a:lvl1pPr marL="0" indent="0">
              <a:buNone/>
              <a:defRPr sz="5291">
                <a:solidFill>
                  <a:schemeClr val="tx1"/>
                </a:solidFill>
              </a:defRPr>
            </a:lvl1pPr>
            <a:lvl2pPr marL="1007943" indent="0">
              <a:buNone/>
              <a:defRPr sz="4409">
                <a:solidFill>
                  <a:schemeClr val="tx1">
                    <a:tint val="75000"/>
                  </a:schemeClr>
                </a:solidFill>
              </a:defRPr>
            </a:lvl2pPr>
            <a:lvl3pPr marL="2015886" indent="0">
              <a:buNone/>
              <a:defRPr sz="3968">
                <a:solidFill>
                  <a:schemeClr val="tx1">
                    <a:tint val="75000"/>
                  </a:schemeClr>
                </a:solidFill>
              </a:defRPr>
            </a:lvl3pPr>
            <a:lvl4pPr marL="3023829" indent="0">
              <a:buNone/>
              <a:defRPr sz="3527">
                <a:solidFill>
                  <a:schemeClr val="tx1">
                    <a:tint val="75000"/>
                  </a:schemeClr>
                </a:solidFill>
              </a:defRPr>
            </a:lvl4pPr>
            <a:lvl5pPr marL="4031772" indent="0">
              <a:buNone/>
              <a:defRPr sz="3527">
                <a:solidFill>
                  <a:schemeClr val="tx1">
                    <a:tint val="75000"/>
                  </a:schemeClr>
                </a:solidFill>
              </a:defRPr>
            </a:lvl5pPr>
            <a:lvl6pPr marL="5039716" indent="0">
              <a:buNone/>
              <a:defRPr sz="3527">
                <a:solidFill>
                  <a:schemeClr val="tx1">
                    <a:tint val="75000"/>
                  </a:schemeClr>
                </a:solidFill>
              </a:defRPr>
            </a:lvl6pPr>
            <a:lvl7pPr marL="6047659" indent="0">
              <a:buNone/>
              <a:defRPr sz="3527">
                <a:solidFill>
                  <a:schemeClr val="tx1">
                    <a:tint val="75000"/>
                  </a:schemeClr>
                </a:solidFill>
              </a:defRPr>
            </a:lvl7pPr>
            <a:lvl8pPr marL="7055602" indent="0">
              <a:buNone/>
              <a:defRPr sz="3527">
                <a:solidFill>
                  <a:schemeClr val="tx1">
                    <a:tint val="75000"/>
                  </a:schemeClr>
                </a:solidFill>
              </a:defRPr>
            </a:lvl8pPr>
            <a:lvl9pPr marL="8063545" indent="0">
              <a:buNone/>
              <a:defRPr sz="3527">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C321356-8639-4170-ABEB-9B00814394B5}" type="datetimeFigureOut">
              <a:rPr lang="en-SG" smtClean="0"/>
              <a:t>22/10/2018</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1666B1E-8994-4B15-BEC4-F4164A0FAF6B}" type="slidenum">
              <a:rPr lang="en-SG" smtClean="0"/>
              <a:t>‹#›</a:t>
            </a:fld>
            <a:endParaRPr lang="en-SG"/>
          </a:p>
        </p:txBody>
      </p:sp>
    </p:spTree>
    <p:extLst>
      <p:ext uri="{BB962C8B-B14F-4D97-AF65-F5344CB8AC3E}">
        <p14:creationId xmlns:p14="http://schemas.microsoft.com/office/powerpoint/2010/main" val="2671911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70124" y="4024827"/>
            <a:ext cx="9088041" cy="959308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0825460" y="4024827"/>
            <a:ext cx="9088041" cy="959308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C321356-8639-4170-ABEB-9B00814394B5}" type="datetimeFigureOut">
              <a:rPr lang="en-SG" smtClean="0"/>
              <a:t>22/10/2018</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71666B1E-8994-4B15-BEC4-F4164A0FAF6B}" type="slidenum">
              <a:rPr lang="en-SG" smtClean="0"/>
              <a:t>‹#›</a:t>
            </a:fld>
            <a:endParaRPr lang="en-SG"/>
          </a:p>
        </p:txBody>
      </p:sp>
    </p:spTree>
    <p:extLst>
      <p:ext uri="{BB962C8B-B14F-4D97-AF65-F5344CB8AC3E}">
        <p14:creationId xmlns:p14="http://schemas.microsoft.com/office/powerpoint/2010/main" val="1054871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804969"/>
            <a:ext cx="18443377" cy="2922375"/>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72912" y="3706342"/>
            <a:ext cx="9046274" cy="1816421"/>
          </a:xfrm>
        </p:spPr>
        <p:txBody>
          <a:bodyPr anchor="b"/>
          <a:lstStyle>
            <a:lvl1pPr marL="0" indent="0">
              <a:buNone/>
              <a:defRPr sz="5291" b="1"/>
            </a:lvl1pPr>
            <a:lvl2pPr marL="1007943" indent="0">
              <a:buNone/>
              <a:defRPr sz="4409" b="1"/>
            </a:lvl2pPr>
            <a:lvl3pPr marL="2015886" indent="0">
              <a:buNone/>
              <a:defRPr sz="3968" b="1"/>
            </a:lvl3pPr>
            <a:lvl4pPr marL="3023829" indent="0">
              <a:buNone/>
              <a:defRPr sz="3527" b="1"/>
            </a:lvl4pPr>
            <a:lvl5pPr marL="4031772" indent="0">
              <a:buNone/>
              <a:defRPr sz="3527" b="1"/>
            </a:lvl5pPr>
            <a:lvl6pPr marL="5039716" indent="0">
              <a:buNone/>
              <a:defRPr sz="3527" b="1"/>
            </a:lvl6pPr>
            <a:lvl7pPr marL="6047659" indent="0">
              <a:buNone/>
              <a:defRPr sz="3527" b="1"/>
            </a:lvl7pPr>
            <a:lvl8pPr marL="7055602" indent="0">
              <a:buNone/>
              <a:defRPr sz="3527" b="1"/>
            </a:lvl8pPr>
            <a:lvl9pPr marL="8063545" indent="0">
              <a:buNone/>
              <a:defRPr sz="3527" b="1"/>
            </a:lvl9pPr>
          </a:lstStyle>
          <a:p>
            <a:pPr lvl="0"/>
            <a:r>
              <a:rPr lang="en-US" smtClean="0"/>
              <a:t>Edit Master text styles</a:t>
            </a:r>
          </a:p>
        </p:txBody>
      </p:sp>
      <p:sp>
        <p:nvSpPr>
          <p:cNvPr id="4" name="Content Placeholder 3"/>
          <p:cNvSpPr>
            <a:spLocks noGrp="1"/>
          </p:cNvSpPr>
          <p:nvPr>
            <p:ph sz="half" idx="2"/>
          </p:nvPr>
        </p:nvSpPr>
        <p:spPr>
          <a:xfrm>
            <a:off x="1472912" y="5522763"/>
            <a:ext cx="9046274" cy="812315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0825461" y="3706342"/>
            <a:ext cx="9090826" cy="1816421"/>
          </a:xfrm>
        </p:spPr>
        <p:txBody>
          <a:bodyPr anchor="b"/>
          <a:lstStyle>
            <a:lvl1pPr marL="0" indent="0">
              <a:buNone/>
              <a:defRPr sz="5291" b="1"/>
            </a:lvl1pPr>
            <a:lvl2pPr marL="1007943" indent="0">
              <a:buNone/>
              <a:defRPr sz="4409" b="1"/>
            </a:lvl2pPr>
            <a:lvl3pPr marL="2015886" indent="0">
              <a:buNone/>
              <a:defRPr sz="3968" b="1"/>
            </a:lvl3pPr>
            <a:lvl4pPr marL="3023829" indent="0">
              <a:buNone/>
              <a:defRPr sz="3527" b="1"/>
            </a:lvl4pPr>
            <a:lvl5pPr marL="4031772" indent="0">
              <a:buNone/>
              <a:defRPr sz="3527" b="1"/>
            </a:lvl5pPr>
            <a:lvl6pPr marL="5039716" indent="0">
              <a:buNone/>
              <a:defRPr sz="3527" b="1"/>
            </a:lvl6pPr>
            <a:lvl7pPr marL="6047659" indent="0">
              <a:buNone/>
              <a:defRPr sz="3527" b="1"/>
            </a:lvl7pPr>
            <a:lvl8pPr marL="7055602" indent="0">
              <a:buNone/>
              <a:defRPr sz="3527" b="1"/>
            </a:lvl8pPr>
            <a:lvl9pPr marL="8063545" indent="0">
              <a:buNone/>
              <a:defRPr sz="3527" b="1"/>
            </a:lvl9pPr>
          </a:lstStyle>
          <a:p>
            <a:pPr lvl="0"/>
            <a:r>
              <a:rPr lang="en-US" smtClean="0"/>
              <a:t>Edit Master text styles</a:t>
            </a:r>
          </a:p>
        </p:txBody>
      </p:sp>
      <p:sp>
        <p:nvSpPr>
          <p:cNvPr id="6" name="Content Placeholder 5"/>
          <p:cNvSpPr>
            <a:spLocks noGrp="1"/>
          </p:cNvSpPr>
          <p:nvPr>
            <p:ph sz="quarter" idx="4"/>
          </p:nvPr>
        </p:nvSpPr>
        <p:spPr>
          <a:xfrm>
            <a:off x="10825461" y="5522763"/>
            <a:ext cx="9090826" cy="812315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C321356-8639-4170-ABEB-9B00814394B5}" type="datetimeFigureOut">
              <a:rPr lang="en-SG" smtClean="0"/>
              <a:t>22/10/2018</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71666B1E-8994-4B15-BEC4-F4164A0FAF6B}" type="slidenum">
              <a:rPr lang="en-SG" smtClean="0"/>
              <a:t>‹#›</a:t>
            </a:fld>
            <a:endParaRPr lang="en-SG"/>
          </a:p>
        </p:txBody>
      </p:sp>
    </p:spTree>
    <p:extLst>
      <p:ext uri="{BB962C8B-B14F-4D97-AF65-F5344CB8AC3E}">
        <p14:creationId xmlns:p14="http://schemas.microsoft.com/office/powerpoint/2010/main" val="3414421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C321356-8639-4170-ABEB-9B00814394B5}" type="datetimeFigureOut">
              <a:rPr lang="en-SG" smtClean="0"/>
              <a:t>22/10/2018</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71666B1E-8994-4B15-BEC4-F4164A0FAF6B}" type="slidenum">
              <a:rPr lang="en-SG" smtClean="0"/>
              <a:t>‹#›</a:t>
            </a:fld>
            <a:endParaRPr lang="en-SG"/>
          </a:p>
        </p:txBody>
      </p:sp>
    </p:spTree>
    <p:extLst>
      <p:ext uri="{BB962C8B-B14F-4D97-AF65-F5344CB8AC3E}">
        <p14:creationId xmlns:p14="http://schemas.microsoft.com/office/powerpoint/2010/main" val="1504212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321356-8639-4170-ABEB-9B00814394B5}" type="datetimeFigureOut">
              <a:rPr lang="en-SG" smtClean="0"/>
              <a:t>22/10/2018</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71666B1E-8994-4B15-BEC4-F4164A0FAF6B}" type="slidenum">
              <a:rPr lang="en-SG" smtClean="0"/>
              <a:t>‹#›</a:t>
            </a:fld>
            <a:endParaRPr lang="en-SG"/>
          </a:p>
        </p:txBody>
      </p:sp>
    </p:spTree>
    <p:extLst>
      <p:ext uri="{BB962C8B-B14F-4D97-AF65-F5344CB8AC3E}">
        <p14:creationId xmlns:p14="http://schemas.microsoft.com/office/powerpoint/2010/main" val="3761821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007957"/>
            <a:ext cx="6896776" cy="3527848"/>
          </a:xfrm>
        </p:spPr>
        <p:txBody>
          <a:bodyPr anchor="b"/>
          <a:lstStyle>
            <a:lvl1pPr>
              <a:defRPr sz="7055"/>
            </a:lvl1pPr>
          </a:lstStyle>
          <a:p>
            <a:r>
              <a:rPr lang="en-US" smtClean="0"/>
              <a:t>Click to edit Master title style</a:t>
            </a:r>
            <a:endParaRPr lang="en-US" dirty="0"/>
          </a:p>
        </p:txBody>
      </p:sp>
      <p:sp>
        <p:nvSpPr>
          <p:cNvPr id="3" name="Content Placeholder 2"/>
          <p:cNvSpPr>
            <a:spLocks noGrp="1"/>
          </p:cNvSpPr>
          <p:nvPr>
            <p:ph idx="1"/>
          </p:nvPr>
        </p:nvSpPr>
        <p:spPr>
          <a:xfrm>
            <a:off x="9090826" y="2176910"/>
            <a:ext cx="10825460" cy="10744538"/>
          </a:xfrm>
        </p:spPr>
        <p:txBody>
          <a:bodyPr/>
          <a:lstStyle>
            <a:lvl1pPr>
              <a:defRPr sz="7055"/>
            </a:lvl1pPr>
            <a:lvl2pPr>
              <a:defRPr sz="6173"/>
            </a:lvl2pPr>
            <a:lvl3pPr>
              <a:defRPr sz="5291"/>
            </a:lvl3pPr>
            <a:lvl4pPr>
              <a:defRPr sz="4409"/>
            </a:lvl4pPr>
            <a:lvl5pPr>
              <a:defRPr sz="4409"/>
            </a:lvl5pPr>
            <a:lvl6pPr>
              <a:defRPr sz="4409"/>
            </a:lvl6pPr>
            <a:lvl7pPr>
              <a:defRPr sz="4409"/>
            </a:lvl7pPr>
            <a:lvl8pPr>
              <a:defRPr sz="4409"/>
            </a:lvl8pPr>
            <a:lvl9pPr>
              <a:defRPr sz="4409"/>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72909" y="4535805"/>
            <a:ext cx="6896776" cy="8403140"/>
          </a:xfrm>
        </p:spPr>
        <p:txBody>
          <a:bodyPr/>
          <a:lstStyle>
            <a:lvl1pPr marL="0" indent="0">
              <a:buNone/>
              <a:defRPr sz="3527"/>
            </a:lvl1pPr>
            <a:lvl2pPr marL="1007943" indent="0">
              <a:buNone/>
              <a:defRPr sz="3086"/>
            </a:lvl2pPr>
            <a:lvl3pPr marL="2015886" indent="0">
              <a:buNone/>
              <a:defRPr sz="2646"/>
            </a:lvl3pPr>
            <a:lvl4pPr marL="3023829" indent="0">
              <a:buNone/>
              <a:defRPr sz="2205"/>
            </a:lvl4pPr>
            <a:lvl5pPr marL="4031772" indent="0">
              <a:buNone/>
              <a:defRPr sz="2205"/>
            </a:lvl5pPr>
            <a:lvl6pPr marL="5039716" indent="0">
              <a:buNone/>
              <a:defRPr sz="2205"/>
            </a:lvl6pPr>
            <a:lvl7pPr marL="6047659" indent="0">
              <a:buNone/>
              <a:defRPr sz="2205"/>
            </a:lvl7pPr>
            <a:lvl8pPr marL="7055602" indent="0">
              <a:buNone/>
              <a:defRPr sz="2205"/>
            </a:lvl8pPr>
            <a:lvl9pPr marL="8063545" indent="0">
              <a:buNone/>
              <a:defRPr sz="2205"/>
            </a:lvl9pPr>
          </a:lstStyle>
          <a:p>
            <a:pPr lvl="0"/>
            <a:r>
              <a:rPr lang="en-US" smtClean="0"/>
              <a:t>Edit Master text styles</a:t>
            </a:r>
          </a:p>
        </p:txBody>
      </p:sp>
      <p:sp>
        <p:nvSpPr>
          <p:cNvPr id="5" name="Date Placeholder 4"/>
          <p:cNvSpPr>
            <a:spLocks noGrp="1"/>
          </p:cNvSpPr>
          <p:nvPr>
            <p:ph type="dt" sz="half" idx="10"/>
          </p:nvPr>
        </p:nvSpPr>
        <p:spPr/>
        <p:txBody>
          <a:bodyPr/>
          <a:lstStyle/>
          <a:p>
            <a:fld id="{FC321356-8639-4170-ABEB-9B00814394B5}" type="datetimeFigureOut">
              <a:rPr lang="en-SG" smtClean="0"/>
              <a:t>22/10/2018</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71666B1E-8994-4B15-BEC4-F4164A0FAF6B}" type="slidenum">
              <a:rPr lang="en-SG" smtClean="0"/>
              <a:t>‹#›</a:t>
            </a:fld>
            <a:endParaRPr lang="en-SG"/>
          </a:p>
        </p:txBody>
      </p:sp>
    </p:spTree>
    <p:extLst>
      <p:ext uri="{BB962C8B-B14F-4D97-AF65-F5344CB8AC3E}">
        <p14:creationId xmlns:p14="http://schemas.microsoft.com/office/powerpoint/2010/main" val="399990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1" y="1"/>
            <a:ext cx="21383625" cy="2204905"/>
          </a:xfrm>
          <a:prstGeom prst="rect">
            <a:avLst/>
          </a:prstGeom>
          <a:solidFill>
            <a:schemeClr val="accent5">
              <a:lumMod val="75000"/>
            </a:schemeClr>
          </a:solidFill>
          <a:ln w="9525">
            <a:solidFill>
              <a:schemeClr val="tx1"/>
            </a:solidFill>
            <a:miter lim="800000"/>
            <a:headEnd/>
            <a:tailEnd/>
          </a:ln>
          <a:effectLst/>
        </p:spPr>
        <p:txBody>
          <a:bodyPr wrap="none" lIns="31575" tIns="15787" rIns="31575" bIns="15787" anchor="ctr"/>
          <a:lstStyle/>
          <a:p>
            <a:pPr>
              <a:defRPr/>
            </a:pPr>
            <a:endParaRPr lang="en-US" sz="898" dirty="0"/>
          </a:p>
        </p:txBody>
      </p:sp>
      <p:sp>
        <p:nvSpPr>
          <p:cNvPr id="9" name="Rectangle 9"/>
          <p:cNvSpPr>
            <a:spLocks noChangeArrowheads="1"/>
          </p:cNvSpPr>
          <p:nvPr/>
        </p:nvSpPr>
        <p:spPr bwMode="auto">
          <a:xfrm>
            <a:off x="1" y="2207094"/>
            <a:ext cx="21383625" cy="69997"/>
          </a:xfrm>
          <a:prstGeom prst="rect">
            <a:avLst/>
          </a:prstGeom>
          <a:solidFill>
            <a:schemeClr val="accent5">
              <a:lumMod val="50000"/>
            </a:schemeClr>
          </a:solidFill>
          <a:ln w="152400">
            <a:noFill/>
            <a:miter lim="800000"/>
            <a:headEnd/>
            <a:tailEnd/>
          </a:ln>
          <a:effectLst/>
        </p:spPr>
        <p:txBody>
          <a:bodyPr wrap="none" lIns="31575" tIns="15787" rIns="31575" bIns="15787" anchor="ctr"/>
          <a:lstStyle/>
          <a:p>
            <a:pPr>
              <a:defRPr/>
            </a:pPr>
            <a:endParaRPr lang="en-US" sz="898" dirty="0"/>
          </a:p>
        </p:txBody>
      </p:sp>
      <p:sp>
        <p:nvSpPr>
          <p:cNvPr id="16" name="Rectangle 33"/>
          <p:cNvSpPr>
            <a:spLocks noChangeArrowheads="1"/>
          </p:cNvSpPr>
          <p:nvPr/>
        </p:nvSpPr>
        <p:spPr bwMode="auto">
          <a:xfrm>
            <a:off x="448163" y="2412158"/>
            <a:ext cx="10093956" cy="12284472"/>
          </a:xfrm>
          <a:prstGeom prst="roundRect">
            <a:avLst>
              <a:gd name="adj" fmla="val 321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31575" tIns="15787" rIns="31575" bIns="15787" anchor="ctr"/>
          <a:lstStyle/>
          <a:p>
            <a:pPr>
              <a:defRPr/>
            </a:pPr>
            <a:endParaRPr lang="en-US" sz="898" dirty="0"/>
          </a:p>
        </p:txBody>
      </p:sp>
      <p:sp>
        <p:nvSpPr>
          <p:cNvPr id="21" name="Rectangle 33"/>
          <p:cNvSpPr>
            <a:spLocks noChangeArrowheads="1"/>
          </p:cNvSpPr>
          <p:nvPr userDrawn="1"/>
        </p:nvSpPr>
        <p:spPr bwMode="auto">
          <a:xfrm>
            <a:off x="10841507" y="2412158"/>
            <a:ext cx="10093956" cy="12284472"/>
          </a:xfrm>
          <a:prstGeom prst="roundRect">
            <a:avLst>
              <a:gd name="adj" fmla="val 321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31575" tIns="15787" rIns="31575" bIns="15787" anchor="ctr"/>
          <a:lstStyle/>
          <a:p>
            <a:pPr>
              <a:defRPr/>
            </a:pPr>
            <a:endParaRPr lang="en-US" sz="898" dirty="0"/>
          </a:p>
        </p:txBody>
      </p:sp>
      <p:grpSp>
        <p:nvGrpSpPr>
          <p:cNvPr id="23" name="Group 22"/>
          <p:cNvGrpSpPr/>
          <p:nvPr userDrawn="1"/>
        </p:nvGrpSpPr>
        <p:grpSpPr>
          <a:xfrm>
            <a:off x="-12655301" y="-24034"/>
            <a:ext cx="12256563" cy="15143384"/>
            <a:chOff x="-11225189" y="0"/>
            <a:chExt cx="11018865" cy="27255145"/>
          </a:xfrm>
        </p:grpSpPr>
        <p:sp>
          <p:nvSpPr>
            <p:cNvPr id="24" name="Rectangle 23"/>
            <p:cNvSpPr/>
            <p:nvPr/>
          </p:nvSpPr>
          <p:spPr>
            <a:xfrm>
              <a:off x="-11216136" y="0"/>
              <a:ext cx="11009812" cy="2725514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757288" rtl="0" eaLnBrk="1" fontAlgn="auto" latinLnBrk="0" hangingPunct="1">
                <a:lnSpc>
                  <a:spcPct val="100000"/>
                </a:lnSpc>
                <a:spcBef>
                  <a:spcPts val="0"/>
                </a:spcBef>
                <a:spcAft>
                  <a:spcPts val="0"/>
                </a:spcAft>
                <a:buClrTx/>
                <a:buSzTx/>
                <a:buFontTx/>
                <a:buNone/>
                <a:tabLst/>
                <a:defRPr/>
              </a:pPr>
              <a:r>
                <a:rPr lang="en-US" sz="1596" b="1" spc="0" dirty="0" smtClean="0">
                  <a:solidFill>
                    <a:srgbClr val="FF0000"/>
                  </a:solidFill>
                  <a:latin typeface="Trebuchet MS" pitchFamily="34" charset="0"/>
                </a:rPr>
                <a:t>(—THIS SIDEBAR DOES NOT PRINT—)</a:t>
              </a:r>
              <a:endParaRPr lang="en-US" sz="1596" b="1" spc="299" dirty="0" smtClean="0">
                <a:solidFill>
                  <a:schemeClr val="bg1"/>
                </a:solidFill>
                <a:latin typeface="Trebuchet MS" pitchFamily="34" charset="0"/>
              </a:endParaRPr>
            </a:p>
            <a:p>
              <a:pPr algn="ctr"/>
              <a:r>
                <a:rPr lang="en-US" sz="1995" b="1" spc="299" dirty="0" smtClean="0">
                  <a:solidFill>
                    <a:schemeClr val="bg1"/>
                  </a:solidFill>
                  <a:latin typeface="Trebuchet MS" pitchFamily="34" charset="0"/>
                </a:rPr>
                <a:t>DESIGN</a:t>
              </a:r>
              <a:r>
                <a:rPr lang="en-US" sz="1995" b="1" spc="299" baseline="0" dirty="0" smtClean="0">
                  <a:solidFill>
                    <a:schemeClr val="bg1"/>
                  </a:solidFill>
                  <a:latin typeface="Trebuchet MS" pitchFamily="34" charset="0"/>
                </a:rPr>
                <a:t> </a:t>
              </a:r>
              <a:r>
                <a:rPr lang="en-US" sz="1995" b="1" spc="299" dirty="0" smtClean="0">
                  <a:solidFill>
                    <a:schemeClr val="bg1"/>
                  </a:solidFill>
                  <a:latin typeface="Trebuchet MS" pitchFamily="34" charset="0"/>
                </a:rPr>
                <a:t>GUIDE</a:t>
              </a:r>
            </a:p>
            <a:p>
              <a:pPr algn="ctr"/>
              <a:endParaRPr lang="en-US" sz="1396" b="1" dirty="0" smtClean="0">
                <a:latin typeface="Trebuchet MS" pitchFamily="34" charset="0"/>
              </a:endParaRPr>
            </a:p>
            <a:p>
              <a:pPr defTabSz="1878150"/>
              <a:r>
                <a:rPr lang="en-US" sz="1396" i="0" dirty="0" smtClean="0">
                  <a:latin typeface="Trebuchet MS" pitchFamily="34" charset="0"/>
                </a:rPr>
                <a:t>This PowerPoint</a:t>
              </a:r>
              <a:r>
                <a:rPr lang="en-US" sz="1396" i="0" baseline="0" dirty="0" smtClean="0">
                  <a:latin typeface="Trebuchet MS" pitchFamily="34" charset="0"/>
                </a:rPr>
                <a:t> </a:t>
              </a:r>
              <a:r>
                <a:rPr lang="en-US" sz="1396" i="0" dirty="0" smtClean="0">
                  <a:latin typeface="Trebuchet MS" pitchFamily="34" charset="0"/>
                </a:rPr>
                <a:t>2007 template produces</a:t>
              </a:r>
              <a:r>
                <a:rPr lang="en-US" sz="1396" i="0" baseline="0" dirty="0" smtClean="0">
                  <a:latin typeface="Trebuchet MS" pitchFamily="34" charset="0"/>
                </a:rPr>
                <a:t> </a:t>
              </a:r>
              <a:r>
                <a:rPr lang="en-US" sz="1396" i="0" dirty="0" smtClean="0">
                  <a:latin typeface="Trebuchet MS" pitchFamily="34" charset="0"/>
                </a:rPr>
                <a:t>an</a:t>
              </a:r>
              <a:r>
                <a:rPr lang="en-US" sz="1396" i="0" baseline="0" dirty="0" smtClean="0">
                  <a:latin typeface="Trebuchet MS" pitchFamily="34" charset="0"/>
                </a:rPr>
                <a:t> A1</a:t>
              </a:r>
              <a:r>
                <a:rPr lang="en-US" sz="1396" i="0" dirty="0" smtClean="0">
                  <a:latin typeface="Trebuchet MS" pitchFamily="34" charset="0"/>
                </a:rPr>
                <a:t> presentation poster. </a:t>
              </a:r>
              <a:r>
                <a:rPr lang="en-US" sz="1396" dirty="0" smtClean="0">
                  <a:latin typeface="Trebuchet MS" pitchFamily="34" charset="0"/>
                </a:rPr>
                <a:t>You</a:t>
              </a:r>
              <a:r>
                <a:rPr lang="en-US" sz="1396" baseline="0" dirty="0" smtClean="0">
                  <a:latin typeface="Trebuchet MS" pitchFamily="34" charset="0"/>
                </a:rPr>
                <a:t> can u</a:t>
              </a:r>
              <a:r>
                <a:rPr lang="en-US" sz="1396" dirty="0" smtClean="0">
                  <a:latin typeface="Trebuchet MS" pitchFamily="34" charset="0"/>
                </a:rPr>
                <a:t>se</a:t>
              </a:r>
              <a:r>
                <a:rPr lang="en-US" sz="1396" baseline="0" dirty="0" smtClean="0">
                  <a:latin typeface="Trebuchet MS" pitchFamily="34" charset="0"/>
                </a:rPr>
                <a:t> it to create your research poster and </a:t>
              </a:r>
              <a:r>
                <a:rPr lang="en-US" sz="1396" dirty="0" smtClean="0">
                  <a:latin typeface="Trebuchet MS" pitchFamily="34" charset="0"/>
                </a:rPr>
                <a:t>save valuable time placing titles, subtitles,</a:t>
              </a:r>
              <a:r>
                <a:rPr lang="en-US" sz="1396" baseline="0" dirty="0" smtClean="0">
                  <a:latin typeface="Trebuchet MS" pitchFamily="34" charset="0"/>
                </a:rPr>
                <a:t> text, and graphics</a:t>
              </a:r>
              <a:r>
                <a:rPr lang="en-US" sz="1396" dirty="0" smtClean="0">
                  <a:latin typeface="Trebuchet MS" pitchFamily="34" charset="0"/>
                </a:rPr>
                <a:t>. </a:t>
              </a:r>
            </a:p>
            <a:p>
              <a:pPr defTabSz="1878150"/>
              <a:endParaRPr lang="en-US" sz="1396" dirty="0" smtClean="0">
                <a:latin typeface="Trebuchet MS" pitchFamily="34" charset="0"/>
              </a:endParaRPr>
            </a:p>
            <a:p>
              <a:pPr defTabSz="2189166"/>
              <a:r>
                <a:rPr lang="en-US" sz="1396"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1396" b="1" dirty="0" smtClean="0">
                  <a:solidFill>
                    <a:srgbClr val="FFC000"/>
                  </a:solidFill>
                  <a:latin typeface="Trebuchet MS" pitchFamily="34" charset="0"/>
                </a:rPr>
                <a:t>PosterPresentations.com</a:t>
              </a:r>
              <a:r>
                <a:rPr lang="en-US" sz="1396" b="1" dirty="0" smtClean="0">
                  <a:solidFill>
                    <a:schemeClr val="bg1"/>
                  </a:solidFill>
                  <a:latin typeface="Trebuchet MS" pitchFamily="34" charset="0"/>
                </a:rPr>
                <a:t> </a:t>
              </a:r>
              <a:r>
                <a:rPr lang="en-US" sz="1396" dirty="0" smtClean="0">
                  <a:solidFill>
                    <a:schemeClr val="bg1"/>
                  </a:solidFill>
                  <a:latin typeface="Trebuchet MS" pitchFamily="34" charset="0"/>
                </a:rPr>
                <a:t>and click on HELP DESK.</a:t>
              </a:r>
            </a:p>
            <a:p>
              <a:pPr defTabSz="2189166"/>
              <a:endParaRPr lang="en-US" sz="1396" dirty="0" smtClean="0">
                <a:latin typeface="Trebuchet MS" pitchFamily="34" charset="0"/>
              </a:endParaRPr>
            </a:p>
            <a:p>
              <a:pPr defTabSz="2189166"/>
              <a:r>
                <a:rPr lang="en-US" sz="1396" dirty="0" smtClean="0">
                  <a:solidFill>
                    <a:schemeClr val="bg1"/>
                  </a:solidFill>
                  <a:latin typeface="Trebuchet MS" pitchFamily="34" charset="0"/>
                </a:rPr>
                <a:t>When</a:t>
              </a:r>
              <a:r>
                <a:rPr lang="en-US" sz="1396" baseline="0" dirty="0" smtClean="0">
                  <a:solidFill>
                    <a:schemeClr val="bg1"/>
                  </a:solidFill>
                  <a:latin typeface="Trebuchet MS" pitchFamily="34" charset="0"/>
                </a:rPr>
                <a:t> you are ready to print your poster</a:t>
              </a:r>
              <a:r>
                <a:rPr lang="en-US" sz="1396" dirty="0" smtClean="0">
                  <a:solidFill>
                    <a:schemeClr val="bg1"/>
                  </a:solidFill>
                  <a:latin typeface="Trebuchet MS" pitchFamily="34" charset="0"/>
                </a:rPr>
                <a:t>,</a:t>
              </a:r>
              <a:r>
                <a:rPr lang="en-US" sz="1396" baseline="0" dirty="0" smtClean="0">
                  <a:solidFill>
                    <a:schemeClr val="bg1"/>
                  </a:solidFill>
                  <a:latin typeface="Trebuchet MS" pitchFamily="34" charset="0"/>
                </a:rPr>
                <a:t> go online to </a:t>
              </a:r>
              <a:r>
                <a:rPr lang="en-US" sz="1396" b="0" dirty="0" smtClean="0">
                  <a:solidFill>
                    <a:schemeClr val="bg1"/>
                  </a:solidFill>
                  <a:latin typeface="Trebuchet MS" pitchFamily="34" charset="0"/>
                </a:rPr>
                <a:t>PosterPresentations.com</a:t>
              </a:r>
              <a:r>
                <a:rPr lang="en-US" sz="1396" dirty="0" smtClean="0">
                  <a:solidFill>
                    <a:schemeClr val="bg1"/>
                  </a:solidFill>
                  <a:latin typeface="Trebuchet MS" pitchFamily="34" charset="0"/>
                </a:rPr>
                <a:t/>
              </a:r>
              <a:br>
                <a:rPr lang="en-US" sz="1396" dirty="0" smtClean="0">
                  <a:solidFill>
                    <a:schemeClr val="bg1"/>
                  </a:solidFill>
                  <a:latin typeface="Trebuchet MS" pitchFamily="34" charset="0"/>
                </a:rPr>
              </a:br>
              <a:endParaRPr lang="en-US" sz="1396" dirty="0" smtClean="0">
                <a:solidFill>
                  <a:schemeClr val="bg1"/>
                </a:solidFill>
                <a:latin typeface="Trebuchet MS" pitchFamily="34" charset="0"/>
              </a:endParaRPr>
            </a:p>
            <a:p>
              <a:pPr algn="l" defTabSz="1878150"/>
              <a:r>
                <a:rPr lang="en-US" sz="1396" b="0" dirty="0" smtClean="0">
                  <a:solidFill>
                    <a:schemeClr val="bg1"/>
                  </a:solidFill>
                  <a:latin typeface="Trebuchet MS" pitchFamily="34" charset="0"/>
                </a:rPr>
                <a:t>Need</a:t>
              </a:r>
              <a:r>
                <a:rPr lang="en-US" sz="1396" b="0" baseline="0" dirty="0" smtClean="0">
                  <a:solidFill>
                    <a:schemeClr val="bg1"/>
                  </a:solidFill>
                  <a:latin typeface="Trebuchet MS" pitchFamily="34" charset="0"/>
                </a:rPr>
                <a:t> assistance? Call us at </a:t>
              </a:r>
              <a:r>
                <a:rPr lang="en-US" sz="1396" b="0" dirty="0" smtClean="0">
                  <a:solidFill>
                    <a:srgbClr val="FFC000"/>
                  </a:solidFill>
                  <a:latin typeface="Trebuchet MS" pitchFamily="34" charset="0"/>
                </a:rPr>
                <a:t>1.510.649.3001</a:t>
              </a:r>
            </a:p>
            <a:p>
              <a:pPr algn="l" defTabSz="1878150"/>
              <a:endParaRPr lang="en-US" sz="1795" b="1" dirty="0" smtClean="0">
                <a:solidFill>
                  <a:srgbClr val="FFFF00"/>
                </a:solidFill>
                <a:latin typeface="Trebuchet MS" pitchFamily="34" charset="0"/>
              </a:endParaRPr>
            </a:p>
            <a:p>
              <a:pPr algn="ctr"/>
              <a:endParaRPr lang="en-US" sz="1197" b="1" dirty="0" smtClean="0">
                <a:solidFill>
                  <a:schemeClr val="bg1"/>
                </a:solidFill>
                <a:latin typeface="Trebuchet MS" pitchFamily="34" charset="0"/>
              </a:endParaRPr>
            </a:p>
            <a:p>
              <a:pPr algn="ctr"/>
              <a:r>
                <a:rPr lang="en-US" sz="1995" b="1" spc="299" dirty="0" smtClean="0">
                  <a:solidFill>
                    <a:schemeClr val="bg1"/>
                  </a:solidFill>
                  <a:latin typeface="Trebuchet MS" pitchFamily="34" charset="0"/>
                </a:rPr>
                <a:t>QUICK START</a:t>
              </a:r>
            </a:p>
            <a:p>
              <a:pPr algn="ctr"/>
              <a:endParaRPr lang="en-US" sz="1596" b="1" baseline="0" dirty="0" smtClean="0">
                <a:solidFill>
                  <a:schemeClr val="bg1"/>
                </a:solidFill>
                <a:latin typeface="Trebuchet MS" pitchFamily="34" charset="0"/>
              </a:endParaRPr>
            </a:p>
            <a:p>
              <a:pPr algn="ctr"/>
              <a:r>
                <a:rPr lang="en-US" sz="1596" b="1" baseline="0" dirty="0" smtClean="0">
                  <a:solidFill>
                    <a:srgbClr val="FFC000"/>
                  </a:solidFill>
                  <a:latin typeface="Trebuchet MS" pitchFamily="34" charset="0"/>
                </a:rPr>
                <a:t>Zoom in and out</a:t>
              </a:r>
            </a:p>
            <a:p>
              <a:pPr marL="1260516" indent="-324630" algn="l" defTabSz="424395">
                <a:tabLst/>
              </a:pPr>
              <a:r>
                <a:rPr lang="en-US" sz="1197" b="0" baseline="0" dirty="0" smtClean="0">
                  <a:solidFill>
                    <a:schemeClr val="bg1"/>
                  </a:solidFill>
                  <a:latin typeface="Trebuchet MS" pitchFamily="34" charset="0"/>
                </a:rPr>
                <a:t>	</a:t>
              </a:r>
              <a:r>
                <a:rPr lang="en-US" sz="1197"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1396" b="0" baseline="0" dirty="0" smtClean="0">
                <a:solidFill>
                  <a:schemeClr val="bg1"/>
                </a:solidFill>
                <a:latin typeface="Trebuchet MS" pitchFamily="34" charset="0"/>
              </a:endParaRPr>
            </a:p>
            <a:p>
              <a:pPr algn="ctr"/>
              <a:r>
                <a:rPr lang="en-US" sz="1596" b="1" baseline="0" dirty="0" smtClean="0">
                  <a:solidFill>
                    <a:srgbClr val="FFC000"/>
                  </a:solidFill>
                  <a:latin typeface="Trebuchet MS" pitchFamily="34" charset="0"/>
                </a:rPr>
                <a:t>Title, Authors, and Affiliations</a:t>
              </a:r>
            </a:p>
            <a:p>
              <a:pPr algn="l"/>
              <a:r>
                <a:rPr lang="en-US" sz="1197"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1197"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1197" b="0" spc="0" baseline="0" dirty="0" smtClean="0">
                <a:solidFill>
                  <a:schemeClr val="bg1">
                    <a:lumMod val="75000"/>
                  </a:schemeClr>
                </a:solidFill>
                <a:latin typeface="Trebuchet MS" pitchFamily="34" charset="0"/>
              </a:endParaRPr>
            </a:p>
            <a:p>
              <a:pPr algn="l"/>
              <a:r>
                <a:rPr lang="en-US" sz="1197" b="1" spc="150" baseline="0" dirty="0" smtClean="0">
                  <a:solidFill>
                    <a:srgbClr val="FFC000"/>
                  </a:solidFill>
                  <a:latin typeface="Trebuchet MS" pitchFamily="34" charset="0"/>
                </a:rPr>
                <a:t>TIP</a:t>
              </a:r>
              <a:r>
                <a:rPr lang="en-US" sz="1197" b="1" baseline="0" dirty="0" smtClean="0">
                  <a:solidFill>
                    <a:srgbClr val="FFC000"/>
                  </a:solidFill>
                  <a:latin typeface="Trebuchet MS" pitchFamily="34" charset="0"/>
                </a:rPr>
                <a:t>: </a:t>
              </a:r>
              <a:r>
                <a:rPr lang="en-US" sz="1197"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1396" b="1" baseline="0" dirty="0" smtClean="0">
                  <a:solidFill>
                    <a:schemeClr val="bg1"/>
                  </a:solidFill>
                  <a:latin typeface="Trebuchet MS" pitchFamily="34" charset="0"/>
                </a:rPr>
                <a:t/>
              </a:r>
              <a:br>
                <a:rPr lang="en-US" sz="1396" b="1" baseline="0" dirty="0" smtClean="0">
                  <a:solidFill>
                    <a:schemeClr val="bg1"/>
                  </a:solidFill>
                  <a:latin typeface="Trebuchet MS" pitchFamily="34" charset="0"/>
                </a:rPr>
              </a:br>
              <a:endParaRPr lang="en-US" sz="1396" b="1" dirty="0" smtClean="0">
                <a:solidFill>
                  <a:schemeClr val="bg1"/>
                </a:solidFill>
                <a:latin typeface="Trebuchet MS" pitchFamily="34" charset="0"/>
              </a:endParaRPr>
            </a:p>
            <a:p>
              <a:pPr algn="ctr"/>
              <a:endParaRPr lang="en-US" sz="1396" b="1" dirty="0" smtClean="0">
                <a:solidFill>
                  <a:srgbClr val="FFC000"/>
                </a:solidFill>
                <a:latin typeface="Trebuchet MS" pitchFamily="34" charset="0"/>
              </a:endParaRPr>
            </a:p>
            <a:p>
              <a:pPr algn="ctr"/>
              <a:endParaRPr lang="en-US" sz="1396" b="1" dirty="0" smtClean="0">
                <a:solidFill>
                  <a:srgbClr val="FFC000"/>
                </a:solidFill>
                <a:latin typeface="Trebuchet MS" pitchFamily="34" charset="0"/>
              </a:endParaRPr>
            </a:p>
            <a:p>
              <a:pPr algn="ctr"/>
              <a:r>
                <a:rPr lang="en-US" sz="1596" b="1" dirty="0" smtClean="0">
                  <a:solidFill>
                    <a:srgbClr val="FFC000"/>
                  </a:solidFill>
                  <a:latin typeface="Trebuchet MS" pitchFamily="34" charset="0"/>
                </a:rPr>
                <a:t>Adding Logos</a:t>
              </a:r>
              <a:r>
                <a:rPr lang="en-US" sz="1596" b="1" baseline="0" dirty="0" smtClean="0">
                  <a:solidFill>
                    <a:srgbClr val="FFC000"/>
                  </a:solidFill>
                  <a:latin typeface="Trebuchet MS" pitchFamily="34" charset="0"/>
                </a:rPr>
                <a:t> / Seals</a:t>
              </a:r>
            </a:p>
            <a:p>
              <a:pPr algn="l"/>
              <a:r>
                <a:rPr lang="en-US" sz="1197"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1197" b="0" spc="150" baseline="0" dirty="0" smtClean="0">
                <a:solidFill>
                  <a:schemeClr val="bg1">
                    <a:lumMod val="75000"/>
                  </a:schemeClr>
                </a:solidFill>
                <a:latin typeface="Trebuchet MS" pitchFamily="34" charset="0"/>
              </a:endParaRPr>
            </a:p>
            <a:p>
              <a:pPr algn="l"/>
              <a:r>
                <a:rPr lang="en-US" sz="1197" b="1" spc="150" baseline="0" dirty="0" smtClean="0">
                  <a:solidFill>
                    <a:srgbClr val="FFC000"/>
                  </a:solidFill>
                  <a:latin typeface="Trebuchet MS" pitchFamily="34" charset="0"/>
                </a:rPr>
                <a:t>TIP:</a:t>
              </a:r>
              <a:r>
                <a:rPr lang="en-US" sz="1197" b="1" spc="0" baseline="0" dirty="0" smtClean="0">
                  <a:solidFill>
                    <a:srgbClr val="FFC000"/>
                  </a:solidFill>
                  <a:latin typeface="Trebuchet MS" pitchFamily="34" charset="0"/>
                </a:rPr>
                <a:t> </a:t>
              </a:r>
              <a:r>
                <a:rPr lang="en-US" sz="1197" b="0" baseline="0" dirty="0" smtClean="0">
                  <a:solidFill>
                    <a:schemeClr val="bg1">
                      <a:lumMod val="75000"/>
                    </a:schemeClr>
                  </a:solidFill>
                  <a:latin typeface="Trebuchet MS" pitchFamily="34" charset="0"/>
                </a:rPr>
                <a:t>See if your school’s logo is available on our free poster templates page.</a:t>
              </a:r>
            </a:p>
            <a:p>
              <a:pPr algn="l"/>
              <a:endParaRPr lang="en-US" sz="1197" b="0" baseline="0" dirty="0" smtClean="0">
                <a:latin typeface="Trebuchet MS" pitchFamily="34" charset="0"/>
              </a:endParaRPr>
            </a:p>
            <a:p>
              <a:pPr algn="ctr"/>
              <a:r>
                <a:rPr lang="en-US" sz="1596" b="1" baseline="0" dirty="0" smtClean="0">
                  <a:solidFill>
                    <a:srgbClr val="FFC000"/>
                  </a:solidFill>
                  <a:latin typeface="Trebuchet MS" pitchFamily="34" charset="0"/>
                </a:rPr>
                <a:t>Photographs / Graphics</a:t>
              </a:r>
            </a:p>
            <a:p>
              <a:pPr algn="l" defTabSz="487737"/>
              <a:r>
                <a:rPr lang="en-US" sz="1197"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197" b="0" spc="0" baseline="0" dirty="0" smtClean="0">
                  <a:solidFill>
                    <a:schemeClr val="bg1">
                      <a:lumMod val="75000"/>
                    </a:schemeClr>
                  </a:solidFill>
                  <a:latin typeface="Trebuchet MS" pitchFamily="34" charset="0"/>
                </a:rPr>
                <a:t>disproportionally.</a:t>
              </a:r>
            </a:p>
            <a:p>
              <a:pPr algn="l" defTabSz="487737"/>
              <a:endParaRPr lang="en-US" sz="1197" b="0" baseline="0" dirty="0" smtClean="0">
                <a:latin typeface="Trebuchet MS" pitchFamily="34" charset="0"/>
              </a:endParaRPr>
            </a:p>
            <a:p>
              <a:pPr algn="ctr"/>
              <a:endParaRPr lang="en-US" sz="1396" b="1" baseline="0" dirty="0" smtClean="0">
                <a:solidFill>
                  <a:srgbClr val="FFC000"/>
                </a:solidFill>
                <a:latin typeface="Trebuchet MS" pitchFamily="34" charset="0"/>
              </a:endParaRPr>
            </a:p>
            <a:p>
              <a:pPr algn="ctr"/>
              <a:endParaRPr lang="en-US" sz="1396" b="1" baseline="0" dirty="0" smtClean="0">
                <a:solidFill>
                  <a:srgbClr val="FFC000"/>
                </a:solidFill>
                <a:latin typeface="Trebuchet MS" pitchFamily="34" charset="0"/>
              </a:endParaRPr>
            </a:p>
            <a:p>
              <a:pPr algn="ctr"/>
              <a:endParaRPr lang="en-US" sz="1396" b="1" baseline="0" dirty="0" smtClean="0">
                <a:solidFill>
                  <a:srgbClr val="FFC000"/>
                </a:solidFill>
                <a:latin typeface="Trebuchet MS" pitchFamily="34" charset="0"/>
              </a:endParaRPr>
            </a:p>
            <a:p>
              <a:pPr algn="ctr"/>
              <a:endParaRPr lang="en-US" sz="1396" b="1" baseline="0" dirty="0" smtClean="0">
                <a:solidFill>
                  <a:srgbClr val="FFC000"/>
                </a:solidFill>
                <a:latin typeface="Trebuchet MS" pitchFamily="34" charset="0"/>
              </a:endParaRPr>
            </a:p>
            <a:p>
              <a:pPr algn="ctr"/>
              <a:endParaRPr lang="en-US" sz="1396" b="1" baseline="0" dirty="0" smtClean="0">
                <a:solidFill>
                  <a:srgbClr val="FFC000"/>
                </a:solidFill>
                <a:latin typeface="Trebuchet MS" pitchFamily="34" charset="0"/>
              </a:endParaRPr>
            </a:p>
            <a:p>
              <a:pPr algn="ctr"/>
              <a:endParaRPr lang="en-US" sz="1396" b="1" baseline="0" dirty="0" smtClean="0">
                <a:solidFill>
                  <a:srgbClr val="FFC000"/>
                </a:solidFill>
                <a:latin typeface="Trebuchet MS" pitchFamily="34" charset="0"/>
              </a:endParaRPr>
            </a:p>
            <a:p>
              <a:pPr algn="ctr"/>
              <a:endParaRPr lang="en-US" sz="1396" b="1" baseline="0" dirty="0" smtClean="0">
                <a:solidFill>
                  <a:srgbClr val="FFC000"/>
                </a:solidFill>
                <a:latin typeface="Trebuchet MS" pitchFamily="34" charset="0"/>
              </a:endParaRPr>
            </a:p>
            <a:p>
              <a:pPr algn="ctr"/>
              <a:r>
                <a:rPr lang="en-US" sz="1596" b="1" baseline="0" dirty="0" smtClean="0">
                  <a:solidFill>
                    <a:srgbClr val="FFC000"/>
                  </a:solidFill>
                  <a:latin typeface="Trebuchet MS" pitchFamily="34" charset="0"/>
                </a:rPr>
                <a:t>Image Quality Check</a:t>
              </a:r>
            </a:p>
            <a:p>
              <a:pPr lvl="0" algn="l" defTabSz="487737"/>
              <a:r>
                <a:rPr lang="en-US" sz="1197" b="0" baseline="0" dirty="0" smtClean="0">
                  <a:solidFill>
                    <a:schemeClr val="bg1">
                      <a:lumMod val="75000"/>
                    </a:schemeClr>
                  </a:solidFill>
                  <a:latin typeface="Trebuchet MS" pitchFamily="34" charset="0"/>
                </a:rPr>
                <a:t>Zoom in and look at your images at 100% magnification. If they look good they will print well. </a:t>
              </a:r>
              <a:endParaRPr lang="en-US" sz="1396" b="0" dirty="0" smtClean="0">
                <a:latin typeface="Trebuchet MS" pitchFamily="34" charset="0"/>
              </a:endParaRPr>
            </a:p>
          </p:txBody>
        </p:sp>
        <p:cxnSp>
          <p:nvCxnSpPr>
            <p:cNvPr id="25" name="Straight Connector 24"/>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4"/>
            <a:stretch>
              <a:fillRect/>
            </a:stretch>
          </p:blipFill>
          <p:spPr>
            <a:xfrm>
              <a:off x="-10479105" y="8732868"/>
              <a:ext cx="1597666" cy="1201935"/>
            </a:xfrm>
            <a:prstGeom prst="rect">
              <a:avLst/>
            </a:prstGeom>
          </p:spPr>
        </p:pic>
        <p:pic>
          <p:nvPicPr>
            <p:cNvPr id="30" name="Picture 29"/>
            <p:cNvPicPr>
              <a:picLocks noChangeAspect="1"/>
            </p:cNvPicPr>
            <p:nvPr userDrawn="1"/>
          </p:nvPicPr>
          <p:blipFill>
            <a:blip r:embed="rId5"/>
            <a:stretch>
              <a:fillRect/>
            </a:stretch>
          </p:blipFill>
          <p:spPr>
            <a:xfrm>
              <a:off x="-10732765" y="13076183"/>
              <a:ext cx="9986808" cy="1053596"/>
            </a:xfrm>
            <a:prstGeom prst="rect">
              <a:avLst/>
            </a:prstGeom>
          </p:spPr>
        </p:pic>
        <p:grpSp>
          <p:nvGrpSpPr>
            <p:cNvPr id="32" name="Group 31"/>
            <p:cNvGrpSpPr/>
            <p:nvPr userDrawn="1"/>
          </p:nvGrpSpPr>
          <p:grpSpPr>
            <a:xfrm>
              <a:off x="-9744993" y="19604584"/>
              <a:ext cx="7531182" cy="2464460"/>
              <a:chOff x="-4470427" y="9208123"/>
              <a:chExt cx="3470785" cy="1132278"/>
            </a:xfrm>
          </p:grpSpPr>
          <p:grpSp>
            <p:nvGrpSpPr>
              <p:cNvPr id="46" name="Group 45"/>
              <p:cNvGrpSpPr/>
              <p:nvPr userDrawn="1"/>
            </p:nvGrpSpPr>
            <p:grpSpPr>
              <a:xfrm>
                <a:off x="-2783495" y="9252354"/>
                <a:ext cx="624431" cy="975254"/>
                <a:chOff x="-3958697" y="8525819"/>
                <a:chExt cx="779338" cy="1397532"/>
              </a:xfrm>
            </p:grpSpPr>
            <p:pic>
              <p:nvPicPr>
                <p:cNvPr id="52" name="Picture 51"/>
                <p:cNvPicPr>
                  <a:picLocks noChangeAspect="1"/>
                </p:cNvPicPr>
                <p:nvPr userDrawn="1"/>
              </p:nvPicPr>
              <p:blipFill>
                <a:blip r:embed="rId6"/>
                <a:stretch>
                  <a:fillRect/>
                </a:stretch>
              </p:blipFill>
              <p:spPr>
                <a:xfrm>
                  <a:off x="-3948160" y="8525819"/>
                  <a:ext cx="768801" cy="1090857"/>
                </a:xfrm>
                <a:prstGeom prst="rect">
                  <a:avLst/>
                </a:prstGeom>
              </p:spPr>
            </p:pic>
            <p:sp>
              <p:nvSpPr>
                <p:cNvPr id="53" name="TextBox 52"/>
                <p:cNvSpPr txBox="1"/>
                <p:nvPr userDrawn="1"/>
              </p:nvSpPr>
              <p:spPr>
                <a:xfrm>
                  <a:off x="-3958697" y="9522560"/>
                  <a:ext cx="779337" cy="400791"/>
                </a:xfrm>
                <a:prstGeom prst="rect">
                  <a:avLst/>
                </a:prstGeom>
                <a:solidFill>
                  <a:schemeClr val="accent1"/>
                </a:solidFill>
                <a:ln>
                  <a:noFill/>
                </a:ln>
              </p:spPr>
              <p:txBody>
                <a:bodyPr wrap="square" lIns="91440" tIns="91440" rIns="91440" bIns="91440" rtlCol="0">
                  <a:spAutoFit/>
                </a:bodyPr>
                <a:lstStyle/>
                <a:p>
                  <a:pPr algn="ctr"/>
                  <a:r>
                    <a:rPr lang="en-US" sz="998" b="1" dirty="0" smtClean="0">
                      <a:solidFill>
                        <a:schemeClr val="tx1"/>
                      </a:solidFill>
                    </a:rPr>
                    <a:t>ORIGINAL</a:t>
                  </a:r>
                  <a:endParaRPr lang="en-US" sz="998" b="1" dirty="0">
                    <a:solidFill>
                      <a:schemeClr val="tx1"/>
                    </a:solidFill>
                  </a:endParaRPr>
                </a:p>
              </p:txBody>
            </p:sp>
          </p:grpSp>
          <p:grpSp>
            <p:nvGrpSpPr>
              <p:cNvPr id="47" name="Group 46"/>
              <p:cNvGrpSpPr/>
              <p:nvPr userDrawn="1"/>
            </p:nvGrpSpPr>
            <p:grpSpPr>
              <a:xfrm>
                <a:off x="-2033159" y="9252358"/>
                <a:ext cx="1033517" cy="975246"/>
                <a:chOff x="-2921738" y="8714808"/>
                <a:chExt cx="1420279" cy="1340200"/>
              </a:xfrm>
            </p:grpSpPr>
            <p:pic>
              <p:nvPicPr>
                <p:cNvPr id="50" name="Picture 49"/>
                <p:cNvPicPr>
                  <a:picLocks noChangeAspect="1"/>
                </p:cNvPicPr>
                <p:nvPr userDrawn="1"/>
              </p:nvPicPr>
              <p:blipFill>
                <a:blip r:embed="rId6"/>
                <a:stretch>
                  <a:fillRect/>
                </a:stretch>
              </p:blipFill>
              <p:spPr>
                <a:xfrm>
                  <a:off x="-2921738" y="8714808"/>
                  <a:ext cx="1420279" cy="1029694"/>
                </a:xfrm>
                <a:prstGeom prst="rect">
                  <a:avLst/>
                </a:prstGeom>
              </p:spPr>
            </p:pic>
            <p:sp>
              <p:nvSpPr>
                <p:cNvPr id="51" name="TextBox 50"/>
                <p:cNvSpPr txBox="1"/>
                <p:nvPr userDrawn="1"/>
              </p:nvSpPr>
              <p:spPr>
                <a:xfrm>
                  <a:off x="-2918991" y="9670656"/>
                  <a:ext cx="1417532" cy="384352"/>
                </a:xfrm>
                <a:prstGeom prst="rect">
                  <a:avLst/>
                </a:prstGeom>
                <a:solidFill>
                  <a:srgbClr val="FF0000"/>
                </a:solidFill>
              </p:spPr>
              <p:txBody>
                <a:bodyPr wrap="square" lIns="457200" tIns="91440" rIns="457200" bIns="91440" rtlCol="0">
                  <a:spAutoFit/>
                </a:bodyPr>
                <a:lstStyle/>
                <a:p>
                  <a:pPr algn="ctr"/>
                  <a:r>
                    <a:rPr lang="en-US" sz="998" b="1" dirty="0" smtClean="0">
                      <a:solidFill>
                        <a:schemeClr val="bg1"/>
                      </a:solidFill>
                    </a:rPr>
                    <a:t>DISTORTED</a:t>
                  </a:r>
                  <a:endParaRPr lang="en-US" sz="449"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9208123"/>
                <a:ext cx="1098742" cy="847761"/>
              </a:xfrm>
              <a:prstGeom prst="rect">
                <a:avLst/>
              </a:prstGeom>
            </p:spPr>
          </p:pic>
          <p:sp>
            <p:nvSpPr>
              <p:cNvPr id="49" name="TextBox 48"/>
              <p:cNvSpPr txBox="1"/>
              <p:nvPr userDrawn="1"/>
            </p:nvSpPr>
            <p:spPr>
              <a:xfrm>
                <a:off x="-4440600" y="9857111"/>
                <a:ext cx="1035685" cy="483290"/>
              </a:xfrm>
              <a:prstGeom prst="rect">
                <a:avLst/>
              </a:prstGeom>
              <a:noFill/>
            </p:spPr>
            <p:txBody>
              <a:bodyPr wrap="square" lIns="457200" tIns="457200" rIns="457200" bIns="0" rtlCol="0">
                <a:spAutoFit/>
              </a:bodyPr>
              <a:lstStyle/>
              <a:p>
                <a:pPr algn="ctr"/>
                <a:r>
                  <a:rPr lang="en-US" sz="798" dirty="0" smtClean="0">
                    <a:solidFill>
                      <a:schemeClr val="bg1"/>
                    </a:solidFill>
                  </a:rPr>
                  <a:t>Corner</a:t>
                </a:r>
                <a:r>
                  <a:rPr lang="en-US" sz="798" baseline="0" dirty="0" smtClean="0">
                    <a:solidFill>
                      <a:schemeClr val="bg1"/>
                    </a:solidFill>
                  </a:rPr>
                  <a:t> handles</a:t>
                </a:r>
                <a:endParaRPr lang="en-US" sz="798" dirty="0">
                  <a:solidFill>
                    <a:schemeClr val="bg1"/>
                  </a:solidFill>
                </a:endParaRPr>
              </a:p>
            </p:txBody>
          </p:sp>
        </p:grpSp>
        <p:grpSp>
          <p:nvGrpSpPr>
            <p:cNvPr id="37" name="Group 36"/>
            <p:cNvGrpSpPr/>
            <p:nvPr userDrawn="1"/>
          </p:nvGrpSpPr>
          <p:grpSpPr>
            <a:xfrm>
              <a:off x="-10340051" y="23738190"/>
              <a:ext cx="9205529" cy="2453251"/>
              <a:chOff x="-4727925" y="10890292"/>
              <a:chExt cx="4242416" cy="1127128"/>
            </a:xfrm>
          </p:grpSpPr>
          <p:graphicFrame>
            <p:nvGraphicFramePr>
              <p:cNvPr id="38" name="Object 37"/>
              <p:cNvGraphicFramePr>
                <a:graphicFrameLocks noChangeAspect="1"/>
              </p:cNvGraphicFramePr>
              <p:nvPr userDrawn="1">
                <p:extLst/>
              </p:nvPr>
            </p:nvGraphicFramePr>
            <p:xfrm>
              <a:off x="-4533347" y="10890299"/>
              <a:ext cx="1828800" cy="1117600"/>
            </p:xfrm>
            <a:graphic>
              <a:graphicData uri="http://schemas.openxmlformats.org/presentationml/2006/ole">
                <mc:AlternateContent xmlns:mc="http://schemas.openxmlformats.org/markup-compatibility/2006">
                  <mc:Choice xmlns:v="urn:schemas-microsoft-com:vml" Requires="v">
                    <p:oleObj spid="_x0000_s1058" name="Image" r:id="rId8" imgW="1828440" imgH="1117440" progId="Photoshop.Image.13">
                      <p:embed/>
                    </p:oleObj>
                  </mc:Choice>
                  <mc:Fallback>
                    <p:oleObj name="Image" r:id="rId8" imgW="1828440" imgH="1117440" progId="Photoshop.Image.13">
                      <p:embed/>
                      <p:pic>
                        <p:nvPicPr>
                          <p:cNvPr id="38" name="Object 37"/>
                          <p:cNvPicPr/>
                          <p:nvPr/>
                        </p:nvPicPr>
                        <p:blipFill>
                          <a:blip r:embed="rId9"/>
                          <a:stretch>
                            <a:fillRect/>
                          </a:stretch>
                        </p:blipFill>
                        <p:spPr>
                          <a:xfrm>
                            <a:off x="-4533347" y="10890299"/>
                            <a:ext cx="1828800" cy="1117600"/>
                          </a:xfrm>
                          <a:prstGeom prst="rect">
                            <a:avLst/>
                          </a:prstGeom>
                        </p:spPr>
                      </p:pic>
                    </p:oleObj>
                  </mc:Fallback>
                </mc:AlternateContent>
              </a:graphicData>
            </a:graphic>
          </p:graphicFrame>
          <p:graphicFrame>
            <p:nvGraphicFramePr>
              <p:cNvPr id="39" name="Object 38"/>
              <p:cNvGraphicFramePr>
                <a:graphicFrameLocks noChangeAspect="1"/>
              </p:cNvGraphicFramePr>
              <p:nvPr userDrawn="1">
                <p:extLst/>
              </p:nvPr>
            </p:nvGraphicFramePr>
            <p:xfrm>
              <a:off x="-2456641" y="10893992"/>
              <a:ext cx="1828800" cy="1117600"/>
            </p:xfrm>
            <a:graphic>
              <a:graphicData uri="http://schemas.openxmlformats.org/presentationml/2006/ole">
                <mc:AlternateContent xmlns:mc="http://schemas.openxmlformats.org/markup-compatibility/2006">
                  <mc:Choice xmlns:v="urn:schemas-microsoft-com:vml" Requires="v">
                    <p:oleObj spid="_x0000_s1059" name="Image" r:id="rId10" imgW="1828440" imgH="1117440" progId="Photoshop.Image.13">
                      <p:embed/>
                    </p:oleObj>
                  </mc:Choice>
                  <mc:Fallback>
                    <p:oleObj name="Image" r:id="rId10" imgW="1828440" imgH="1117440" progId="Photoshop.Image.13">
                      <p:embed/>
                      <p:pic>
                        <p:nvPicPr>
                          <p:cNvPr id="39" name="Object 38"/>
                          <p:cNvPicPr/>
                          <p:nvPr/>
                        </p:nvPicPr>
                        <p:blipFill>
                          <a:blip r:embed="rId11"/>
                          <a:stretch>
                            <a:fillRect/>
                          </a:stretch>
                        </p:blipFill>
                        <p:spPr>
                          <a:xfrm>
                            <a:off x="-2456641" y="10893992"/>
                            <a:ext cx="1828800" cy="1117600"/>
                          </a:xfrm>
                          <a:prstGeom prst="rect">
                            <a:avLst/>
                          </a:prstGeom>
                        </p:spPr>
                      </p:pic>
                    </p:oleObj>
                  </mc:Fallback>
                </mc:AlternateContent>
              </a:graphicData>
            </a:graphic>
          </p:graphicFrame>
          <p:sp>
            <p:nvSpPr>
              <p:cNvPr id="41" name="TextBox 40"/>
              <p:cNvSpPr txBox="1"/>
              <p:nvPr userDrawn="1"/>
            </p:nvSpPr>
            <p:spPr>
              <a:xfrm rot="16200000">
                <a:off x="-5235785" y="11398152"/>
                <a:ext cx="1117601" cy="101881"/>
              </a:xfrm>
              <a:prstGeom prst="rect">
                <a:avLst/>
              </a:prstGeom>
              <a:noFill/>
            </p:spPr>
            <p:txBody>
              <a:bodyPr wrap="square" lIns="91440" tIns="91440" rIns="91440" bIns="0" rtlCol="0">
                <a:spAutoFit/>
              </a:bodyPr>
              <a:lstStyle/>
              <a:p>
                <a:pPr algn="ctr"/>
                <a:r>
                  <a:rPr lang="en-US" sz="998" dirty="0" smtClean="0">
                    <a:solidFill>
                      <a:srgbClr val="92D050"/>
                    </a:solidFill>
                  </a:rPr>
                  <a:t>Good</a:t>
                </a:r>
                <a:r>
                  <a:rPr lang="en-US" sz="998" baseline="0" dirty="0" smtClean="0">
                    <a:solidFill>
                      <a:srgbClr val="92D050"/>
                    </a:solidFill>
                  </a:rPr>
                  <a:t> </a:t>
                </a:r>
                <a:r>
                  <a:rPr lang="en-US" sz="998" baseline="0" dirty="0" smtClean="0">
                    <a:solidFill>
                      <a:schemeClr val="bg1"/>
                    </a:solidFill>
                  </a:rPr>
                  <a:t>printing quality</a:t>
                </a:r>
                <a:endParaRPr lang="en-US" sz="998" dirty="0">
                  <a:solidFill>
                    <a:schemeClr val="bg1"/>
                  </a:solidFill>
                </a:endParaRPr>
              </a:p>
            </p:txBody>
          </p:sp>
          <p:sp>
            <p:nvSpPr>
              <p:cNvPr id="45" name="TextBox 44"/>
              <p:cNvSpPr txBox="1"/>
              <p:nvPr userDrawn="1"/>
            </p:nvSpPr>
            <p:spPr>
              <a:xfrm rot="16200000">
                <a:off x="-1095250" y="11407679"/>
                <a:ext cx="1117601" cy="101881"/>
              </a:xfrm>
              <a:prstGeom prst="rect">
                <a:avLst/>
              </a:prstGeom>
              <a:noFill/>
            </p:spPr>
            <p:txBody>
              <a:bodyPr wrap="square" lIns="91440" tIns="91440" rIns="91440" bIns="0" rtlCol="0">
                <a:spAutoFit/>
              </a:bodyPr>
              <a:lstStyle/>
              <a:p>
                <a:pPr algn="ctr"/>
                <a:r>
                  <a:rPr lang="en-US" sz="998" dirty="0" smtClean="0">
                    <a:solidFill>
                      <a:srgbClr val="FF0000"/>
                    </a:solidFill>
                  </a:rPr>
                  <a:t>Bad </a:t>
                </a:r>
                <a:r>
                  <a:rPr lang="en-US" sz="998" dirty="0" smtClean="0">
                    <a:solidFill>
                      <a:schemeClr val="bg1"/>
                    </a:solidFill>
                  </a:rPr>
                  <a:t>printing quality</a:t>
                </a:r>
                <a:endParaRPr lang="en-US" sz="998" dirty="0">
                  <a:solidFill>
                    <a:schemeClr val="bg1"/>
                  </a:solidFill>
                </a:endParaRPr>
              </a:p>
            </p:txBody>
          </p:sp>
        </p:grpSp>
      </p:grpSp>
      <p:grpSp>
        <p:nvGrpSpPr>
          <p:cNvPr id="54" name="Group 53"/>
          <p:cNvGrpSpPr/>
          <p:nvPr userDrawn="1"/>
        </p:nvGrpSpPr>
        <p:grpSpPr>
          <a:xfrm>
            <a:off x="21782364" y="1"/>
            <a:ext cx="12282096" cy="15119351"/>
            <a:chOff x="44157839" y="-55064"/>
            <a:chExt cx="11062139" cy="27261962"/>
          </a:xfrm>
        </p:grpSpPr>
        <p:sp>
          <p:nvSpPr>
            <p:cNvPr id="55" name="Rectangle 54"/>
            <p:cNvSpPr/>
            <p:nvPr userDrawn="1"/>
          </p:nvSpPr>
          <p:spPr>
            <a:xfrm>
              <a:off x="44157839" y="-55064"/>
              <a:ext cx="11062139" cy="2726196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1995" b="1" spc="299" dirty="0" smtClean="0">
                  <a:solidFill>
                    <a:schemeClr val="bg1"/>
                  </a:solidFill>
                  <a:latin typeface="Trebuchet MS" pitchFamily="34" charset="0"/>
                </a:rPr>
                <a:t>QUICK START (cont.)</a:t>
              </a:r>
            </a:p>
            <a:p>
              <a:pPr algn="ctr"/>
              <a:endParaRPr lang="en-US" sz="1795" b="1" baseline="0" dirty="0" smtClean="0">
                <a:solidFill>
                  <a:schemeClr val="bg1"/>
                </a:solidFill>
                <a:latin typeface="Trebuchet MS" pitchFamily="34" charset="0"/>
              </a:endParaRPr>
            </a:p>
            <a:p>
              <a:pPr algn="ctr"/>
              <a:r>
                <a:rPr lang="en-US" sz="1596" b="1" baseline="0" dirty="0" smtClean="0">
                  <a:solidFill>
                    <a:srgbClr val="FFC000"/>
                  </a:solidFill>
                  <a:latin typeface="Trebuchet MS" pitchFamily="34" charset="0"/>
                </a:rPr>
                <a:t>How to change the template color theme</a:t>
              </a:r>
            </a:p>
            <a:p>
              <a:pPr marL="0" marR="0" lvl="2" indent="0" algn="l" defTabSz="57008" rtl="0" eaLnBrk="1" fontAlgn="auto" latinLnBrk="0" hangingPunct="1">
                <a:lnSpc>
                  <a:spcPct val="100000"/>
                </a:lnSpc>
                <a:spcBef>
                  <a:spcPts val="0"/>
                </a:spcBef>
                <a:spcAft>
                  <a:spcPts val="0"/>
                </a:spcAft>
                <a:buClrTx/>
                <a:buSzTx/>
                <a:buFontTx/>
                <a:buNone/>
                <a:tabLst/>
                <a:defRPr/>
              </a:pPr>
              <a:r>
                <a:rPr lang="en-US" sz="1197"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197" b="0" spc="0" baseline="0" dirty="0" smtClean="0">
                  <a:solidFill>
                    <a:schemeClr val="bg1">
                      <a:lumMod val="75000"/>
                    </a:schemeClr>
                  </a:solidFill>
                  <a:latin typeface="Trebuchet MS" pitchFamily="34" charset="0"/>
                </a:rPr>
                <a:t>also create your own color theme.</a:t>
              </a:r>
            </a:p>
            <a:p>
              <a:pPr marL="0" marR="0" lvl="2" indent="0" algn="l" defTabSz="57008" rtl="0" eaLnBrk="1" fontAlgn="auto" latinLnBrk="0" hangingPunct="1">
                <a:lnSpc>
                  <a:spcPct val="100000"/>
                </a:lnSpc>
                <a:spcBef>
                  <a:spcPts val="0"/>
                </a:spcBef>
                <a:spcAft>
                  <a:spcPts val="0"/>
                </a:spcAft>
                <a:buClrTx/>
                <a:buSzTx/>
                <a:buFontTx/>
                <a:buNone/>
                <a:tabLst/>
                <a:defRPr/>
              </a:pPr>
              <a:endParaRPr lang="en-US" sz="1197" b="0" baseline="0" dirty="0" smtClean="0">
                <a:solidFill>
                  <a:schemeClr val="bg1">
                    <a:lumMod val="75000"/>
                  </a:schemeClr>
                </a:solidFill>
                <a:latin typeface="Trebuchet MS" pitchFamily="34" charset="0"/>
              </a:endParaRPr>
            </a:p>
            <a:p>
              <a:pPr marL="0" indent="0" algn="l" defTabSz="57008"/>
              <a:endParaRPr lang="en-US" sz="1197" b="0" baseline="0" dirty="0" smtClean="0">
                <a:solidFill>
                  <a:schemeClr val="bg1">
                    <a:lumMod val="75000"/>
                  </a:schemeClr>
                </a:solidFill>
                <a:latin typeface="Trebuchet MS" pitchFamily="34" charset="0"/>
              </a:endParaRPr>
            </a:p>
            <a:p>
              <a:pPr marL="0" indent="0" algn="l" defTabSz="57008"/>
              <a:endParaRPr lang="en-US" sz="1197" b="0" baseline="0" dirty="0" smtClean="0">
                <a:solidFill>
                  <a:schemeClr val="bg1">
                    <a:lumMod val="75000"/>
                  </a:schemeClr>
                </a:solidFill>
                <a:latin typeface="Trebuchet MS" pitchFamily="34" charset="0"/>
              </a:endParaRPr>
            </a:p>
            <a:p>
              <a:pPr marL="0" indent="0" algn="l" defTabSz="57008"/>
              <a:endParaRPr lang="en-US" sz="1197" b="0" baseline="0" dirty="0" smtClean="0">
                <a:solidFill>
                  <a:schemeClr val="bg1">
                    <a:lumMod val="75000"/>
                  </a:schemeClr>
                </a:solidFill>
                <a:latin typeface="Trebuchet MS" pitchFamily="34" charset="0"/>
              </a:endParaRPr>
            </a:p>
            <a:p>
              <a:pPr marL="0" indent="0" algn="l" defTabSz="57008"/>
              <a:endParaRPr lang="en-US" sz="1197" b="0" baseline="0" dirty="0" smtClean="0">
                <a:solidFill>
                  <a:schemeClr val="bg1">
                    <a:lumMod val="75000"/>
                  </a:schemeClr>
                </a:solidFill>
                <a:latin typeface="Trebuchet MS" pitchFamily="34" charset="0"/>
              </a:endParaRPr>
            </a:p>
            <a:p>
              <a:pPr marL="0" indent="0" algn="l" defTabSz="57008"/>
              <a:endParaRPr lang="en-US" sz="1197" b="0" baseline="0" dirty="0" smtClean="0">
                <a:solidFill>
                  <a:schemeClr val="bg1">
                    <a:lumMod val="75000"/>
                  </a:schemeClr>
                </a:solidFill>
                <a:latin typeface="Trebuchet MS" pitchFamily="34" charset="0"/>
              </a:endParaRPr>
            </a:p>
            <a:p>
              <a:pPr marL="0" indent="0" algn="l" defTabSz="57008"/>
              <a:endParaRPr lang="en-US" sz="1197" b="0" baseline="0" dirty="0" smtClean="0">
                <a:solidFill>
                  <a:schemeClr val="bg1">
                    <a:lumMod val="75000"/>
                  </a:schemeClr>
                </a:solidFill>
                <a:latin typeface="Trebuchet MS" pitchFamily="34" charset="0"/>
              </a:endParaRPr>
            </a:p>
            <a:p>
              <a:pPr marL="0" indent="0" algn="l" defTabSz="57008"/>
              <a:endParaRPr lang="en-US" sz="1197" b="0" baseline="0" dirty="0" smtClean="0">
                <a:solidFill>
                  <a:schemeClr val="bg1">
                    <a:lumMod val="75000"/>
                  </a:schemeClr>
                </a:solidFill>
                <a:latin typeface="Trebuchet MS" pitchFamily="34" charset="0"/>
              </a:endParaRPr>
            </a:p>
            <a:p>
              <a:pPr marL="0" indent="0" algn="l" defTabSz="57008"/>
              <a:endParaRPr lang="en-US" sz="1197" b="0" baseline="0" dirty="0" smtClean="0">
                <a:solidFill>
                  <a:schemeClr val="bg1">
                    <a:lumMod val="75000"/>
                  </a:schemeClr>
                </a:solidFill>
                <a:latin typeface="Trebuchet MS" pitchFamily="34" charset="0"/>
              </a:endParaRPr>
            </a:p>
            <a:p>
              <a:pPr marL="0" indent="0" algn="l" defTabSz="57008"/>
              <a:r>
                <a:rPr lang="en-US" sz="1197"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57008"/>
              <a:endParaRPr lang="en-US" sz="1197" b="0" baseline="0" dirty="0" smtClean="0">
                <a:solidFill>
                  <a:schemeClr val="bg1">
                    <a:lumMod val="75000"/>
                  </a:schemeClr>
                </a:solidFill>
                <a:latin typeface="Trebuchet MS" pitchFamily="34" charset="0"/>
              </a:endParaRPr>
            </a:p>
            <a:p>
              <a:pPr algn="ctr"/>
              <a:r>
                <a:rPr lang="en-US" sz="1596" b="1" baseline="0" dirty="0" smtClean="0">
                  <a:solidFill>
                    <a:srgbClr val="FFC000"/>
                  </a:solidFill>
                  <a:latin typeface="Trebuchet MS" pitchFamily="34" charset="0"/>
                </a:rPr>
                <a:t>How to add Text</a:t>
              </a:r>
            </a:p>
            <a:p>
              <a:pPr marL="1710248" lvl="2" indent="0" algn="l" defTabSz="57008"/>
              <a:r>
                <a:rPr lang="en-US" sz="1197"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757288" lvl="2" indent="0" algn="l" defTabSz="57008"/>
              <a:endParaRPr lang="en-US" sz="1197" b="0" baseline="0" dirty="0" smtClean="0">
                <a:solidFill>
                  <a:schemeClr val="bg1">
                    <a:lumMod val="75000"/>
                  </a:schemeClr>
                </a:solidFill>
                <a:latin typeface="Trebuchet MS" pitchFamily="34" charset="0"/>
              </a:endParaRPr>
            </a:p>
            <a:p>
              <a:pPr marL="0" marR="0" lvl="0" indent="0" algn="ctr" defTabSz="757288" rtl="0" eaLnBrk="1" fontAlgn="auto" latinLnBrk="0" hangingPunct="1">
                <a:lnSpc>
                  <a:spcPct val="100000"/>
                </a:lnSpc>
                <a:spcBef>
                  <a:spcPts val="0"/>
                </a:spcBef>
                <a:spcAft>
                  <a:spcPts val="0"/>
                </a:spcAft>
                <a:buClrTx/>
                <a:buSzTx/>
                <a:buFontTx/>
                <a:buNone/>
                <a:tabLst/>
                <a:defRPr/>
              </a:pPr>
              <a:r>
                <a:rPr lang="en-US" sz="1197" b="0" baseline="0" dirty="0" smtClean="0">
                  <a:solidFill>
                    <a:schemeClr val="bg1">
                      <a:lumMod val="75000"/>
                    </a:schemeClr>
                  </a:solidFill>
                  <a:latin typeface="Trebuchet MS" pitchFamily="34" charset="0"/>
                </a:rPr>
                <a:t> </a:t>
              </a:r>
              <a:r>
                <a:rPr kumimoji="0" lang="en-US" sz="1596"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57008" rtl="0" eaLnBrk="1" fontAlgn="auto" latinLnBrk="0" hangingPunct="1">
                <a:lnSpc>
                  <a:spcPct val="100000"/>
                </a:lnSpc>
                <a:spcBef>
                  <a:spcPts val="0"/>
                </a:spcBef>
                <a:spcAft>
                  <a:spcPts val="0"/>
                </a:spcAft>
                <a:buClrTx/>
                <a:buSzTx/>
                <a:buFontTx/>
                <a:buNone/>
                <a:tabLst/>
                <a:defRPr/>
              </a:pPr>
              <a:r>
                <a:rPr kumimoji="0" lang="en-US" sz="1197"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1197"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1197"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1197" b="0" baseline="0" dirty="0" smtClean="0">
                <a:solidFill>
                  <a:schemeClr val="bg1">
                    <a:lumMod val="75000"/>
                  </a:schemeClr>
                </a:solidFill>
                <a:latin typeface="Trebuchet MS" pitchFamily="34" charset="0"/>
              </a:endParaRPr>
            </a:p>
            <a:p>
              <a:pPr marL="757288" lvl="2" indent="0" algn="l" defTabSz="57008"/>
              <a:endParaRPr lang="en-US" sz="1197" b="0" baseline="0" dirty="0" smtClean="0">
                <a:solidFill>
                  <a:schemeClr val="bg1">
                    <a:lumMod val="75000"/>
                  </a:schemeClr>
                </a:solidFill>
                <a:latin typeface="Trebuchet MS" pitchFamily="34" charset="0"/>
              </a:endParaRPr>
            </a:p>
            <a:p>
              <a:pPr algn="ctr"/>
              <a:r>
                <a:rPr lang="en-US" sz="1596" b="1" baseline="0" dirty="0" smtClean="0">
                  <a:solidFill>
                    <a:srgbClr val="FFC000"/>
                  </a:solidFill>
                  <a:latin typeface="Trebuchet MS" pitchFamily="34" charset="0"/>
                </a:rPr>
                <a:t>How to add Tables</a:t>
              </a:r>
            </a:p>
            <a:p>
              <a:pPr marL="997645" lvl="1" indent="0" algn="l" defTabSz="57008"/>
              <a:r>
                <a:rPr lang="en-US" sz="1197" b="0" baseline="0" dirty="0" smtClean="0">
                  <a:solidFill>
                    <a:schemeClr val="bg1">
                      <a:lumMod val="75000"/>
                    </a:schemeClr>
                  </a:solidFill>
                  <a:latin typeface="Trebuchet MS" pitchFamily="34" charset="0"/>
                </a:rPr>
                <a:t>To add a table from scratch go to the INSERT menu and </a:t>
              </a:r>
              <a:br>
                <a:rPr lang="en-US" sz="1197" b="0" baseline="0" dirty="0" smtClean="0">
                  <a:solidFill>
                    <a:schemeClr val="bg1">
                      <a:lumMod val="75000"/>
                    </a:schemeClr>
                  </a:solidFill>
                  <a:latin typeface="Trebuchet MS" pitchFamily="34" charset="0"/>
                </a:rPr>
              </a:br>
              <a:r>
                <a:rPr lang="en-US" sz="1197" b="0" baseline="0" dirty="0" smtClean="0">
                  <a:solidFill>
                    <a:schemeClr val="bg1">
                      <a:lumMod val="75000"/>
                    </a:schemeClr>
                  </a:solidFill>
                  <a:latin typeface="Trebuchet MS" pitchFamily="34" charset="0"/>
                </a:rPr>
                <a:t>click on TABLE. A drop-down box will help you select rows and columns. You can also copy and a paste a table from Word or another PowerPoint document. A pasted table may need to be re-formatted by RIGHT-CLICK &gt; FORMAT SHAPE, TEXT BOX, Margins.</a:t>
              </a:r>
            </a:p>
            <a:p>
              <a:pPr marL="0" lvl="0" indent="0" algn="l" defTabSz="57008"/>
              <a:endParaRPr lang="en-US" sz="1197" b="0" baseline="0" dirty="0" smtClean="0">
                <a:solidFill>
                  <a:schemeClr val="bg1">
                    <a:lumMod val="75000"/>
                  </a:schemeClr>
                </a:solidFill>
                <a:latin typeface="Trebuchet MS" pitchFamily="34" charset="0"/>
              </a:endParaRPr>
            </a:p>
            <a:p>
              <a:pPr marL="0" marR="0" lvl="0" indent="0" algn="ctr" defTabSz="757288" rtl="0" eaLnBrk="1" fontAlgn="auto" latinLnBrk="0" hangingPunct="1">
                <a:lnSpc>
                  <a:spcPct val="100000"/>
                </a:lnSpc>
                <a:spcBef>
                  <a:spcPts val="0"/>
                </a:spcBef>
                <a:spcAft>
                  <a:spcPts val="0"/>
                </a:spcAft>
                <a:buClrTx/>
                <a:buSzTx/>
                <a:buFontTx/>
                <a:buNone/>
                <a:tabLst/>
                <a:defRPr/>
              </a:pPr>
              <a:r>
                <a:rPr kumimoji="0" lang="en-US" sz="1596"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57008" rtl="0" eaLnBrk="1" fontAlgn="auto" latinLnBrk="0" hangingPunct="1">
                <a:lnSpc>
                  <a:spcPct val="100000"/>
                </a:lnSpc>
                <a:spcBef>
                  <a:spcPts val="0"/>
                </a:spcBef>
                <a:spcAft>
                  <a:spcPts val="0"/>
                </a:spcAft>
                <a:buClrTx/>
                <a:buSzTx/>
                <a:buFontTx/>
                <a:buNone/>
                <a:tabLst/>
                <a:defRPr/>
              </a:pPr>
              <a:r>
                <a:rPr kumimoji="0" lang="en-US" sz="1197"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57008" rtl="0" eaLnBrk="1" fontAlgn="auto" latinLnBrk="0" hangingPunct="1">
                <a:lnSpc>
                  <a:spcPct val="100000"/>
                </a:lnSpc>
                <a:spcBef>
                  <a:spcPts val="0"/>
                </a:spcBef>
                <a:spcAft>
                  <a:spcPts val="0"/>
                </a:spcAft>
                <a:buClrTx/>
                <a:buSzTx/>
                <a:buFontTx/>
                <a:buNone/>
                <a:tabLst/>
                <a:defRPr/>
              </a:pPr>
              <a:endParaRPr kumimoji="0" lang="en-US" sz="1197"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757288" rtl="0" eaLnBrk="1" fontAlgn="auto" latinLnBrk="0" hangingPunct="1">
                <a:lnSpc>
                  <a:spcPct val="100000"/>
                </a:lnSpc>
                <a:spcBef>
                  <a:spcPts val="0"/>
                </a:spcBef>
                <a:spcAft>
                  <a:spcPts val="0"/>
                </a:spcAft>
                <a:buClrTx/>
                <a:buSzTx/>
                <a:buFontTx/>
                <a:buNone/>
                <a:tabLst/>
                <a:defRPr/>
              </a:pPr>
              <a:r>
                <a:rPr kumimoji="0" lang="en-US" sz="1596"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57008" rtl="0" eaLnBrk="1" fontAlgn="auto" latinLnBrk="0" hangingPunct="1">
                <a:lnSpc>
                  <a:spcPct val="100000"/>
                </a:lnSpc>
                <a:spcBef>
                  <a:spcPts val="0"/>
                </a:spcBef>
                <a:spcAft>
                  <a:spcPts val="0"/>
                </a:spcAft>
                <a:buClrTx/>
                <a:buSzTx/>
                <a:buFontTx/>
                <a:buNone/>
                <a:tabLst/>
                <a:defRPr/>
              </a:pPr>
              <a:r>
                <a:rPr kumimoji="0" lang="en-US" sz="1197"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757288" rtl="0" eaLnBrk="1" fontAlgn="auto" latinLnBrk="0" hangingPunct="1">
                <a:lnSpc>
                  <a:spcPct val="100000"/>
                </a:lnSpc>
                <a:spcBef>
                  <a:spcPts val="0"/>
                </a:spcBef>
                <a:spcAft>
                  <a:spcPts val="0"/>
                </a:spcAft>
                <a:buClrTx/>
                <a:buSzTx/>
                <a:buFontTx/>
                <a:buNone/>
                <a:tabLst/>
                <a:defRPr/>
              </a:pPr>
              <a:endParaRPr kumimoji="0" lang="en-US" sz="1596"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757288" rtl="0" eaLnBrk="1" fontAlgn="auto" latinLnBrk="0" hangingPunct="1">
                <a:lnSpc>
                  <a:spcPct val="100000"/>
                </a:lnSpc>
                <a:spcBef>
                  <a:spcPts val="0"/>
                </a:spcBef>
                <a:spcAft>
                  <a:spcPts val="0"/>
                </a:spcAft>
                <a:buClrTx/>
                <a:buSzTx/>
                <a:buFontTx/>
                <a:buNone/>
                <a:tabLst/>
                <a:defRPr/>
              </a:pPr>
              <a:r>
                <a:rPr kumimoji="0" lang="en-US" sz="1596"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57008" rtl="0" eaLnBrk="1" fontAlgn="auto" latinLnBrk="0" hangingPunct="1">
                <a:lnSpc>
                  <a:spcPct val="100000"/>
                </a:lnSpc>
                <a:spcBef>
                  <a:spcPts val="0"/>
                </a:spcBef>
                <a:spcAft>
                  <a:spcPts val="0"/>
                </a:spcAft>
                <a:buClrTx/>
                <a:buSzTx/>
                <a:buFontTx/>
                <a:buNone/>
                <a:tabLst/>
                <a:defRPr/>
              </a:pPr>
              <a:r>
                <a:rPr kumimoji="0" lang="en-US" sz="1197"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57008" rtl="0" eaLnBrk="1" fontAlgn="auto" latinLnBrk="0" hangingPunct="1">
                <a:lnSpc>
                  <a:spcPct val="100000"/>
                </a:lnSpc>
                <a:spcBef>
                  <a:spcPts val="0"/>
                </a:spcBef>
                <a:spcAft>
                  <a:spcPts val="0"/>
                </a:spcAft>
                <a:buClrTx/>
                <a:buSzTx/>
                <a:buFontTx/>
                <a:buNone/>
                <a:tabLst/>
                <a:defRPr/>
              </a:pPr>
              <a:endParaRPr kumimoji="0" lang="en-US" sz="1197"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757288" rtl="0" eaLnBrk="1" fontAlgn="auto" latinLnBrk="0" hangingPunct="1">
                <a:lnSpc>
                  <a:spcPct val="100000"/>
                </a:lnSpc>
                <a:spcBef>
                  <a:spcPts val="0"/>
                </a:spcBef>
                <a:spcAft>
                  <a:spcPts val="0"/>
                </a:spcAft>
                <a:buClrTx/>
                <a:buSzTx/>
                <a:buFontTx/>
                <a:buNone/>
                <a:tabLst/>
                <a:defRPr/>
              </a:pPr>
              <a:r>
                <a:rPr kumimoji="0" lang="en-US" sz="1596"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57008" rtl="0" eaLnBrk="1" fontAlgn="auto" latinLnBrk="0" hangingPunct="1">
                <a:lnSpc>
                  <a:spcPct val="100000"/>
                </a:lnSpc>
                <a:spcBef>
                  <a:spcPts val="0"/>
                </a:spcBef>
                <a:spcAft>
                  <a:spcPts val="0"/>
                </a:spcAft>
                <a:buClrTx/>
                <a:buSzTx/>
                <a:buFontTx/>
                <a:buNone/>
                <a:tabLst/>
                <a:defRPr/>
              </a:pPr>
              <a:r>
                <a:rPr kumimoji="0" lang="en-US" sz="1197"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57008" rtl="0" eaLnBrk="1" fontAlgn="auto" latinLnBrk="0" hangingPunct="1">
                <a:lnSpc>
                  <a:spcPct val="100000"/>
                </a:lnSpc>
                <a:spcBef>
                  <a:spcPts val="0"/>
                </a:spcBef>
                <a:spcAft>
                  <a:spcPts val="0"/>
                </a:spcAft>
                <a:buClrTx/>
                <a:buSzTx/>
                <a:buFontTx/>
                <a:buNone/>
                <a:tabLst/>
                <a:defRPr/>
              </a:pPr>
              <a:endParaRPr lang="en-US" sz="1197" b="0" baseline="0" dirty="0" smtClean="0">
                <a:solidFill>
                  <a:schemeClr val="bg1">
                    <a:lumMod val="75000"/>
                  </a:schemeClr>
                </a:solidFill>
                <a:latin typeface="Trebuchet MS" pitchFamily="34" charset="0"/>
              </a:endParaRPr>
            </a:p>
          </p:txBody>
        </p:sp>
        <p:graphicFrame>
          <p:nvGraphicFramePr>
            <p:cNvPr id="56" name="Object 55"/>
            <p:cNvGraphicFramePr>
              <a:graphicFrameLocks noChangeAspect="1"/>
            </p:cNvGraphicFramePr>
            <p:nvPr userDrawn="1">
              <p:extLst/>
            </p:nvPr>
          </p:nvGraphicFramePr>
          <p:xfrm>
            <a:off x="46871237" y="3286607"/>
            <a:ext cx="5586150" cy="2063772"/>
          </p:xfrm>
          <a:graphic>
            <a:graphicData uri="http://schemas.openxmlformats.org/presentationml/2006/ole">
              <mc:AlternateContent xmlns:mc="http://schemas.openxmlformats.org/markup-compatibility/2006">
                <mc:Choice xmlns:v="urn:schemas-microsoft-com:vml" Requires="v">
                  <p:oleObj spid="_x0000_s1060" name="Image" r:id="rId12" imgW="4571280" imgH="1688760" progId="Photoshop.Image.13">
                    <p:embed/>
                  </p:oleObj>
                </mc:Choice>
                <mc:Fallback>
                  <p:oleObj name="Image" r:id="rId12" imgW="4571280" imgH="1688760" progId="Photoshop.Image.13">
                    <p:embed/>
                    <p:pic>
                      <p:nvPicPr>
                        <p:cNvPr id="56" name="Object 55"/>
                        <p:cNvPicPr/>
                        <p:nvPr/>
                      </p:nvPicPr>
                      <p:blipFill>
                        <a:blip r:embed="rId13"/>
                        <a:stretch>
                          <a:fillRect/>
                        </a:stretch>
                      </p:blipFill>
                      <p:spPr>
                        <a:xfrm>
                          <a:off x="46871237" y="3286607"/>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487207" y="7579895"/>
              <a:ext cx="2969584" cy="1370577"/>
            </a:xfrm>
            <a:prstGeom prst="rect">
              <a:avLst/>
            </a:prstGeom>
            <a:ln>
              <a:noFill/>
            </a:ln>
          </p:spPr>
        </p:pic>
        <p:graphicFrame>
          <p:nvGraphicFramePr>
            <p:cNvPr id="58" name="Object 57"/>
            <p:cNvGraphicFramePr>
              <a:graphicFrameLocks noChangeAspect="1"/>
            </p:cNvGraphicFramePr>
            <p:nvPr userDrawn="1">
              <p:extLst/>
            </p:nvPr>
          </p:nvGraphicFramePr>
          <p:xfrm>
            <a:off x="44629619" y="11328671"/>
            <a:ext cx="1482266" cy="992162"/>
          </p:xfrm>
          <a:graphic>
            <a:graphicData uri="http://schemas.openxmlformats.org/presentationml/2006/ole">
              <mc:AlternateContent xmlns:mc="http://schemas.openxmlformats.org/markup-compatibility/2006">
                <mc:Choice xmlns:v="urn:schemas-microsoft-com:vml" Requires="v">
                  <p:oleObj spid="_x0000_s1061" name="Image" r:id="rId15" imgW="1574280" imgH="1053720" progId="Photoshop.Image.13">
                    <p:embed/>
                  </p:oleObj>
                </mc:Choice>
                <mc:Fallback>
                  <p:oleObj name="Image" r:id="rId15" imgW="1574280" imgH="1053720" progId="Photoshop.Image.13">
                    <p:embed/>
                    <p:pic>
                      <p:nvPicPr>
                        <p:cNvPr id="58" name="Object 57"/>
                        <p:cNvPicPr/>
                        <p:nvPr/>
                      </p:nvPicPr>
                      <p:blipFill>
                        <a:blip r:embed="rId16"/>
                        <a:stretch>
                          <a:fillRect/>
                        </a:stretch>
                      </p:blipFill>
                      <p:spPr>
                        <a:xfrm>
                          <a:off x="44629619" y="11328671"/>
                          <a:ext cx="1482266" cy="992162"/>
                        </a:xfrm>
                        <a:prstGeom prst="rect">
                          <a:avLst/>
                        </a:prstGeom>
                      </p:spPr>
                    </p:pic>
                  </p:oleObj>
                </mc:Fallback>
              </mc:AlternateContent>
            </a:graphicData>
          </a:graphic>
        </p:graphicFrame>
        <p:grpSp>
          <p:nvGrpSpPr>
            <p:cNvPr id="59" name="Group 58"/>
            <p:cNvGrpSpPr/>
            <p:nvPr userDrawn="1"/>
          </p:nvGrpSpPr>
          <p:grpSpPr>
            <a:xfrm>
              <a:off x="44487207" y="23850394"/>
              <a:ext cx="10354213" cy="1265612"/>
              <a:chOff x="44200453" y="23567551"/>
              <a:chExt cx="9771399" cy="1090622"/>
            </a:xfrm>
          </p:grpSpPr>
          <p:sp>
            <p:nvSpPr>
              <p:cNvPr id="61" name="Rounded Rectangle 60"/>
              <p:cNvSpPr/>
              <p:nvPr userDrawn="1"/>
            </p:nvSpPr>
            <p:spPr>
              <a:xfrm>
                <a:off x="44200453" y="23567551"/>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98"/>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3665884"/>
                <a:ext cx="914401" cy="914399"/>
              </a:xfrm>
              <a:prstGeom prst="rect">
                <a:avLst/>
              </a:prstGeom>
              <a:noFill/>
              <a:ln>
                <a:noFill/>
              </a:ln>
            </p:spPr>
          </p:pic>
          <p:sp>
            <p:nvSpPr>
              <p:cNvPr id="63" name="TextBox 62"/>
              <p:cNvSpPr txBox="1"/>
              <p:nvPr userDrawn="1"/>
            </p:nvSpPr>
            <p:spPr>
              <a:xfrm>
                <a:off x="45300663" y="23757475"/>
                <a:ext cx="8671189" cy="715944"/>
              </a:xfrm>
              <a:prstGeom prst="rect">
                <a:avLst/>
              </a:prstGeom>
              <a:noFill/>
              <a:ln>
                <a:noFill/>
              </a:ln>
            </p:spPr>
            <p:txBody>
              <a:bodyPr wrap="square" rtlCol="0">
                <a:spAutoFit/>
              </a:bodyPr>
              <a:lstStyle/>
              <a:p>
                <a:r>
                  <a:rPr lang="en-US" sz="1197" dirty="0" smtClean="0">
                    <a:solidFill>
                      <a:schemeClr val="tx2"/>
                    </a:solidFill>
                    <a:latin typeface="Trebuchet MS" pitchFamily="34" charset="0"/>
                  </a:rPr>
                  <a:t>Student</a:t>
                </a:r>
                <a:r>
                  <a:rPr lang="en-US" sz="1197" baseline="0" dirty="0" smtClean="0">
                    <a:solidFill>
                      <a:schemeClr val="tx2"/>
                    </a:solidFill>
                    <a:latin typeface="Trebuchet MS" pitchFamily="34" charset="0"/>
                  </a:rPr>
                  <a:t> discounts are available on our </a:t>
                </a:r>
                <a:r>
                  <a:rPr lang="en-US" sz="1197" baseline="0" dirty="0" err="1" smtClean="0">
                    <a:solidFill>
                      <a:schemeClr val="tx2"/>
                    </a:solidFill>
                    <a:latin typeface="Trebuchet MS" pitchFamily="34" charset="0"/>
                  </a:rPr>
                  <a:t>Facebook</a:t>
                </a:r>
                <a:r>
                  <a:rPr lang="en-US" sz="1197" baseline="0" dirty="0" smtClean="0">
                    <a:solidFill>
                      <a:schemeClr val="tx2"/>
                    </a:solidFill>
                    <a:latin typeface="Trebuchet MS" pitchFamily="34" charset="0"/>
                  </a:rPr>
                  <a:t> page.</a:t>
                </a:r>
                <a:br>
                  <a:rPr lang="en-US" sz="1197" baseline="0" dirty="0" smtClean="0">
                    <a:solidFill>
                      <a:schemeClr val="tx2"/>
                    </a:solidFill>
                    <a:latin typeface="Trebuchet MS" pitchFamily="34" charset="0"/>
                  </a:rPr>
                </a:br>
                <a:r>
                  <a:rPr lang="en-US" sz="1197" baseline="0" dirty="0" smtClean="0">
                    <a:solidFill>
                      <a:schemeClr val="tx2"/>
                    </a:solidFill>
                    <a:latin typeface="Trebuchet MS" pitchFamily="34" charset="0"/>
                  </a:rPr>
                  <a:t>Go to </a:t>
                </a:r>
                <a:r>
                  <a:rPr lang="en-US" sz="1197" u="sng" baseline="0" dirty="0" smtClean="0">
                    <a:solidFill>
                      <a:schemeClr val="tx2"/>
                    </a:solidFill>
                    <a:latin typeface="Trebuchet MS" pitchFamily="34" charset="0"/>
                  </a:rPr>
                  <a:t>PosterPresentations.com</a:t>
                </a:r>
                <a:r>
                  <a:rPr lang="en-US" sz="1197" baseline="0" dirty="0" smtClean="0">
                    <a:solidFill>
                      <a:schemeClr val="tx2"/>
                    </a:solidFill>
                    <a:latin typeface="Trebuchet MS" pitchFamily="34" charset="0"/>
                  </a:rPr>
                  <a:t> and click on the FB icon. </a:t>
                </a:r>
                <a:endParaRPr lang="en-US" sz="1197" dirty="0">
                  <a:solidFill>
                    <a:schemeClr val="tx2"/>
                  </a:solidFill>
                  <a:latin typeface="Trebuchet MS" pitchFamily="34" charset="0"/>
                </a:endParaRPr>
              </a:p>
            </p:txBody>
          </p:sp>
        </p:grpSp>
        <p:sp>
          <p:nvSpPr>
            <p:cNvPr id="60" name="TextBox 59"/>
            <p:cNvSpPr txBox="1"/>
            <p:nvPr userDrawn="1"/>
          </p:nvSpPr>
          <p:spPr>
            <a:xfrm>
              <a:off x="44487207" y="25568743"/>
              <a:ext cx="6870215" cy="1321304"/>
            </a:xfrm>
            <a:prstGeom prst="rect">
              <a:avLst/>
            </a:prstGeom>
            <a:noFill/>
          </p:spPr>
          <p:txBody>
            <a:bodyPr wrap="square" lIns="65304" tIns="32651" rIns="65304" bIns="32651" rtlCol="0">
              <a:spAutoFit/>
            </a:bodyPr>
            <a:lstStyle/>
            <a:p>
              <a:pPr marL="199529" indent="-199529">
                <a:lnSpc>
                  <a:spcPts val="1297"/>
                </a:lnSpc>
              </a:pPr>
              <a:r>
                <a:rPr lang="en-US" sz="1396" dirty="0" smtClean="0">
                  <a:solidFill>
                    <a:schemeClr val="bg1"/>
                  </a:solidFill>
                </a:rPr>
                <a:t>© 2015</a:t>
              </a:r>
              <a:r>
                <a:rPr lang="en-US" sz="1396" baseline="0" dirty="0" smtClean="0">
                  <a:solidFill>
                    <a:schemeClr val="bg1"/>
                  </a:solidFill>
                </a:rPr>
                <a:t> </a:t>
              </a:r>
              <a:r>
                <a:rPr lang="en-US" sz="1396" dirty="0" smtClean="0">
                  <a:solidFill>
                    <a:schemeClr val="bg1"/>
                  </a:solidFill>
                </a:rPr>
                <a:t>PosterPresentations.com</a:t>
              </a:r>
              <a:br>
                <a:rPr lang="en-US" sz="1396" dirty="0" smtClean="0">
                  <a:solidFill>
                    <a:schemeClr val="bg1"/>
                  </a:solidFill>
                </a:rPr>
              </a:br>
              <a:r>
                <a:rPr lang="en-US" sz="1197" dirty="0" smtClean="0">
                  <a:solidFill>
                    <a:schemeClr val="bg1"/>
                  </a:solidFill>
                </a:rPr>
                <a:t>2117 Fourth Street ,</a:t>
              </a:r>
              <a:r>
                <a:rPr lang="en-US" sz="1197" baseline="0" dirty="0" smtClean="0">
                  <a:solidFill>
                    <a:schemeClr val="bg1"/>
                  </a:solidFill>
                </a:rPr>
                <a:t> Unit C        </a:t>
              </a:r>
            </a:p>
            <a:p>
              <a:pPr marL="199529" indent="0">
                <a:lnSpc>
                  <a:spcPts val="1297"/>
                </a:lnSpc>
              </a:pPr>
              <a:r>
                <a:rPr lang="en-US" sz="1197" baseline="0" dirty="0" smtClean="0">
                  <a:solidFill>
                    <a:schemeClr val="bg1"/>
                  </a:solidFill>
                </a:rPr>
                <a:t>Berkeley CA </a:t>
              </a:r>
              <a:r>
                <a:rPr lang="en-US" sz="998" baseline="0" dirty="0" smtClean="0">
                  <a:solidFill>
                    <a:schemeClr val="bg1"/>
                  </a:solidFill>
                </a:rPr>
                <a:t>94710</a:t>
              </a:r>
              <a:r>
                <a:rPr lang="en-US" sz="1197" baseline="0" dirty="0" smtClean="0">
                  <a:solidFill>
                    <a:schemeClr val="bg1"/>
                  </a:solidFill>
                </a:rPr>
                <a:t/>
              </a:r>
              <a:br>
                <a:rPr lang="en-US" sz="1197" baseline="0" dirty="0" smtClean="0">
                  <a:solidFill>
                    <a:schemeClr val="bg1"/>
                  </a:solidFill>
                </a:rPr>
              </a:br>
              <a:r>
                <a:rPr lang="en-US" sz="1197" b="1" baseline="0" dirty="0" smtClean="0">
                  <a:solidFill>
                    <a:srgbClr val="FFFF00"/>
                  </a:solidFill>
                </a:rPr>
                <a:t>posterpresenter@gmail.com</a:t>
              </a:r>
              <a:endParaRPr lang="en-US" sz="1396" b="1" dirty="0">
                <a:solidFill>
                  <a:srgbClr val="FFFF00"/>
                </a:solidFill>
              </a:endParaRPr>
            </a:p>
          </p:txBody>
        </p:sp>
      </p:grpSp>
      <p:sp>
        <p:nvSpPr>
          <p:cNvPr id="36" name="Text Box 14"/>
          <p:cNvSpPr txBox="1">
            <a:spLocks noChangeArrowheads="1"/>
          </p:cNvSpPr>
          <p:nvPr userDrawn="1"/>
        </p:nvSpPr>
        <p:spPr bwMode="auto">
          <a:xfrm>
            <a:off x="1011641" y="14817227"/>
            <a:ext cx="2735660" cy="141271"/>
          </a:xfrm>
          <a:prstGeom prst="rect">
            <a:avLst/>
          </a:prstGeom>
          <a:noFill/>
          <a:ln w="9525">
            <a:noFill/>
            <a:miter lim="800000"/>
            <a:headEnd/>
            <a:tailEnd/>
          </a:ln>
          <a:effectLst/>
        </p:spPr>
        <p:txBody>
          <a:bodyPr wrap="square" lIns="31515" tIns="15755" rIns="31515" bIns="15755">
            <a:spAutoFit/>
          </a:bodyPr>
          <a:lstStyle/>
          <a:p>
            <a:pPr eaLnBrk="0" hangingPunct="0">
              <a:lnSpc>
                <a:spcPct val="65000"/>
              </a:lnSpc>
              <a:spcBef>
                <a:spcPct val="50000"/>
              </a:spcBef>
              <a:defRPr/>
            </a:pPr>
            <a:r>
              <a:rPr lang="en-US" sz="299" b="1" dirty="0" smtClean="0">
                <a:solidFill>
                  <a:schemeClr val="bg1">
                    <a:lumMod val="75000"/>
                  </a:schemeClr>
                </a:solidFill>
                <a:latin typeface="Arial" charset="0"/>
              </a:rPr>
              <a:t>RESEARCH POSTER PRESENTATION </a:t>
            </a:r>
            <a:r>
              <a:rPr lang="en-US" sz="299" b="1" dirty="0">
                <a:solidFill>
                  <a:schemeClr val="bg1">
                    <a:lumMod val="75000"/>
                  </a:schemeClr>
                </a:solidFill>
                <a:latin typeface="Arial" charset="0"/>
              </a:rPr>
              <a:t>DESIGN © </a:t>
            </a:r>
            <a:r>
              <a:rPr lang="en-US" sz="299" b="1" dirty="0" smtClean="0">
                <a:solidFill>
                  <a:schemeClr val="bg1">
                    <a:lumMod val="75000"/>
                  </a:schemeClr>
                </a:solidFill>
                <a:latin typeface="Arial" charset="0"/>
              </a:rPr>
              <a:t>2015</a:t>
            </a:r>
            <a:endParaRPr lang="en-US" sz="299" b="1" dirty="0">
              <a:solidFill>
                <a:schemeClr val="bg1">
                  <a:lumMod val="75000"/>
                </a:schemeClr>
              </a:solidFill>
              <a:latin typeface="Arial" charset="0"/>
            </a:endParaRPr>
          </a:p>
          <a:p>
            <a:pPr eaLnBrk="0" hangingPunct="0">
              <a:lnSpc>
                <a:spcPct val="65000"/>
              </a:lnSpc>
              <a:spcBef>
                <a:spcPct val="50000"/>
              </a:spcBef>
              <a:defRPr/>
            </a:pPr>
            <a:r>
              <a:rPr lang="en-US" sz="449"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978224556"/>
      </p:ext>
    </p:extLst>
  </p:cSld>
  <p:clrMap bg1="lt1" tx1="dk1" bg2="lt2" tx2="dk2" accent1="accent1" accent2="accent2" accent3="accent3" accent4="accent4" accent5="accent5" accent6="accent6" hlink="hlink" folHlink="folHlink"/>
  <p:sldLayoutIdLst>
    <p:sldLayoutId id="2147483673" r:id="rId1"/>
  </p:sldLayoutIdLst>
  <p:timing>
    <p:tnLst>
      <p:par>
        <p:cTn id="1" dur="indefinite" restart="never" nodeType="tmRoot"/>
      </p:par>
    </p:tnLst>
  </p:timing>
  <p:txStyles>
    <p:titleStyle>
      <a:lvl1pPr algn="ctr" defTabSz="1515589" rtl="0" eaLnBrk="1" latinLnBrk="0" hangingPunct="1">
        <a:spcBef>
          <a:spcPct val="0"/>
        </a:spcBef>
        <a:buNone/>
        <a:defRPr sz="2993" kern="1200">
          <a:solidFill>
            <a:schemeClr val="bg1"/>
          </a:solidFill>
          <a:latin typeface="Trebuchet MS" pitchFamily="34" charset="0"/>
          <a:ea typeface="+mj-ea"/>
          <a:cs typeface="+mj-cs"/>
        </a:defRPr>
      </a:lvl1pPr>
    </p:titleStyle>
    <p:bodyStyle>
      <a:lvl1pPr marL="568346" indent="-568346" algn="l" defTabSz="1515589" rtl="0" eaLnBrk="1" latinLnBrk="0" hangingPunct="1">
        <a:spcBef>
          <a:spcPct val="20000"/>
        </a:spcBef>
        <a:buFont typeface="Arial" pitchFamily="34" charset="0"/>
        <a:buChar char="•"/>
        <a:defRPr sz="5287" kern="1200">
          <a:solidFill>
            <a:schemeClr val="tx1"/>
          </a:solidFill>
          <a:latin typeface="+mn-lt"/>
          <a:ea typeface="+mn-ea"/>
          <a:cs typeface="+mn-cs"/>
        </a:defRPr>
      </a:lvl1pPr>
      <a:lvl2pPr marL="1231416" indent="-473621" algn="l" defTabSz="1515589" rtl="0" eaLnBrk="1" latinLnBrk="0" hangingPunct="1">
        <a:spcBef>
          <a:spcPct val="20000"/>
        </a:spcBef>
        <a:buFont typeface="Arial" pitchFamily="34" charset="0"/>
        <a:buChar char="–"/>
        <a:defRPr sz="4688" kern="1200">
          <a:solidFill>
            <a:schemeClr val="tx1"/>
          </a:solidFill>
          <a:latin typeface="+mn-lt"/>
          <a:ea typeface="+mn-ea"/>
          <a:cs typeface="+mn-cs"/>
        </a:defRPr>
      </a:lvl2pPr>
      <a:lvl3pPr marL="1894487" indent="-378897" algn="l" defTabSz="1515589" rtl="0" eaLnBrk="1" latinLnBrk="0" hangingPunct="1">
        <a:spcBef>
          <a:spcPct val="20000"/>
        </a:spcBef>
        <a:buFont typeface="Arial" pitchFamily="34" charset="0"/>
        <a:buChar char="•"/>
        <a:defRPr sz="3990" kern="1200">
          <a:solidFill>
            <a:schemeClr val="tx1"/>
          </a:solidFill>
          <a:latin typeface="+mn-lt"/>
          <a:ea typeface="+mn-ea"/>
          <a:cs typeface="+mn-cs"/>
        </a:defRPr>
      </a:lvl3pPr>
      <a:lvl4pPr marL="2652281" indent="-378897" algn="l" defTabSz="1515589" rtl="0" eaLnBrk="1" latinLnBrk="0" hangingPunct="1">
        <a:spcBef>
          <a:spcPct val="20000"/>
        </a:spcBef>
        <a:buFont typeface="Arial" pitchFamily="34" charset="0"/>
        <a:buChar char="–"/>
        <a:defRPr sz="3342" kern="1200">
          <a:solidFill>
            <a:schemeClr val="tx1"/>
          </a:solidFill>
          <a:latin typeface="+mn-lt"/>
          <a:ea typeface="+mn-ea"/>
          <a:cs typeface="+mn-cs"/>
        </a:defRPr>
      </a:lvl4pPr>
      <a:lvl5pPr marL="3410075" indent="-378897" algn="l" defTabSz="1515589" rtl="0" eaLnBrk="1" latinLnBrk="0" hangingPunct="1">
        <a:spcBef>
          <a:spcPct val="20000"/>
        </a:spcBef>
        <a:buFont typeface="Arial" pitchFamily="34" charset="0"/>
        <a:buChar char="»"/>
        <a:defRPr sz="3342" kern="1200">
          <a:solidFill>
            <a:schemeClr val="tx1"/>
          </a:solidFill>
          <a:latin typeface="+mn-lt"/>
          <a:ea typeface="+mn-ea"/>
          <a:cs typeface="+mn-cs"/>
        </a:defRPr>
      </a:lvl5pPr>
      <a:lvl6pPr marL="4167870" indent="-378897" algn="l" defTabSz="1515589" rtl="0" eaLnBrk="1" latinLnBrk="0" hangingPunct="1">
        <a:spcBef>
          <a:spcPct val="20000"/>
        </a:spcBef>
        <a:buFont typeface="Arial" pitchFamily="34" charset="0"/>
        <a:buChar char="•"/>
        <a:defRPr sz="3342" kern="1200">
          <a:solidFill>
            <a:schemeClr val="tx1"/>
          </a:solidFill>
          <a:latin typeface="+mn-lt"/>
          <a:ea typeface="+mn-ea"/>
          <a:cs typeface="+mn-cs"/>
        </a:defRPr>
      </a:lvl6pPr>
      <a:lvl7pPr marL="4925663" indent="-378897" algn="l" defTabSz="1515589" rtl="0" eaLnBrk="1" latinLnBrk="0" hangingPunct="1">
        <a:spcBef>
          <a:spcPct val="20000"/>
        </a:spcBef>
        <a:buFont typeface="Arial" pitchFamily="34" charset="0"/>
        <a:buChar char="•"/>
        <a:defRPr sz="3342" kern="1200">
          <a:solidFill>
            <a:schemeClr val="tx1"/>
          </a:solidFill>
          <a:latin typeface="+mn-lt"/>
          <a:ea typeface="+mn-ea"/>
          <a:cs typeface="+mn-cs"/>
        </a:defRPr>
      </a:lvl7pPr>
      <a:lvl8pPr marL="5683458" indent="-378897" algn="l" defTabSz="1515589" rtl="0" eaLnBrk="1" latinLnBrk="0" hangingPunct="1">
        <a:spcBef>
          <a:spcPct val="20000"/>
        </a:spcBef>
        <a:buFont typeface="Arial" pitchFamily="34" charset="0"/>
        <a:buChar char="•"/>
        <a:defRPr sz="3342" kern="1200">
          <a:solidFill>
            <a:schemeClr val="tx1"/>
          </a:solidFill>
          <a:latin typeface="+mn-lt"/>
          <a:ea typeface="+mn-ea"/>
          <a:cs typeface="+mn-cs"/>
        </a:defRPr>
      </a:lvl8pPr>
      <a:lvl9pPr marL="6441253" indent="-378897" algn="l" defTabSz="1515589" rtl="0" eaLnBrk="1" latinLnBrk="0" hangingPunct="1">
        <a:spcBef>
          <a:spcPct val="20000"/>
        </a:spcBef>
        <a:buFont typeface="Arial" pitchFamily="34" charset="0"/>
        <a:buChar char="•"/>
        <a:defRPr sz="3342" kern="1200">
          <a:solidFill>
            <a:schemeClr val="tx1"/>
          </a:solidFill>
          <a:latin typeface="+mn-lt"/>
          <a:ea typeface="+mn-ea"/>
          <a:cs typeface="+mn-cs"/>
        </a:defRPr>
      </a:lvl9pPr>
    </p:bodyStyle>
    <p:otherStyle>
      <a:defPPr>
        <a:defRPr lang="en-US"/>
      </a:defPPr>
      <a:lvl1pPr marL="0" algn="l" defTabSz="1515589" rtl="0" eaLnBrk="1" latinLnBrk="0" hangingPunct="1">
        <a:defRPr sz="2993" kern="1200">
          <a:solidFill>
            <a:schemeClr val="tx1"/>
          </a:solidFill>
          <a:latin typeface="+mn-lt"/>
          <a:ea typeface="+mn-ea"/>
          <a:cs typeface="+mn-cs"/>
        </a:defRPr>
      </a:lvl1pPr>
      <a:lvl2pPr marL="757795" algn="l" defTabSz="1515589" rtl="0" eaLnBrk="1" latinLnBrk="0" hangingPunct="1">
        <a:defRPr sz="2993" kern="1200">
          <a:solidFill>
            <a:schemeClr val="tx1"/>
          </a:solidFill>
          <a:latin typeface="+mn-lt"/>
          <a:ea typeface="+mn-ea"/>
          <a:cs typeface="+mn-cs"/>
        </a:defRPr>
      </a:lvl2pPr>
      <a:lvl3pPr marL="1515589" algn="l" defTabSz="1515589" rtl="0" eaLnBrk="1" latinLnBrk="0" hangingPunct="1">
        <a:defRPr sz="2993" kern="1200">
          <a:solidFill>
            <a:schemeClr val="tx1"/>
          </a:solidFill>
          <a:latin typeface="+mn-lt"/>
          <a:ea typeface="+mn-ea"/>
          <a:cs typeface="+mn-cs"/>
        </a:defRPr>
      </a:lvl3pPr>
      <a:lvl4pPr marL="2273383" algn="l" defTabSz="1515589" rtl="0" eaLnBrk="1" latinLnBrk="0" hangingPunct="1">
        <a:defRPr sz="2993" kern="1200">
          <a:solidFill>
            <a:schemeClr val="tx1"/>
          </a:solidFill>
          <a:latin typeface="+mn-lt"/>
          <a:ea typeface="+mn-ea"/>
          <a:cs typeface="+mn-cs"/>
        </a:defRPr>
      </a:lvl4pPr>
      <a:lvl5pPr marL="3031178" algn="l" defTabSz="1515589" rtl="0" eaLnBrk="1" latinLnBrk="0" hangingPunct="1">
        <a:defRPr sz="2993" kern="1200">
          <a:solidFill>
            <a:schemeClr val="tx1"/>
          </a:solidFill>
          <a:latin typeface="+mn-lt"/>
          <a:ea typeface="+mn-ea"/>
          <a:cs typeface="+mn-cs"/>
        </a:defRPr>
      </a:lvl5pPr>
      <a:lvl6pPr marL="3788972" algn="l" defTabSz="1515589" rtl="0" eaLnBrk="1" latinLnBrk="0" hangingPunct="1">
        <a:defRPr sz="2993" kern="1200">
          <a:solidFill>
            <a:schemeClr val="tx1"/>
          </a:solidFill>
          <a:latin typeface="+mn-lt"/>
          <a:ea typeface="+mn-ea"/>
          <a:cs typeface="+mn-cs"/>
        </a:defRPr>
      </a:lvl6pPr>
      <a:lvl7pPr marL="4546768" algn="l" defTabSz="1515589" rtl="0" eaLnBrk="1" latinLnBrk="0" hangingPunct="1">
        <a:defRPr sz="2993" kern="1200">
          <a:solidFill>
            <a:schemeClr val="tx1"/>
          </a:solidFill>
          <a:latin typeface="+mn-lt"/>
          <a:ea typeface="+mn-ea"/>
          <a:cs typeface="+mn-cs"/>
        </a:defRPr>
      </a:lvl7pPr>
      <a:lvl8pPr marL="5304562" algn="l" defTabSz="1515589" rtl="0" eaLnBrk="1" latinLnBrk="0" hangingPunct="1">
        <a:defRPr sz="2993" kern="1200">
          <a:solidFill>
            <a:schemeClr val="tx1"/>
          </a:solidFill>
          <a:latin typeface="+mn-lt"/>
          <a:ea typeface="+mn-ea"/>
          <a:cs typeface="+mn-cs"/>
        </a:defRPr>
      </a:lvl8pPr>
      <a:lvl9pPr marL="6062357" algn="l" defTabSz="1515589" rtl="0" eaLnBrk="1" latinLnBrk="0" hangingPunct="1">
        <a:defRPr sz="299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804969"/>
            <a:ext cx="18443377" cy="292237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70124" y="4024827"/>
            <a:ext cx="18443377" cy="9593089"/>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470124" y="14013401"/>
            <a:ext cx="4811316" cy="804965"/>
          </a:xfrm>
          <a:prstGeom prst="rect">
            <a:avLst/>
          </a:prstGeom>
        </p:spPr>
        <p:txBody>
          <a:bodyPr vert="horz" lIns="91440" tIns="45720" rIns="91440" bIns="45720" rtlCol="0" anchor="ctr"/>
          <a:lstStyle>
            <a:lvl1pPr algn="l">
              <a:defRPr sz="2646">
                <a:solidFill>
                  <a:schemeClr val="tx1">
                    <a:tint val="75000"/>
                  </a:schemeClr>
                </a:solidFill>
              </a:defRPr>
            </a:lvl1pPr>
          </a:lstStyle>
          <a:p>
            <a:fld id="{C764DE79-268F-4C1A-8933-263129D2AF90}" type="datetimeFigureOut">
              <a:rPr lang="en-US" dirty="0"/>
              <a:t>10/22/2018</a:t>
            </a:fld>
            <a:endParaRPr lang="en-US" dirty="0"/>
          </a:p>
        </p:txBody>
      </p:sp>
      <p:sp>
        <p:nvSpPr>
          <p:cNvPr id="5" name="Footer Placeholder 4"/>
          <p:cNvSpPr>
            <a:spLocks noGrp="1"/>
          </p:cNvSpPr>
          <p:nvPr>
            <p:ph type="ftr" sz="quarter" idx="3"/>
          </p:nvPr>
        </p:nvSpPr>
        <p:spPr>
          <a:xfrm>
            <a:off x="7083326" y="14013401"/>
            <a:ext cx="7216973" cy="804965"/>
          </a:xfrm>
          <a:prstGeom prst="rect">
            <a:avLst/>
          </a:prstGeom>
        </p:spPr>
        <p:txBody>
          <a:bodyPr vert="horz" lIns="91440" tIns="45720" rIns="91440" bIns="45720" rtlCol="0" anchor="ctr"/>
          <a:lstStyle>
            <a:lvl1pPr algn="ctr">
              <a:defRPr sz="2646">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5102185" y="14013401"/>
            <a:ext cx="4811316" cy="804965"/>
          </a:xfrm>
          <a:prstGeom prst="rect">
            <a:avLst/>
          </a:prstGeom>
        </p:spPr>
        <p:txBody>
          <a:bodyPr vert="horz" lIns="91440" tIns="45720" rIns="91440" bIns="45720" rtlCol="0" anchor="ctr"/>
          <a:lstStyle>
            <a:lvl1pPr algn="r">
              <a:defRPr sz="2646">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275608361"/>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2015886" rtl="0" eaLnBrk="1" latinLnBrk="0" hangingPunct="1">
        <a:lnSpc>
          <a:spcPct val="90000"/>
        </a:lnSpc>
        <a:spcBef>
          <a:spcPct val="0"/>
        </a:spcBef>
        <a:buNone/>
        <a:defRPr sz="9700" kern="1200">
          <a:solidFill>
            <a:schemeClr val="tx1"/>
          </a:solidFill>
          <a:latin typeface="+mj-lt"/>
          <a:ea typeface="+mj-ea"/>
          <a:cs typeface="+mj-cs"/>
        </a:defRPr>
      </a:lvl1pPr>
    </p:titleStyle>
    <p:bodyStyle>
      <a:lvl1pPr marL="503972" indent="-503972" algn="l" defTabSz="2015886" rtl="0" eaLnBrk="1" latinLnBrk="0" hangingPunct="1">
        <a:lnSpc>
          <a:spcPct val="90000"/>
        </a:lnSpc>
        <a:spcBef>
          <a:spcPts val="2205"/>
        </a:spcBef>
        <a:buFont typeface="Arial" panose="020B0604020202020204" pitchFamily="34" charset="0"/>
        <a:buChar char="•"/>
        <a:defRPr sz="6173" kern="1200">
          <a:solidFill>
            <a:schemeClr val="tx1"/>
          </a:solidFill>
          <a:latin typeface="+mn-lt"/>
          <a:ea typeface="+mn-ea"/>
          <a:cs typeface="+mn-cs"/>
        </a:defRPr>
      </a:lvl1pPr>
      <a:lvl2pPr marL="1511915" indent="-503972" algn="l" defTabSz="2015886" rtl="0" eaLnBrk="1" latinLnBrk="0" hangingPunct="1">
        <a:lnSpc>
          <a:spcPct val="90000"/>
        </a:lnSpc>
        <a:spcBef>
          <a:spcPts val="1102"/>
        </a:spcBef>
        <a:buFont typeface="Arial" panose="020B0604020202020204" pitchFamily="34" charset="0"/>
        <a:buChar char="•"/>
        <a:defRPr sz="5291" kern="1200">
          <a:solidFill>
            <a:schemeClr val="tx1"/>
          </a:solidFill>
          <a:latin typeface="+mn-lt"/>
          <a:ea typeface="+mn-ea"/>
          <a:cs typeface="+mn-cs"/>
        </a:defRPr>
      </a:lvl2pPr>
      <a:lvl3pPr marL="2519858" indent="-503972" algn="l" defTabSz="2015886" rtl="0" eaLnBrk="1" latinLnBrk="0" hangingPunct="1">
        <a:lnSpc>
          <a:spcPct val="90000"/>
        </a:lnSpc>
        <a:spcBef>
          <a:spcPts val="1102"/>
        </a:spcBef>
        <a:buFont typeface="Arial" panose="020B0604020202020204" pitchFamily="34" charset="0"/>
        <a:buChar char="•"/>
        <a:defRPr sz="4409" kern="1200">
          <a:solidFill>
            <a:schemeClr val="tx1"/>
          </a:solidFill>
          <a:latin typeface="+mn-lt"/>
          <a:ea typeface="+mn-ea"/>
          <a:cs typeface="+mn-cs"/>
        </a:defRPr>
      </a:lvl3pPr>
      <a:lvl4pPr marL="3527801" indent="-503972" algn="l" defTabSz="2015886" rtl="0" eaLnBrk="1" latinLnBrk="0" hangingPunct="1">
        <a:lnSpc>
          <a:spcPct val="90000"/>
        </a:lnSpc>
        <a:spcBef>
          <a:spcPts val="1102"/>
        </a:spcBef>
        <a:buFont typeface="Arial" panose="020B0604020202020204" pitchFamily="34" charset="0"/>
        <a:buChar char="•"/>
        <a:defRPr sz="3968" kern="1200">
          <a:solidFill>
            <a:schemeClr val="tx1"/>
          </a:solidFill>
          <a:latin typeface="+mn-lt"/>
          <a:ea typeface="+mn-ea"/>
          <a:cs typeface="+mn-cs"/>
        </a:defRPr>
      </a:lvl4pPr>
      <a:lvl5pPr marL="4535744" indent="-503972" algn="l" defTabSz="2015886" rtl="0" eaLnBrk="1" latinLnBrk="0" hangingPunct="1">
        <a:lnSpc>
          <a:spcPct val="90000"/>
        </a:lnSpc>
        <a:spcBef>
          <a:spcPts val="1102"/>
        </a:spcBef>
        <a:buFont typeface="Arial" panose="020B0604020202020204" pitchFamily="34" charset="0"/>
        <a:buChar char="•"/>
        <a:defRPr sz="3968" kern="1200">
          <a:solidFill>
            <a:schemeClr val="tx1"/>
          </a:solidFill>
          <a:latin typeface="+mn-lt"/>
          <a:ea typeface="+mn-ea"/>
          <a:cs typeface="+mn-cs"/>
        </a:defRPr>
      </a:lvl5pPr>
      <a:lvl6pPr marL="5543687" indent="-503972" algn="l" defTabSz="2015886" rtl="0" eaLnBrk="1" latinLnBrk="0" hangingPunct="1">
        <a:lnSpc>
          <a:spcPct val="90000"/>
        </a:lnSpc>
        <a:spcBef>
          <a:spcPts val="1102"/>
        </a:spcBef>
        <a:buFont typeface="Arial" panose="020B0604020202020204" pitchFamily="34" charset="0"/>
        <a:buChar char="•"/>
        <a:defRPr sz="3968" kern="1200">
          <a:solidFill>
            <a:schemeClr val="tx1"/>
          </a:solidFill>
          <a:latin typeface="+mn-lt"/>
          <a:ea typeface="+mn-ea"/>
          <a:cs typeface="+mn-cs"/>
        </a:defRPr>
      </a:lvl6pPr>
      <a:lvl7pPr marL="6551630" indent="-503972" algn="l" defTabSz="2015886" rtl="0" eaLnBrk="1" latinLnBrk="0" hangingPunct="1">
        <a:lnSpc>
          <a:spcPct val="90000"/>
        </a:lnSpc>
        <a:spcBef>
          <a:spcPts val="1102"/>
        </a:spcBef>
        <a:buFont typeface="Arial" panose="020B0604020202020204" pitchFamily="34" charset="0"/>
        <a:buChar char="•"/>
        <a:defRPr sz="3968" kern="1200">
          <a:solidFill>
            <a:schemeClr val="tx1"/>
          </a:solidFill>
          <a:latin typeface="+mn-lt"/>
          <a:ea typeface="+mn-ea"/>
          <a:cs typeface="+mn-cs"/>
        </a:defRPr>
      </a:lvl7pPr>
      <a:lvl8pPr marL="7559573" indent="-503972" algn="l" defTabSz="2015886" rtl="0" eaLnBrk="1" latinLnBrk="0" hangingPunct="1">
        <a:lnSpc>
          <a:spcPct val="90000"/>
        </a:lnSpc>
        <a:spcBef>
          <a:spcPts val="1102"/>
        </a:spcBef>
        <a:buFont typeface="Arial" panose="020B0604020202020204" pitchFamily="34" charset="0"/>
        <a:buChar char="•"/>
        <a:defRPr sz="3968" kern="1200">
          <a:solidFill>
            <a:schemeClr val="tx1"/>
          </a:solidFill>
          <a:latin typeface="+mn-lt"/>
          <a:ea typeface="+mn-ea"/>
          <a:cs typeface="+mn-cs"/>
        </a:defRPr>
      </a:lvl8pPr>
      <a:lvl9pPr marL="8567517" indent="-503972" algn="l" defTabSz="2015886" rtl="0" eaLnBrk="1" latinLnBrk="0" hangingPunct="1">
        <a:lnSpc>
          <a:spcPct val="90000"/>
        </a:lnSpc>
        <a:spcBef>
          <a:spcPts val="1102"/>
        </a:spcBef>
        <a:buFont typeface="Arial" panose="020B0604020202020204" pitchFamily="34" charset="0"/>
        <a:buChar char="•"/>
        <a:defRPr sz="3968" kern="1200">
          <a:solidFill>
            <a:schemeClr val="tx1"/>
          </a:solidFill>
          <a:latin typeface="+mn-lt"/>
          <a:ea typeface="+mn-ea"/>
          <a:cs typeface="+mn-cs"/>
        </a:defRPr>
      </a:lvl9pPr>
    </p:bodyStyle>
    <p:otherStyle>
      <a:defPPr>
        <a:defRPr lang="en-US"/>
      </a:defPPr>
      <a:lvl1pPr marL="0" algn="l" defTabSz="2015886" rtl="0" eaLnBrk="1" latinLnBrk="0" hangingPunct="1">
        <a:defRPr sz="3968" kern="1200">
          <a:solidFill>
            <a:schemeClr val="tx1"/>
          </a:solidFill>
          <a:latin typeface="+mn-lt"/>
          <a:ea typeface="+mn-ea"/>
          <a:cs typeface="+mn-cs"/>
        </a:defRPr>
      </a:lvl1pPr>
      <a:lvl2pPr marL="1007943" algn="l" defTabSz="2015886" rtl="0" eaLnBrk="1" latinLnBrk="0" hangingPunct="1">
        <a:defRPr sz="3968" kern="1200">
          <a:solidFill>
            <a:schemeClr val="tx1"/>
          </a:solidFill>
          <a:latin typeface="+mn-lt"/>
          <a:ea typeface="+mn-ea"/>
          <a:cs typeface="+mn-cs"/>
        </a:defRPr>
      </a:lvl2pPr>
      <a:lvl3pPr marL="2015886" algn="l" defTabSz="2015886" rtl="0" eaLnBrk="1" latinLnBrk="0" hangingPunct="1">
        <a:defRPr sz="3968" kern="1200">
          <a:solidFill>
            <a:schemeClr val="tx1"/>
          </a:solidFill>
          <a:latin typeface="+mn-lt"/>
          <a:ea typeface="+mn-ea"/>
          <a:cs typeface="+mn-cs"/>
        </a:defRPr>
      </a:lvl3pPr>
      <a:lvl4pPr marL="3023829" algn="l" defTabSz="2015886" rtl="0" eaLnBrk="1" latinLnBrk="0" hangingPunct="1">
        <a:defRPr sz="3968" kern="1200">
          <a:solidFill>
            <a:schemeClr val="tx1"/>
          </a:solidFill>
          <a:latin typeface="+mn-lt"/>
          <a:ea typeface="+mn-ea"/>
          <a:cs typeface="+mn-cs"/>
        </a:defRPr>
      </a:lvl4pPr>
      <a:lvl5pPr marL="4031772" algn="l" defTabSz="2015886" rtl="0" eaLnBrk="1" latinLnBrk="0" hangingPunct="1">
        <a:defRPr sz="3968" kern="1200">
          <a:solidFill>
            <a:schemeClr val="tx1"/>
          </a:solidFill>
          <a:latin typeface="+mn-lt"/>
          <a:ea typeface="+mn-ea"/>
          <a:cs typeface="+mn-cs"/>
        </a:defRPr>
      </a:lvl5pPr>
      <a:lvl6pPr marL="5039716" algn="l" defTabSz="2015886" rtl="0" eaLnBrk="1" latinLnBrk="0" hangingPunct="1">
        <a:defRPr sz="3968" kern="1200">
          <a:solidFill>
            <a:schemeClr val="tx1"/>
          </a:solidFill>
          <a:latin typeface="+mn-lt"/>
          <a:ea typeface="+mn-ea"/>
          <a:cs typeface="+mn-cs"/>
        </a:defRPr>
      </a:lvl6pPr>
      <a:lvl7pPr marL="6047659" algn="l" defTabSz="2015886" rtl="0" eaLnBrk="1" latinLnBrk="0" hangingPunct="1">
        <a:defRPr sz="3968" kern="1200">
          <a:solidFill>
            <a:schemeClr val="tx1"/>
          </a:solidFill>
          <a:latin typeface="+mn-lt"/>
          <a:ea typeface="+mn-ea"/>
          <a:cs typeface="+mn-cs"/>
        </a:defRPr>
      </a:lvl7pPr>
      <a:lvl8pPr marL="7055602" algn="l" defTabSz="2015886" rtl="0" eaLnBrk="1" latinLnBrk="0" hangingPunct="1">
        <a:defRPr sz="3968" kern="1200">
          <a:solidFill>
            <a:schemeClr val="tx1"/>
          </a:solidFill>
          <a:latin typeface="+mn-lt"/>
          <a:ea typeface="+mn-ea"/>
          <a:cs typeface="+mn-cs"/>
        </a:defRPr>
      </a:lvl8pPr>
      <a:lvl9pPr marL="8063545" algn="l" defTabSz="2015886" rtl="0" eaLnBrk="1" latinLnBrk="0" hangingPunct="1">
        <a:defRPr sz="396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322923" y="156784"/>
            <a:ext cx="20685078" cy="1181668"/>
          </a:xfrm>
          <a:prstGeom prst="roundRect">
            <a:avLst/>
          </a:prstGeom>
          <a:solidFill>
            <a:schemeClr val="bg1"/>
          </a:solid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617" tIns="22808" rIns="45617" bIns="22808" numCol="1" spcCol="0" rtlCol="0" fromWordArt="0" anchor="ctr" anchorCtr="0" forceAA="0" compatLnSpc="1">
            <a:prstTxWarp prst="textNoShape">
              <a:avLst/>
            </a:prstTxWarp>
            <a:noAutofit/>
          </a:bodyPr>
          <a:lstStyle/>
          <a:p>
            <a:pPr algn="ctr"/>
            <a:r>
              <a:rPr lang="en-SG" sz="1995" dirty="0">
                <a:solidFill>
                  <a:schemeClr val="bg1">
                    <a:lumMod val="65000"/>
                  </a:schemeClr>
                </a:solidFill>
              </a:rPr>
              <a:t>Title </a:t>
            </a:r>
          </a:p>
          <a:p>
            <a:pPr algn="ctr"/>
            <a:r>
              <a:rPr lang="en-SG" sz="1995" dirty="0">
                <a:solidFill>
                  <a:schemeClr val="bg1">
                    <a:lumMod val="65000"/>
                  </a:schemeClr>
                </a:solidFill>
              </a:rPr>
              <a:t>Group Members’ Names and Student ID</a:t>
            </a:r>
          </a:p>
          <a:p>
            <a:pPr algn="ctr"/>
            <a:r>
              <a:rPr lang="en-SG" sz="1995" dirty="0">
                <a:solidFill>
                  <a:schemeClr val="bg1">
                    <a:lumMod val="65000"/>
                  </a:schemeClr>
                </a:solidFill>
              </a:rPr>
              <a:t>Class</a:t>
            </a:r>
          </a:p>
        </p:txBody>
      </p:sp>
      <p:sp>
        <p:nvSpPr>
          <p:cNvPr id="8" name="Rounded Rectangle 7"/>
          <p:cNvSpPr/>
          <p:nvPr/>
        </p:nvSpPr>
        <p:spPr>
          <a:xfrm>
            <a:off x="322923" y="1451335"/>
            <a:ext cx="4921473" cy="2280379"/>
          </a:xfrm>
          <a:prstGeom prst="roundRect">
            <a:avLst/>
          </a:prstGeom>
          <a:solidFill>
            <a:schemeClr val="bg1"/>
          </a:solid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617" tIns="22808" rIns="45617" bIns="22808" numCol="1" spcCol="0" rtlCol="0" fromWordArt="0" anchor="ctr" anchorCtr="0" forceAA="0" compatLnSpc="1">
            <a:prstTxWarp prst="textNoShape">
              <a:avLst/>
            </a:prstTxWarp>
            <a:noAutofit/>
          </a:bodyPr>
          <a:lstStyle/>
          <a:p>
            <a:pPr algn="ctr"/>
            <a:r>
              <a:rPr lang="en-SG" sz="1995" u="sng" dirty="0">
                <a:solidFill>
                  <a:schemeClr val="bg1">
                    <a:lumMod val="65000"/>
                  </a:schemeClr>
                </a:solidFill>
              </a:rPr>
              <a:t>BACKGROUND INFO</a:t>
            </a:r>
          </a:p>
          <a:p>
            <a:pPr algn="ctr"/>
            <a:endParaRPr lang="en-SG" sz="1995" dirty="0">
              <a:solidFill>
                <a:schemeClr val="bg1">
                  <a:lumMod val="65000"/>
                </a:schemeClr>
              </a:solidFill>
            </a:endParaRPr>
          </a:p>
          <a:p>
            <a:pPr marL="285098" indent="-285098" algn="ctr">
              <a:buFont typeface="Arial" panose="020B0604020202020204" pitchFamily="34" charset="0"/>
              <a:buChar char="•"/>
            </a:pPr>
            <a:r>
              <a:rPr lang="en-SG" sz="1995" dirty="0">
                <a:solidFill>
                  <a:schemeClr val="bg1">
                    <a:lumMod val="65000"/>
                  </a:schemeClr>
                </a:solidFill>
              </a:rPr>
              <a:t>What is the context? </a:t>
            </a:r>
          </a:p>
          <a:p>
            <a:pPr marL="285098" indent="-285098" algn="ctr">
              <a:buFont typeface="Arial" panose="020B0604020202020204" pitchFamily="34" charset="0"/>
              <a:buChar char="•"/>
            </a:pPr>
            <a:r>
              <a:rPr lang="en-SG" sz="1995" dirty="0">
                <a:solidFill>
                  <a:schemeClr val="bg1">
                    <a:lumMod val="65000"/>
                  </a:schemeClr>
                </a:solidFill>
              </a:rPr>
              <a:t>What is the claim/hypothesis to be challenged?</a:t>
            </a:r>
          </a:p>
          <a:p>
            <a:pPr marL="285098" indent="-285098" algn="ctr">
              <a:buFont typeface="Arial" panose="020B0604020202020204" pitchFamily="34" charset="0"/>
              <a:buChar char="•"/>
            </a:pPr>
            <a:r>
              <a:rPr lang="en-SG" sz="1995" dirty="0">
                <a:solidFill>
                  <a:schemeClr val="bg1">
                    <a:lumMod val="65000"/>
                  </a:schemeClr>
                </a:solidFill>
              </a:rPr>
              <a:t>Why is this issue important?</a:t>
            </a:r>
          </a:p>
        </p:txBody>
      </p:sp>
      <p:sp>
        <p:nvSpPr>
          <p:cNvPr id="9" name="Rounded Rectangle 8"/>
          <p:cNvSpPr/>
          <p:nvPr/>
        </p:nvSpPr>
        <p:spPr>
          <a:xfrm>
            <a:off x="5480980" y="1451334"/>
            <a:ext cx="9705176" cy="5272377"/>
          </a:xfrm>
          <a:prstGeom prst="roundRect">
            <a:avLst/>
          </a:prstGeom>
          <a:solidFill>
            <a:schemeClr val="bg1"/>
          </a:solid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617" tIns="22808" rIns="45617" bIns="22808" numCol="1" spcCol="0" rtlCol="0" fromWordArt="0" anchor="t" anchorCtr="0" forceAA="0" compatLnSpc="1">
            <a:prstTxWarp prst="textNoShape">
              <a:avLst/>
            </a:prstTxWarp>
            <a:noAutofit/>
          </a:bodyPr>
          <a:lstStyle/>
          <a:p>
            <a:pPr algn="ctr"/>
            <a:r>
              <a:rPr lang="en-SG" sz="1995" u="sng" dirty="0">
                <a:solidFill>
                  <a:schemeClr val="bg1">
                    <a:lumMod val="65000"/>
                  </a:schemeClr>
                </a:solidFill>
              </a:rPr>
              <a:t>ANALYZE DATA &amp; INTERPRET RESULTS</a:t>
            </a:r>
          </a:p>
          <a:p>
            <a:pPr algn="ctr"/>
            <a:endParaRPr lang="en-SG" sz="1995" dirty="0">
              <a:solidFill>
                <a:schemeClr val="bg1">
                  <a:lumMod val="65000"/>
                </a:schemeClr>
              </a:solidFill>
            </a:endParaRPr>
          </a:p>
          <a:p>
            <a:pPr algn="ctr"/>
            <a:r>
              <a:rPr lang="en-SG" sz="1995" dirty="0">
                <a:solidFill>
                  <a:schemeClr val="bg1">
                    <a:lumMod val="65000"/>
                  </a:schemeClr>
                </a:solidFill>
              </a:rPr>
              <a:t>Insert the numerical and graphical summaries output</a:t>
            </a:r>
          </a:p>
          <a:p>
            <a:pPr algn="ctr"/>
            <a:endParaRPr lang="en-SG" sz="1995" dirty="0">
              <a:solidFill>
                <a:schemeClr val="bg1">
                  <a:lumMod val="65000"/>
                </a:schemeClr>
              </a:solidFill>
            </a:endParaRPr>
          </a:p>
          <a:p>
            <a:pPr algn="ctr"/>
            <a:r>
              <a:rPr lang="en-SG" sz="1995" dirty="0">
                <a:solidFill>
                  <a:schemeClr val="bg1">
                    <a:lumMod val="65000"/>
                  </a:schemeClr>
                </a:solidFill>
              </a:rPr>
              <a:t>Interpret results</a:t>
            </a:r>
          </a:p>
        </p:txBody>
      </p:sp>
      <p:sp>
        <p:nvSpPr>
          <p:cNvPr id="10" name="Rounded Rectangle 9"/>
          <p:cNvSpPr/>
          <p:nvPr/>
        </p:nvSpPr>
        <p:spPr>
          <a:xfrm>
            <a:off x="322924" y="3972928"/>
            <a:ext cx="4921472" cy="2299564"/>
          </a:xfrm>
          <a:prstGeom prst="roundRect">
            <a:avLst/>
          </a:prstGeom>
          <a:solidFill>
            <a:schemeClr val="bg1"/>
          </a:solid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617" tIns="22808" rIns="45617" bIns="22808" numCol="1" spcCol="0" rtlCol="0" fromWordArt="0" anchor="ctr" anchorCtr="0" forceAA="0" compatLnSpc="1">
            <a:prstTxWarp prst="textNoShape">
              <a:avLst/>
            </a:prstTxWarp>
            <a:noAutofit/>
          </a:bodyPr>
          <a:lstStyle/>
          <a:p>
            <a:pPr algn="ctr"/>
            <a:r>
              <a:rPr lang="en-SG" sz="1995" u="sng" dirty="0">
                <a:solidFill>
                  <a:schemeClr val="bg1">
                    <a:lumMod val="65000"/>
                  </a:schemeClr>
                </a:solidFill>
              </a:rPr>
              <a:t>FORMULATE QUESTIONS</a:t>
            </a:r>
          </a:p>
          <a:p>
            <a:pPr algn="ctr"/>
            <a:endParaRPr lang="en-SG" sz="1995" dirty="0">
              <a:solidFill>
                <a:schemeClr val="bg1">
                  <a:lumMod val="65000"/>
                </a:schemeClr>
              </a:solidFill>
            </a:endParaRPr>
          </a:p>
          <a:p>
            <a:r>
              <a:rPr lang="en-SG" sz="1995" dirty="0">
                <a:solidFill>
                  <a:schemeClr val="bg1">
                    <a:lumMod val="65000"/>
                  </a:schemeClr>
                </a:solidFill>
              </a:rPr>
              <a:t>Q1. XXX?</a:t>
            </a:r>
          </a:p>
          <a:p>
            <a:r>
              <a:rPr lang="en-SG" sz="1995" dirty="0">
                <a:solidFill>
                  <a:schemeClr val="bg1">
                    <a:lumMod val="65000"/>
                  </a:schemeClr>
                </a:solidFill>
              </a:rPr>
              <a:t>Q2. XXX?</a:t>
            </a:r>
          </a:p>
        </p:txBody>
      </p:sp>
      <p:sp>
        <p:nvSpPr>
          <p:cNvPr id="11" name="Rounded Rectangle 10"/>
          <p:cNvSpPr/>
          <p:nvPr/>
        </p:nvSpPr>
        <p:spPr>
          <a:xfrm>
            <a:off x="322924" y="6513705"/>
            <a:ext cx="4921472" cy="7655112"/>
          </a:xfrm>
          <a:prstGeom prst="roundRect">
            <a:avLst/>
          </a:prstGeom>
          <a:solidFill>
            <a:schemeClr val="bg1"/>
          </a:solid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617" tIns="22808" rIns="45617" bIns="22808" numCol="1" spcCol="0" rtlCol="0" fromWordArt="0" anchor="t" anchorCtr="0" forceAA="0" compatLnSpc="1">
            <a:prstTxWarp prst="textNoShape">
              <a:avLst/>
            </a:prstTxWarp>
            <a:noAutofit/>
          </a:bodyPr>
          <a:lstStyle/>
          <a:p>
            <a:pPr algn="ctr"/>
            <a:r>
              <a:rPr lang="en-SG" sz="1995" u="sng" dirty="0">
                <a:solidFill>
                  <a:schemeClr val="bg1">
                    <a:lumMod val="65000"/>
                  </a:schemeClr>
                </a:solidFill>
              </a:rPr>
              <a:t>COLLECT DATA </a:t>
            </a:r>
          </a:p>
          <a:p>
            <a:pPr algn="ctr"/>
            <a:endParaRPr lang="en-SG" sz="1995" dirty="0">
              <a:solidFill>
                <a:schemeClr val="bg1">
                  <a:lumMod val="65000"/>
                </a:schemeClr>
              </a:solidFill>
            </a:endParaRPr>
          </a:p>
          <a:p>
            <a:r>
              <a:rPr lang="en-SG" sz="1995" dirty="0">
                <a:solidFill>
                  <a:schemeClr val="bg1">
                    <a:lumMod val="65000"/>
                  </a:schemeClr>
                </a:solidFill>
              </a:rPr>
              <a:t>Describe the sources of your data.</a:t>
            </a:r>
          </a:p>
          <a:p>
            <a:endParaRPr lang="en-SG" sz="1995" dirty="0">
              <a:solidFill>
                <a:schemeClr val="bg1">
                  <a:lumMod val="65000"/>
                </a:schemeClr>
              </a:solidFill>
            </a:endParaRPr>
          </a:p>
          <a:p>
            <a:r>
              <a:rPr lang="en-SG" sz="1995" dirty="0">
                <a:solidFill>
                  <a:schemeClr val="bg1">
                    <a:lumMod val="65000"/>
                  </a:schemeClr>
                </a:solidFill>
              </a:rPr>
              <a:t>If it is a survey, describe how the data were collected, number of participants, etc. </a:t>
            </a:r>
          </a:p>
        </p:txBody>
      </p:sp>
      <p:sp>
        <p:nvSpPr>
          <p:cNvPr id="13" name="Rounded Rectangle 12"/>
          <p:cNvSpPr/>
          <p:nvPr/>
        </p:nvSpPr>
        <p:spPr>
          <a:xfrm>
            <a:off x="5480980" y="6937737"/>
            <a:ext cx="9705176" cy="2303058"/>
          </a:xfrm>
          <a:prstGeom prst="roundRect">
            <a:avLst/>
          </a:prstGeom>
          <a:solidFill>
            <a:schemeClr val="bg1"/>
          </a:solid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617" tIns="22808" rIns="45617" bIns="22808" numCol="1" spcCol="0" rtlCol="0" fromWordArt="0" anchor="t" anchorCtr="0" forceAA="0" compatLnSpc="1">
            <a:prstTxWarp prst="textNoShape">
              <a:avLst/>
            </a:prstTxWarp>
            <a:noAutofit/>
          </a:bodyPr>
          <a:lstStyle/>
          <a:p>
            <a:pPr algn="ctr"/>
            <a:r>
              <a:rPr lang="en-SG" sz="1995" u="sng" dirty="0">
                <a:solidFill>
                  <a:schemeClr val="bg1">
                    <a:lumMod val="65000"/>
                  </a:schemeClr>
                </a:solidFill>
              </a:rPr>
              <a:t>ANALYZE DATA &amp; INTERPRET RESULTS</a:t>
            </a:r>
          </a:p>
          <a:p>
            <a:pPr algn="ctr"/>
            <a:endParaRPr lang="en-SG" sz="1995" dirty="0">
              <a:solidFill>
                <a:schemeClr val="bg1">
                  <a:lumMod val="65000"/>
                </a:schemeClr>
              </a:solidFill>
            </a:endParaRPr>
          </a:p>
          <a:p>
            <a:pPr algn="ctr"/>
            <a:r>
              <a:rPr lang="en-SG" sz="1995" dirty="0">
                <a:solidFill>
                  <a:schemeClr val="bg1">
                    <a:lumMod val="65000"/>
                  </a:schemeClr>
                </a:solidFill>
              </a:rPr>
              <a:t>Insert Confidence Interval output </a:t>
            </a:r>
          </a:p>
          <a:p>
            <a:pPr algn="ctr"/>
            <a:endParaRPr lang="en-SG" sz="1995" dirty="0">
              <a:solidFill>
                <a:schemeClr val="bg1">
                  <a:lumMod val="65000"/>
                </a:schemeClr>
              </a:solidFill>
            </a:endParaRPr>
          </a:p>
          <a:p>
            <a:pPr algn="ctr"/>
            <a:r>
              <a:rPr lang="en-SG" sz="1995" dirty="0">
                <a:solidFill>
                  <a:schemeClr val="bg1">
                    <a:lumMod val="65000"/>
                  </a:schemeClr>
                </a:solidFill>
              </a:rPr>
              <a:t>Interpret results</a:t>
            </a:r>
          </a:p>
        </p:txBody>
      </p:sp>
      <p:sp>
        <p:nvSpPr>
          <p:cNvPr id="15" name="Rounded Rectangle 14"/>
          <p:cNvSpPr/>
          <p:nvPr/>
        </p:nvSpPr>
        <p:spPr>
          <a:xfrm>
            <a:off x="5480980" y="9454820"/>
            <a:ext cx="9705176" cy="4741186"/>
          </a:xfrm>
          <a:prstGeom prst="roundRect">
            <a:avLst/>
          </a:prstGeom>
          <a:solidFill>
            <a:schemeClr val="bg1"/>
          </a:solid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617" tIns="22808" rIns="45617" bIns="22808" numCol="1" spcCol="0" rtlCol="0" fromWordArt="0" anchor="t" anchorCtr="0" forceAA="0" compatLnSpc="1">
            <a:prstTxWarp prst="textNoShape">
              <a:avLst/>
            </a:prstTxWarp>
            <a:noAutofit/>
          </a:bodyPr>
          <a:lstStyle/>
          <a:p>
            <a:pPr algn="ctr"/>
            <a:r>
              <a:rPr lang="en-SG" sz="1995" u="sng" dirty="0">
                <a:solidFill>
                  <a:schemeClr val="bg1">
                    <a:lumMod val="65000"/>
                  </a:schemeClr>
                </a:solidFill>
              </a:rPr>
              <a:t>ANALYZE DATA &amp; INTERPRET RESULTS</a:t>
            </a:r>
          </a:p>
          <a:p>
            <a:pPr algn="ctr"/>
            <a:endParaRPr lang="en-SG" sz="1995" dirty="0">
              <a:solidFill>
                <a:schemeClr val="bg1">
                  <a:lumMod val="65000"/>
                </a:schemeClr>
              </a:solidFill>
            </a:endParaRPr>
          </a:p>
          <a:p>
            <a:pPr algn="ctr"/>
            <a:r>
              <a:rPr lang="en-SG" sz="1995" dirty="0">
                <a:solidFill>
                  <a:schemeClr val="bg1">
                    <a:lumMod val="65000"/>
                  </a:schemeClr>
                </a:solidFill>
              </a:rPr>
              <a:t>Insert Hypothesis Testing output </a:t>
            </a:r>
          </a:p>
          <a:p>
            <a:pPr algn="ctr"/>
            <a:endParaRPr lang="en-SG" sz="1995" dirty="0">
              <a:solidFill>
                <a:schemeClr val="bg1">
                  <a:lumMod val="65000"/>
                </a:schemeClr>
              </a:solidFill>
            </a:endParaRPr>
          </a:p>
          <a:p>
            <a:pPr algn="ctr"/>
            <a:r>
              <a:rPr lang="en-SG" sz="1995" dirty="0">
                <a:solidFill>
                  <a:schemeClr val="bg1">
                    <a:lumMod val="65000"/>
                  </a:schemeClr>
                </a:solidFill>
              </a:rPr>
              <a:t>Interpret results</a:t>
            </a:r>
          </a:p>
        </p:txBody>
      </p:sp>
      <p:sp>
        <p:nvSpPr>
          <p:cNvPr id="16" name="Rounded Rectangle 15"/>
          <p:cNvSpPr/>
          <p:nvPr/>
        </p:nvSpPr>
        <p:spPr>
          <a:xfrm>
            <a:off x="15422740" y="1451335"/>
            <a:ext cx="5585261" cy="12717483"/>
          </a:xfrm>
          <a:prstGeom prst="roundRect">
            <a:avLst/>
          </a:prstGeom>
          <a:solidFill>
            <a:schemeClr val="bg1"/>
          </a:solid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617" tIns="22808" rIns="45617" bIns="22808" numCol="1" spcCol="0" rtlCol="0" fromWordArt="0" anchor="t" anchorCtr="0" forceAA="0" compatLnSpc="1">
            <a:prstTxWarp prst="textNoShape">
              <a:avLst/>
            </a:prstTxWarp>
            <a:noAutofit/>
          </a:bodyPr>
          <a:lstStyle/>
          <a:p>
            <a:pPr algn="ctr"/>
            <a:r>
              <a:rPr lang="en-SG" sz="1995" u="sng" dirty="0">
                <a:solidFill>
                  <a:schemeClr val="bg1">
                    <a:lumMod val="65000"/>
                  </a:schemeClr>
                </a:solidFill>
              </a:rPr>
              <a:t>MAIN CONCLUSIONS</a:t>
            </a:r>
          </a:p>
          <a:p>
            <a:pPr algn="ctr"/>
            <a:endParaRPr lang="en-SG" sz="1995" dirty="0">
              <a:solidFill>
                <a:schemeClr val="bg1">
                  <a:lumMod val="65000"/>
                </a:schemeClr>
              </a:solidFill>
            </a:endParaRPr>
          </a:p>
          <a:p>
            <a:pPr algn="ctr"/>
            <a:endParaRPr lang="en-SG" sz="1995" dirty="0">
              <a:solidFill>
                <a:schemeClr val="bg1">
                  <a:lumMod val="65000"/>
                </a:schemeClr>
              </a:solidFill>
            </a:endParaRPr>
          </a:p>
        </p:txBody>
      </p:sp>
      <p:sp>
        <p:nvSpPr>
          <p:cNvPr id="17" name="Rounded Rectangle 16"/>
          <p:cNvSpPr/>
          <p:nvPr/>
        </p:nvSpPr>
        <p:spPr>
          <a:xfrm>
            <a:off x="322924" y="14410031"/>
            <a:ext cx="20920240" cy="557168"/>
          </a:xfrm>
          <a:prstGeom prst="roundRect">
            <a:avLst/>
          </a:prstGeom>
          <a:solidFill>
            <a:schemeClr val="bg1"/>
          </a:solid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617" tIns="22808" rIns="45617" bIns="22808" numCol="1" spcCol="0" rtlCol="0" fromWordArt="0" anchor="t" anchorCtr="0" forceAA="0" compatLnSpc="1">
            <a:prstTxWarp prst="textNoShape">
              <a:avLst/>
            </a:prstTxWarp>
            <a:noAutofit/>
          </a:bodyPr>
          <a:lstStyle/>
          <a:p>
            <a:r>
              <a:rPr lang="en-SG" sz="599" u="sng" dirty="0">
                <a:solidFill>
                  <a:schemeClr val="bg1">
                    <a:lumMod val="65000"/>
                  </a:schemeClr>
                </a:solidFill>
              </a:rPr>
              <a:t>References</a:t>
            </a:r>
          </a:p>
          <a:p>
            <a:pPr algn="ctr"/>
            <a:endParaRPr lang="en-SG" sz="1995" dirty="0">
              <a:solidFill>
                <a:schemeClr val="bg1">
                  <a:lumMod val="65000"/>
                </a:schemeClr>
              </a:solidFill>
            </a:endParaRPr>
          </a:p>
          <a:p>
            <a:pPr algn="ctr"/>
            <a:endParaRPr lang="en-SG" sz="1995" dirty="0">
              <a:solidFill>
                <a:schemeClr val="bg1">
                  <a:lumMod val="65000"/>
                </a:schemeClr>
              </a:solidFill>
            </a:endParaRPr>
          </a:p>
        </p:txBody>
      </p:sp>
    </p:spTree>
    <p:extLst>
      <p:ext uri="{BB962C8B-B14F-4D97-AF65-F5344CB8AC3E}">
        <p14:creationId xmlns:p14="http://schemas.microsoft.com/office/powerpoint/2010/main" val="200548132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osterPresentations.com-100CMx140CM">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TotalTime>
  <Words>107</Words>
  <Application>Microsoft Office PowerPoint</Application>
  <PresentationFormat>Custom</PresentationFormat>
  <Paragraphs>34</Paragraphs>
  <Slides>1</Slides>
  <Notes>0</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9" baseType="lpstr">
      <vt:lpstr>Arial</vt:lpstr>
      <vt:lpstr>Calibri</vt:lpstr>
      <vt:lpstr>Calibri Light</vt:lpstr>
      <vt:lpstr>Times New Roman</vt:lpstr>
      <vt:lpstr>Trebuchet MS</vt:lpstr>
      <vt:lpstr>PosterPresentations.com-100CMx140CM</vt:lpstr>
      <vt:lpstr>Office Theme</vt:lpstr>
      <vt:lpstr>Image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Chia Hui Teng</dc:creator>
  <cp:lastModifiedBy>May Lim</cp:lastModifiedBy>
  <cp:revision>5</cp:revision>
  <dcterms:created xsi:type="dcterms:W3CDTF">2017-10-11T01:52:07Z</dcterms:created>
  <dcterms:modified xsi:type="dcterms:W3CDTF">2018-10-22T05:18:13Z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3F7EDD3F-FA5A-4935-8B02-22DCF20700A3</vt:lpwstr>
  </property>
  <property fmtid="{D5CDD505-2E9C-101B-9397-08002B2CF9AE}" pid="3" name="ArticulatePath">
    <vt:lpwstr>Presentation1</vt:lpwstr>
  </property>
</Properties>
</file>