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4"/>
  </p:notesMasterIdLst>
  <p:sldIdLst>
    <p:sldId id="256" r:id="rId3"/>
  </p:sldIdLst>
  <p:sldSz cx="15119350" cy="21383625"/>
  <p:notesSz cx="9928225" cy="14357350"/>
  <p:custDataLst>
    <p:tags r:id="rId5"/>
  </p:custDataLst>
  <p:defaultTextStyle>
    <a:defPPr>
      <a:defRPr lang="en-US"/>
    </a:defPPr>
    <a:lvl1pPr marL="0" algn="l" defTabSz="321777" rtl="0" eaLnBrk="1" latinLnBrk="0" hangingPunct="1">
      <a:defRPr sz="1267" kern="1200">
        <a:solidFill>
          <a:schemeClr val="tx1"/>
        </a:solidFill>
        <a:latin typeface="+mn-lt"/>
        <a:ea typeface="+mn-ea"/>
        <a:cs typeface="+mn-cs"/>
      </a:defRPr>
    </a:lvl1pPr>
    <a:lvl2pPr marL="321777" algn="l" defTabSz="321777" rtl="0" eaLnBrk="1" latinLnBrk="0" hangingPunct="1">
      <a:defRPr sz="1267" kern="1200">
        <a:solidFill>
          <a:schemeClr val="tx1"/>
        </a:solidFill>
        <a:latin typeface="+mn-lt"/>
        <a:ea typeface="+mn-ea"/>
        <a:cs typeface="+mn-cs"/>
      </a:defRPr>
    </a:lvl2pPr>
    <a:lvl3pPr marL="643555" algn="l" defTabSz="321777" rtl="0" eaLnBrk="1" latinLnBrk="0" hangingPunct="1">
      <a:defRPr sz="1267" kern="1200">
        <a:solidFill>
          <a:schemeClr val="tx1"/>
        </a:solidFill>
        <a:latin typeface="+mn-lt"/>
        <a:ea typeface="+mn-ea"/>
        <a:cs typeface="+mn-cs"/>
      </a:defRPr>
    </a:lvl3pPr>
    <a:lvl4pPr marL="965332" algn="l" defTabSz="321777" rtl="0" eaLnBrk="1" latinLnBrk="0" hangingPunct="1">
      <a:defRPr sz="1267" kern="1200">
        <a:solidFill>
          <a:schemeClr val="tx1"/>
        </a:solidFill>
        <a:latin typeface="+mn-lt"/>
        <a:ea typeface="+mn-ea"/>
        <a:cs typeface="+mn-cs"/>
      </a:defRPr>
    </a:lvl4pPr>
    <a:lvl5pPr marL="1287109" algn="l" defTabSz="321777" rtl="0" eaLnBrk="1" latinLnBrk="0" hangingPunct="1">
      <a:defRPr sz="1267" kern="1200">
        <a:solidFill>
          <a:schemeClr val="tx1"/>
        </a:solidFill>
        <a:latin typeface="+mn-lt"/>
        <a:ea typeface="+mn-ea"/>
        <a:cs typeface="+mn-cs"/>
      </a:defRPr>
    </a:lvl5pPr>
    <a:lvl6pPr marL="1608887" algn="l" defTabSz="321777" rtl="0" eaLnBrk="1" latinLnBrk="0" hangingPunct="1">
      <a:defRPr sz="1267" kern="1200">
        <a:solidFill>
          <a:schemeClr val="tx1"/>
        </a:solidFill>
        <a:latin typeface="+mn-lt"/>
        <a:ea typeface="+mn-ea"/>
        <a:cs typeface="+mn-cs"/>
      </a:defRPr>
    </a:lvl6pPr>
    <a:lvl7pPr marL="1930664" algn="l" defTabSz="321777" rtl="0" eaLnBrk="1" latinLnBrk="0" hangingPunct="1">
      <a:defRPr sz="1267" kern="1200">
        <a:solidFill>
          <a:schemeClr val="tx1"/>
        </a:solidFill>
        <a:latin typeface="+mn-lt"/>
        <a:ea typeface="+mn-ea"/>
        <a:cs typeface="+mn-cs"/>
      </a:defRPr>
    </a:lvl7pPr>
    <a:lvl8pPr marL="2252442" algn="l" defTabSz="321777" rtl="0" eaLnBrk="1" latinLnBrk="0" hangingPunct="1">
      <a:defRPr sz="1267" kern="1200">
        <a:solidFill>
          <a:schemeClr val="tx1"/>
        </a:solidFill>
        <a:latin typeface="+mn-lt"/>
        <a:ea typeface="+mn-ea"/>
        <a:cs typeface="+mn-cs"/>
      </a:defRPr>
    </a:lvl8pPr>
    <a:lvl9pPr marL="2574219" algn="l" defTabSz="321777" rtl="0" eaLnBrk="1" latinLnBrk="0" hangingPunct="1">
      <a:defRPr sz="12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7" d="100"/>
          <a:sy n="37" d="100"/>
        </p:scale>
        <p:origin x="30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231" cy="720361"/>
          </a:xfrm>
          <a:prstGeom prst="rect">
            <a:avLst/>
          </a:prstGeom>
        </p:spPr>
        <p:txBody>
          <a:bodyPr vert="horz" lIns="138769" tIns="69385" rIns="138769" bIns="69385" rtlCol="0"/>
          <a:lstStyle>
            <a:lvl1pPr algn="l">
              <a:defRPr sz="1800"/>
            </a:lvl1pPr>
          </a:lstStyle>
          <a:p>
            <a:endParaRPr lang="en-SG"/>
          </a:p>
        </p:txBody>
      </p:sp>
      <p:sp>
        <p:nvSpPr>
          <p:cNvPr id="3" name="Date Placeholder 2"/>
          <p:cNvSpPr>
            <a:spLocks noGrp="1"/>
          </p:cNvSpPr>
          <p:nvPr>
            <p:ph type="dt" idx="1"/>
          </p:nvPr>
        </p:nvSpPr>
        <p:spPr>
          <a:xfrm>
            <a:off x="5623697" y="0"/>
            <a:ext cx="4302231" cy="720361"/>
          </a:xfrm>
          <a:prstGeom prst="rect">
            <a:avLst/>
          </a:prstGeom>
        </p:spPr>
        <p:txBody>
          <a:bodyPr vert="horz" lIns="138769" tIns="69385" rIns="138769" bIns="69385" rtlCol="0"/>
          <a:lstStyle>
            <a:lvl1pPr algn="r">
              <a:defRPr sz="1800"/>
            </a:lvl1pPr>
          </a:lstStyle>
          <a:p>
            <a:fld id="{D9A76603-BA28-45BA-8E12-FDE34FBD2121}" type="datetimeFigureOut">
              <a:rPr lang="en-SG" smtClean="0"/>
              <a:t>22/10/2018</a:t>
            </a:fld>
            <a:endParaRPr lang="en-SG"/>
          </a:p>
        </p:txBody>
      </p:sp>
      <p:sp>
        <p:nvSpPr>
          <p:cNvPr id="4" name="Slide Image Placeholder 3"/>
          <p:cNvSpPr>
            <a:spLocks noGrp="1" noRot="1" noChangeAspect="1"/>
          </p:cNvSpPr>
          <p:nvPr>
            <p:ph type="sldImg" idx="2"/>
          </p:nvPr>
        </p:nvSpPr>
        <p:spPr>
          <a:xfrm>
            <a:off x="3252788" y="1795463"/>
            <a:ext cx="3422650" cy="4845050"/>
          </a:xfrm>
          <a:prstGeom prst="rect">
            <a:avLst/>
          </a:prstGeom>
          <a:noFill/>
          <a:ln w="12700">
            <a:solidFill>
              <a:prstClr val="black"/>
            </a:solidFill>
          </a:ln>
        </p:spPr>
        <p:txBody>
          <a:bodyPr vert="horz" lIns="138769" tIns="69385" rIns="138769" bIns="69385" rtlCol="0" anchor="ctr"/>
          <a:lstStyle/>
          <a:p>
            <a:endParaRPr lang="en-SG"/>
          </a:p>
        </p:txBody>
      </p:sp>
      <p:sp>
        <p:nvSpPr>
          <p:cNvPr id="5" name="Notes Placeholder 4"/>
          <p:cNvSpPr>
            <a:spLocks noGrp="1"/>
          </p:cNvSpPr>
          <p:nvPr>
            <p:ph type="body" sz="quarter" idx="3"/>
          </p:nvPr>
        </p:nvSpPr>
        <p:spPr>
          <a:xfrm>
            <a:off x="992823" y="6909474"/>
            <a:ext cx="7942580" cy="5653207"/>
          </a:xfrm>
          <a:prstGeom prst="rect">
            <a:avLst/>
          </a:prstGeom>
        </p:spPr>
        <p:txBody>
          <a:bodyPr vert="horz" lIns="138769" tIns="69385" rIns="138769" bIns="69385"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13636992"/>
            <a:ext cx="4302231" cy="720359"/>
          </a:xfrm>
          <a:prstGeom prst="rect">
            <a:avLst/>
          </a:prstGeom>
        </p:spPr>
        <p:txBody>
          <a:bodyPr vert="horz" lIns="138769" tIns="69385" rIns="138769" bIns="69385" rtlCol="0" anchor="b"/>
          <a:lstStyle>
            <a:lvl1pPr algn="l">
              <a:defRPr sz="1800"/>
            </a:lvl1pPr>
          </a:lstStyle>
          <a:p>
            <a:endParaRPr lang="en-SG"/>
          </a:p>
        </p:txBody>
      </p:sp>
      <p:sp>
        <p:nvSpPr>
          <p:cNvPr id="7" name="Slide Number Placeholder 6"/>
          <p:cNvSpPr>
            <a:spLocks noGrp="1"/>
          </p:cNvSpPr>
          <p:nvPr>
            <p:ph type="sldNum" sz="quarter" idx="5"/>
          </p:nvPr>
        </p:nvSpPr>
        <p:spPr>
          <a:xfrm>
            <a:off x="5623697" y="13636992"/>
            <a:ext cx="4302231" cy="720359"/>
          </a:xfrm>
          <a:prstGeom prst="rect">
            <a:avLst/>
          </a:prstGeom>
        </p:spPr>
        <p:txBody>
          <a:bodyPr vert="horz" lIns="138769" tIns="69385" rIns="138769" bIns="69385" rtlCol="0" anchor="b"/>
          <a:lstStyle>
            <a:lvl1pPr algn="r">
              <a:defRPr sz="1800"/>
            </a:lvl1pPr>
          </a:lstStyle>
          <a:p>
            <a:fld id="{60D721AD-2982-4B8F-8718-F4EB7C51FAD1}" type="slidenum">
              <a:rPr lang="en-SG" smtClean="0"/>
              <a:t>‹#›</a:t>
            </a:fld>
            <a:endParaRPr lang="en-SG"/>
          </a:p>
        </p:txBody>
      </p:sp>
    </p:spTree>
    <p:extLst>
      <p:ext uri="{BB962C8B-B14F-4D97-AF65-F5344CB8AC3E}">
        <p14:creationId xmlns:p14="http://schemas.microsoft.com/office/powerpoint/2010/main" val="3218625907"/>
      </p:ext>
    </p:extLst>
  </p:cSld>
  <p:clrMap bg1="lt1" tx1="dk1" bg2="lt2" tx2="dk2" accent1="accent1" accent2="accent2" accent3="accent3" accent4="accent4" accent5="accent5" accent6="accent6" hlink="hlink" folHlink="folHlink"/>
  <p:notesStyle>
    <a:lvl1pPr marL="0" algn="l" defTabSz="1745127" rtl="0" eaLnBrk="1" latinLnBrk="0" hangingPunct="1">
      <a:defRPr sz="2290" kern="1200">
        <a:solidFill>
          <a:schemeClr val="tx1"/>
        </a:solidFill>
        <a:latin typeface="+mn-lt"/>
        <a:ea typeface="+mn-ea"/>
        <a:cs typeface="+mn-cs"/>
      </a:defRPr>
    </a:lvl1pPr>
    <a:lvl2pPr marL="872563" algn="l" defTabSz="1745127" rtl="0" eaLnBrk="1" latinLnBrk="0" hangingPunct="1">
      <a:defRPr sz="2290" kern="1200">
        <a:solidFill>
          <a:schemeClr val="tx1"/>
        </a:solidFill>
        <a:latin typeface="+mn-lt"/>
        <a:ea typeface="+mn-ea"/>
        <a:cs typeface="+mn-cs"/>
      </a:defRPr>
    </a:lvl2pPr>
    <a:lvl3pPr marL="1745127" algn="l" defTabSz="1745127" rtl="0" eaLnBrk="1" latinLnBrk="0" hangingPunct="1">
      <a:defRPr sz="2290" kern="1200">
        <a:solidFill>
          <a:schemeClr val="tx1"/>
        </a:solidFill>
        <a:latin typeface="+mn-lt"/>
        <a:ea typeface="+mn-ea"/>
        <a:cs typeface="+mn-cs"/>
      </a:defRPr>
    </a:lvl3pPr>
    <a:lvl4pPr marL="2617691" algn="l" defTabSz="1745127" rtl="0" eaLnBrk="1" latinLnBrk="0" hangingPunct="1">
      <a:defRPr sz="2290" kern="1200">
        <a:solidFill>
          <a:schemeClr val="tx1"/>
        </a:solidFill>
        <a:latin typeface="+mn-lt"/>
        <a:ea typeface="+mn-ea"/>
        <a:cs typeface="+mn-cs"/>
      </a:defRPr>
    </a:lvl4pPr>
    <a:lvl5pPr marL="3490255" algn="l" defTabSz="1745127" rtl="0" eaLnBrk="1" latinLnBrk="0" hangingPunct="1">
      <a:defRPr sz="2290" kern="1200">
        <a:solidFill>
          <a:schemeClr val="tx1"/>
        </a:solidFill>
        <a:latin typeface="+mn-lt"/>
        <a:ea typeface="+mn-ea"/>
        <a:cs typeface="+mn-cs"/>
      </a:defRPr>
    </a:lvl5pPr>
    <a:lvl6pPr marL="4362818" algn="l" defTabSz="1745127" rtl="0" eaLnBrk="1" latinLnBrk="0" hangingPunct="1">
      <a:defRPr sz="2290" kern="1200">
        <a:solidFill>
          <a:schemeClr val="tx1"/>
        </a:solidFill>
        <a:latin typeface="+mn-lt"/>
        <a:ea typeface="+mn-ea"/>
        <a:cs typeface="+mn-cs"/>
      </a:defRPr>
    </a:lvl6pPr>
    <a:lvl7pPr marL="5235382" algn="l" defTabSz="1745127" rtl="0" eaLnBrk="1" latinLnBrk="0" hangingPunct="1">
      <a:defRPr sz="2290" kern="1200">
        <a:solidFill>
          <a:schemeClr val="tx1"/>
        </a:solidFill>
        <a:latin typeface="+mn-lt"/>
        <a:ea typeface="+mn-ea"/>
        <a:cs typeface="+mn-cs"/>
      </a:defRPr>
    </a:lvl7pPr>
    <a:lvl8pPr marL="6107946" algn="l" defTabSz="1745127" rtl="0" eaLnBrk="1" latinLnBrk="0" hangingPunct="1">
      <a:defRPr sz="2290" kern="1200">
        <a:solidFill>
          <a:schemeClr val="tx1"/>
        </a:solidFill>
        <a:latin typeface="+mn-lt"/>
        <a:ea typeface="+mn-ea"/>
        <a:cs typeface="+mn-cs"/>
      </a:defRPr>
    </a:lvl8pPr>
    <a:lvl9pPr marL="6980509" algn="l" defTabSz="1745127" rtl="0" eaLnBrk="1" latinLnBrk="0" hangingPunct="1">
      <a:defRPr sz="229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1469" y="3789746"/>
            <a:ext cx="7140954" cy="539120"/>
          </a:xfrm>
          <a:prstGeom prst="rect">
            <a:avLst/>
          </a:prstGeom>
        </p:spPr>
        <p:txBody>
          <a:bodyPr wrap="square" lIns="158267" tIns="158267" rIns="158267" bIns="158267">
            <a:spAutoFit/>
          </a:bodyPr>
          <a:lstStyle>
            <a:lvl1pPr marL="0" indent="0">
              <a:buNone/>
              <a:defRPr sz="1403">
                <a:solidFill>
                  <a:schemeClr val="accent5">
                    <a:lumMod val="50000"/>
                  </a:schemeClr>
                </a:solidFill>
                <a:latin typeface="Times New Roman" panose="02020603050405020304" pitchFamily="18" charset="0"/>
                <a:cs typeface="Times New Roman" panose="02020603050405020304" pitchFamily="18" charset="0"/>
              </a:defRPr>
            </a:lvl1pPr>
            <a:lvl2pPr marL="721614" indent="-277544">
              <a:defRPr sz="1193">
                <a:latin typeface="Trebuchet MS" pitchFamily="34" charset="0"/>
              </a:defRPr>
            </a:lvl2pPr>
            <a:lvl3pPr marL="999157" indent="-277544">
              <a:defRPr sz="1193">
                <a:latin typeface="Trebuchet MS" pitchFamily="34" charset="0"/>
              </a:defRPr>
            </a:lvl3pPr>
            <a:lvl4pPr marL="1304455" indent="-305298">
              <a:defRPr sz="1193">
                <a:latin typeface="Trebuchet MS" pitchFamily="34" charset="0"/>
              </a:defRPr>
            </a:lvl4pPr>
            <a:lvl5pPr marL="1526491" indent="-222035">
              <a:defRPr sz="1193">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17724" y="3403991"/>
            <a:ext cx="7135317" cy="433006"/>
          </a:xfrm>
          <a:prstGeom prst="rect">
            <a:avLst/>
          </a:prstGeom>
          <a:noFill/>
        </p:spPr>
        <p:txBody>
          <a:bodyPr wrap="square" lIns="63307" tIns="63307" rIns="63307" bIns="63307" anchor="ctr" anchorCtr="0">
            <a:spAutoFit/>
          </a:bodyPr>
          <a:lstStyle>
            <a:lvl1pPr marL="0" indent="0" algn="ctr">
              <a:buNone/>
              <a:defRPr sz="1964"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317723" y="9215770"/>
            <a:ext cx="7137061" cy="433006"/>
          </a:xfrm>
          <a:prstGeom prst="rect">
            <a:avLst/>
          </a:prstGeom>
          <a:noFill/>
        </p:spPr>
        <p:txBody>
          <a:bodyPr wrap="square" lIns="63307" tIns="63307" rIns="63307" bIns="63307" anchor="ctr" anchorCtr="0">
            <a:spAutoFit/>
          </a:bodyPr>
          <a:lstStyle>
            <a:lvl1pPr marL="0" indent="0" algn="ctr">
              <a:buNone/>
              <a:defRPr sz="1964"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7667407" y="3403991"/>
            <a:ext cx="7135225" cy="433006"/>
          </a:xfrm>
          <a:prstGeom prst="rect">
            <a:avLst/>
          </a:prstGeom>
          <a:noFill/>
        </p:spPr>
        <p:txBody>
          <a:bodyPr wrap="square" lIns="63307" tIns="63307" rIns="63307" bIns="63307" anchor="ctr" anchorCtr="0">
            <a:spAutoFit/>
          </a:bodyPr>
          <a:lstStyle>
            <a:lvl1pPr marL="0" indent="0" algn="ctr">
              <a:buNone/>
              <a:defRPr sz="1964"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7667407" y="3789746"/>
            <a:ext cx="7135225" cy="539120"/>
          </a:xfrm>
          <a:prstGeom prst="rect">
            <a:avLst/>
          </a:prstGeom>
        </p:spPr>
        <p:txBody>
          <a:bodyPr wrap="square" lIns="158267" tIns="158267" rIns="158267" bIns="158267">
            <a:spAutoFit/>
          </a:bodyPr>
          <a:lstStyle>
            <a:lvl1pPr marL="0" indent="0">
              <a:buNone/>
              <a:defRPr sz="1403">
                <a:solidFill>
                  <a:schemeClr val="accent5">
                    <a:lumMod val="50000"/>
                  </a:schemeClr>
                </a:solidFill>
                <a:latin typeface="Times New Roman" panose="02020603050405020304" pitchFamily="18" charset="0"/>
                <a:cs typeface="Times New Roman" panose="02020603050405020304" pitchFamily="18" charset="0"/>
              </a:defRPr>
            </a:lvl1pPr>
            <a:lvl2pPr marL="721614" indent="-277544">
              <a:defRPr sz="1193">
                <a:latin typeface="Trebuchet MS" pitchFamily="34" charset="0"/>
              </a:defRPr>
            </a:lvl2pPr>
            <a:lvl3pPr marL="999157" indent="-277544">
              <a:defRPr sz="1193">
                <a:latin typeface="Trebuchet MS" pitchFamily="34" charset="0"/>
              </a:defRPr>
            </a:lvl3pPr>
            <a:lvl4pPr marL="1304455" indent="-305298">
              <a:defRPr sz="1193">
                <a:latin typeface="Trebuchet MS" pitchFamily="34" charset="0"/>
              </a:defRPr>
            </a:lvl4pPr>
            <a:lvl5pPr marL="1526491" indent="-222035">
              <a:defRPr sz="1193">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7667407" y="9227049"/>
            <a:ext cx="7133265" cy="433006"/>
          </a:xfrm>
          <a:prstGeom prst="rect">
            <a:avLst/>
          </a:prstGeom>
          <a:noFill/>
        </p:spPr>
        <p:txBody>
          <a:bodyPr wrap="square" lIns="63307" tIns="63307" rIns="63307" bIns="63307" anchor="ctr" anchorCtr="0">
            <a:spAutoFit/>
          </a:bodyPr>
          <a:lstStyle>
            <a:lvl1pPr marL="0" indent="0" algn="ctr">
              <a:buNone/>
              <a:defRPr sz="1964"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7664674" y="9639960"/>
            <a:ext cx="7135999" cy="539120"/>
          </a:xfrm>
          <a:prstGeom prst="rect">
            <a:avLst/>
          </a:prstGeom>
        </p:spPr>
        <p:txBody>
          <a:bodyPr wrap="square" lIns="158267" tIns="158267" rIns="158267" bIns="158267">
            <a:spAutoFit/>
          </a:bodyPr>
          <a:lstStyle>
            <a:lvl1pPr marL="0" indent="0">
              <a:buNone/>
              <a:defRPr sz="1403">
                <a:solidFill>
                  <a:schemeClr val="accent5">
                    <a:lumMod val="50000"/>
                  </a:schemeClr>
                </a:solidFill>
                <a:latin typeface="Times New Roman" panose="02020603050405020304" pitchFamily="18" charset="0"/>
                <a:cs typeface="Times New Roman" panose="02020603050405020304" pitchFamily="18" charset="0"/>
              </a:defRPr>
            </a:lvl1pPr>
            <a:lvl2pPr marL="721614" indent="-277544">
              <a:defRPr sz="1193">
                <a:latin typeface="Trebuchet MS" pitchFamily="34" charset="0"/>
              </a:defRPr>
            </a:lvl2pPr>
            <a:lvl3pPr marL="999157" indent="-277544">
              <a:defRPr sz="1193">
                <a:latin typeface="Trebuchet MS" pitchFamily="34" charset="0"/>
              </a:defRPr>
            </a:lvl3pPr>
            <a:lvl4pPr marL="1304455" indent="-305298">
              <a:defRPr sz="1193">
                <a:latin typeface="Trebuchet MS" pitchFamily="34" charset="0"/>
              </a:defRPr>
            </a:lvl4pPr>
            <a:lvl5pPr marL="1526491" indent="-222035">
              <a:defRPr sz="1193">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7672939" y="16664602"/>
            <a:ext cx="7129693" cy="433006"/>
          </a:xfrm>
          <a:prstGeom prst="rect">
            <a:avLst/>
          </a:prstGeom>
          <a:noFill/>
        </p:spPr>
        <p:txBody>
          <a:bodyPr wrap="square" lIns="63307" tIns="63307" rIns="63307" bIns="63307" anchor="ctr" anchorCtr="0">
            <a:spAutoFit/>
          </a:bodyPr>
          <a:lstStyle>
            <a:lvl1pPr marL="0" indent="0" algn="ctr">
              <a:buNone/>
              <a:defRPr sz="1964"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7667407" y="17087504"/>
            <a:ext cx="7133265" cy="539120"/>
          </a:xfrm>
          <a:prstGeom prst="rect">
            <a:avLst/>
          </a:prstGeom>
        </p:spPr>
        <p:txBody>
          <a:bodyPr wrap="square" lIns="158267" tIns="158267" rIns="158267" bIns="158267">
            <a:spAutoFit/>
          </a:bodyPr>
          <a:lstStyle>
            <a:lvl1pPr marL="0" indent="0">
              <a:buNone/>
              <a:defRPr sz="1403">
                <a:solidFill>
                  <a:schemeClr val="accent5">
                    <a:lumMod val="50000"/>
                  </a:schemeClr>
                </a:solidFill>
                <a:latin typeface="Times New Roman" panose="02020603050405020304" pitchFamily="18" charset="0"/>
                <a:cs typeface="Times New Roman" panose="02020603050405020304" pitchFamily="18" charset="0"/>
              </a:defRPr>
            </a:lvl1pPr>
            <a:lvl2pPr marL="721614" indent="-277544">
              <a:defRPr sz="1193">
                <a:latin typeface="Trebuchet MS" pitchFamily="34" charset="0"/>
              </a:defRPr>
            </a:lvl2pPr>
            <a:lvl3pPr marL="999157" indent="-277544">
              <a:defRPr sz="1193">
                <a:latin typeface="Trebuchet MS" pitchFamily="34" charset="0"/>
              </a:defRPr>
            </a:lvl3pPr>
            <a:lvl4pPr marL="1304455" indent="-305298">
              <a:defRPr sz="1193">
                <a:latin typeface="Trebuchet MS" pitchFamily="34" charset="0"/>
              </a:defRPr>
            </a:lvl4pPr>
            <a:lvl5pPr marL="1526491" indent="-222035">
              <a:defRPr sz="1193">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311470" y="9629609"/>
            <a:ext cx="7141570" cy="539120"/>
          </a:xfrm>
          <a:prstGeom prst="rect">
            <a:avLst/>
          </a:prstGeom>
        </p:spPr>
        <p:txBody>
          <a:bodyPr wrap="square" lIns="158267" tIns="158267" rIns="158267" bIns="158267">
            <a:spAutoFit/>
          </a:bodyPr>
          <a:lstStyle>
            <a:lvl1pPr marL="0" indent="0">
              <a:buNone/>
              <a:defRPr sz="1403">
                <a:solidFill>
                  <a:schemeClr val="accent5">
                    <a:lumMod val="50000"/>
                  </a:schemeClr>
                </a:solidFill>
                <a:latin typeface="Times New Roman" panose="02020603050405020304" pitchFamily="18" charset="0"/>
                <a:cs typeface="Times New Roman" panose="02020603050405020304" pitchFamily="18" charset="0"/>
              </a:defRPr>
            </a:lvl1pPr>
            <a:lvl2pPr marL="721614" indent="-277544">
              <a:defRPr sz="1193">
                <a:latin typeface="Trebuchet MS" pitchFamily="34" charset="0"/>
              </a:defRPr>
            </a:lvl2pPr>
            <a:lvl3pPr marL="999157" indent="-277544">
              <a:defRPr sz="1193">
                <a:latin typeface="Trebuchet MS" pitchFamily="34" charset="0"/>
              </a:defRPr>
            </a:lvl3pPr>
            <a:lvl4pPr marL="1304455" indent="-305298">
              <a:defRPr sz="1193">
                <a:latin typeface="Trebuchet MS" pitchFamily="34" charset="0"/>
              </a:defRPr>
            </a:lvl4pPr>
            <a:lvl5pPr marL="1526491" indent="-222035">
              <a:defRPr sz="1193">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042984" y="2510396"/>
            <a:ext cx="11033385" cy="543315"/>
          </a:xfrm>
          <a:prstGeom prst="rect">
            <a:avLst/>
          </a:prstGeom>
        </p:spPr>
        <p:txBody>
          <a:bodyPr lIns="54681" tIns="27341" rIns="54681" bIns="27341">
            <a:normAutofit/>
          </a:bodyPr>
          <a:lstStyle>
            <a:lvl1pPr marL="0" indent="0" algn="ctr">
              <a:buFontTx/>
              <a:buNone/>
              <a:defRPr sz="3016">
                <a:solidFill>
                  <a:schemeClr val="bg1"/>
                </a:solidFill>
                <a:latin typeface="+mj-lt"/>
              </a:defRPr>
            </a:lvl1pPr>
            <a:lvl2pPr>
              <a:buFontTx/>
              <a:buNone/>
              <a:defRPr sz="3016"/>
            </a:lvl2pPr>
            <a:lvl3pPr>
              <a:buFontTx/>
              <a:buNone/>
              <a:defRPr sz="3016"/>
            </a:lvl3pPr>
            <a:lvl4pPr>
              <a:buFontTx/>
              <a:buNone/>
              <a:defRPr sz="3016"/>
            </a:lvl4pPr>
            <a:lvl5pPr>
              <a:buFontTx/>
              <a:buNone/>
              <a:defRPr sz="3016"/>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042984" y="1578997"/>
            <a:ext cx="11033385" cy="931397"/>
          </a:xfrm>
          <a:prstGeom prst="rect">
            <a:avLst/>
          </a:prstGeom>
        </p:spPr>
        <p:txBody>
          <a:bodyPr lIns="54681" tIns="27341" rIns="54681" bIns="27341" anchor="t" anchorCtr="1">
            <a:normAutofit/>
          </a:bodyPr>
          <a:lstStyle>
            <a:lvl1pPr marL="0" indent="0" algn="ctr">
              <a:buFontTx/>
              <a:buNone/>
              <a:defRPr sz="4840">
                <a:solidFill>
                  <a:schemeClr val="bg1"/>
                </a:solidFill>
                <a:latin typeface="+mj-lt"/>
              </a:defRPr>
            </a:lvl1pPr>
            <a:lvl2pPr>
              <a:buFontTx/>
              <a:buNone/>
              <a:defRPr sz="3016"/>
            </a:lvl2pPr>
            <a:lvl3pPr>
              <a:buFontTx/>
              <a:buNone/>
              <a:defRPr sz="3016"/>
            </a:lvl3pPr>
            <a:lvl4pPr>
              <a:buFontTx/>
              <a:buNone/>
              <a:defRPr sz="3016"/>
            </a:lvl4pPr>
            <a:lvl5pPr>
              <a:buFontTx/>
              <a:buNone/>
              <a:defRPr sz="3016"/>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042984" y="246261"/>
            <a:ext cx="11033385" cy="1332738"/>
          </a:xfrm>
          <a:prstGeom prst="rect">
            <a:avLst/>
          </a:prstGeom>
        </p:spPr>
        <p:txBody>
          <a:bodyPr lIns="54681" tIns="27341" rIns="54681" bIns="27341" anchor="t" anchorCtr="1">
            <a:normAutofit/>
          </a:bodyPr>
          <a:lstStyle>
            <a:lvl1pPr marL="0" indent="0" algn="ctr">
              <a:buFontTx/>
              <a:buNone/>
              <a:defRPr sz="6944" b="1">
                <a:solidFill>
                  <a:schemeClr val="bg1"/>
                </a:solidFill>
                <a:latin typeface="+mj-lt"/>
              </a:defRPr>
            </a:lvl1pPr>
            <a:lvl2pPr>
              <a:buFontTx/>
              <a:buNone/>
              <a:defRPr sz="3016"/>
            </a:lvl2pPr>
            <a:lvl3pPr>
              <a:buFontTx/>
              <a:buNone/>
              <a:defRPr sz="3016"/>
            </a:lvl3pPr>
            <a:lvl4pPr>
              <a:buFontTx/>
              <a:buNone/>
              <a:defRPr sz="3016"/>
            </a:lvl4pPr>
            <a:lvl5pPr>
              <a:buFontTx/>
              <a:buNone/>
              <a:defRPr sz="3016"/>
            </a:lvl5pPr>
          </a:lstStyle>
          <a:p>
            <a:pPr lvl="0"/>
            <a:r>
              <a:rPr lang="en-US" dirty="0" smtClean="0"/>
              <a:t>Click here to add title</a:t>
            </a:r>
            <a:endParaRPr lang="en-US" dirty="0"/>
          </a:p>
        </p:txBody>
      </p:sp>
    </p:spTree>
    <p:extLst>
      <p:ext uri="{BB962C8B-B14F-4D97-AF65-F5344CB8AC3E}">
        <p14:creationId xmlns:p14="http://schemas.microsoft.com/office/powerpoint/2010/main" val="2265972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smtClean="0"/>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smtClean="0"/>
              <a:t>Edit Master text styles</a:t>
            </a:r>
          </a:p>
        </p:txBody>
      </p:sp>
      <p:sp>
        <p:nvSpPr>
          <p:cNvPr id="5" name="Date Placeholder 4"/>
          <p:cNvSpPr>
            <a:spLocks noGrp="1"/>
          </p:cNvSpPr>
          <p:nvPr>
            <p:ph type="dt" sz="half" idx="10"/>
          </p:nvPr>
        </p:nvSpPr>
        <p:spPr/>
        <p:txBody>
          <a:bodyPr/>
          <a:lstStyle/>
          <a:p>
            <a:fld id="{FC321356-8639-4170-ABEB-9B00814394B5}" type="datetimeFigureOut">
              <a:rPr lang="en-SG" smtClean="0"/>
              <a:t>22/10/2018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161829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1872447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248726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smtClean="0"/>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211316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205613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smtClean="0"/>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38436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321356-8639-4170-ABEB-9B00814394B5}" type="datetimeFigureOut">
              <a:rPr lang="en-SG" smtClean="0"/>
              <a:t>22/10/2018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207800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smtClean="0"/>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smtClean="0"/>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321356-8639-4170-ABEB-9B00814394B5}" type="datetimeFigureOut">
              <a:rPr lang="en-SG" smtClean="0"/>
              <a:t>22/10/2018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337760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321356-8639-4170-ABEB-9B00814394B5}" type="datetimeFigureOut">
              <a:rPr lang="en-SG" smtClean="0"/>
              <a:t>22/10/2018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75746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21356-8639-4170-ABEB-9B00814394B5}" type="datetimeFigureOut">
              <a:rPr lang="en-SG" smtClean="0"/>
              <a:t>22/10/2018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113400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smtClean="0"/>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smtClean="0"/>
              <a:t>Edit Master text styles</a:t>
            </a:r>
          </a:p>
        </p:txBody>
      </p:sp>
      <p:sp>
        <p:nvSpPr>
          <p:cNvPr id="5" name="Date Placeholder 4"/>
          <p:cNvSpPr>
            <a:spLocks noGrp="1"/>
          </p:cNvSpPr>
          <p:nvPr>
            <p:ph type="dt" sz="half" idx="10"/>
          </p:nvPr>
        </p:nvSpPr>
        <p:spPr/>
        <p:txBody>
          <a:bodyPr/>
          <a:lstStyle/>
          <a:p>
            <a:fld id="{FC321356-8639-4170-ABEB-9B00814394B5}" type="datetimeFigureOut">
              <a:rPr lang="en-SG" smtClean="0"/>
              <a:t>22/10/2018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427767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15119350" cy="3118445"/>
          </a:xfrm>
          <a:prstGeom prst="rect">
            <a:avLst/>
          </a:prstGeom>
          <a:solidFill>
            <a:schemeClr val="accent5">
              <a:lumMod val="75000"/>
            </a:schemeClr>
          </a:solidFill>
          <a:ln w="9525">
            <a:solidFill>
              <a:schemeClr val="tx1"/>
            </a:solidFill>
            <a:miter lim="800000"/>
            <a:headEnd/>
            <a:tailEnd/>
          </a:ln>
          <a:effectLst/>
        </p:spPr>
        <p:txBody>
          <a:bodyPr wrap="none" lIns="44406" tIns="22202" rIns="44406" bIns="22202" anchor="ctr"/>
          <a:lstStyle/>
          <a:p>
            <a:pPr>
              <a:defRPr/>
            </a:pPr>
            <a:endParaRPr lang="en-US" sz="1263" dirty="0"/>
          </a:p>
        </p:txBody>
      </p:sp>
      <p:sp>
        <p:nvSpPr>
          <p:cNvPr id="9" name="Rectangle 9"/>
          <p:cNvSpPr>
            <a:spLocks noChangeArrowheads="1"/>
          </p:cNvSpPr>
          <p:nvPr/>
        </p:nvSpPr>
        <p:spPr bwMode="auto">
          <a:xfrm>
            <a:off x="0" y="3121541"/>
            <a:ext cx="15119350" cy="98997"/>
          </a:xfrm>
          <a:prstGeom prst="rect">
            <a:avLst/>
          </a:prstGeom>
          <a:solidFill>
            <a:schemeClr val="accent5">
              <a:lumMod val="50000"/>
            </a:schemeClr>
          </a:solidFill>
          <a:ln w="152400">
            <a:noFill/>
            <a:miter lim="800000"/>
            <a:headEnd/>
            <a:tailEnd/>
          </a:ln>
          <a:effectLst/>
        </p:spPr>
        <p:txBody>
          <a:bodyPr wrap="none" lIns="44406" tIns="22202" rIns="44406" bIns="22202" anchor="ctr"/>
          <a:lstStyle/>
          <a:p>
            <a:pPr>
              <a:defRPr/>
            </a:pPr>
            <a:endParaRPr lang="en-US" sz="1263" dirty="0"/>
          </a:p>
        </p:txBody>
      </p:sp>
      <p:sp>
        <p:nvSpPr>
          <p:cNvPr id="16" name="Rectangle 33"/>
          <p:cNvSpPr>
            <a:spLocks noChangeArrowheads="1"/>
          </p:cNvSpPr>
          <p:nvPr/>
        </p:nvSpPr>
        <p:spPr bwMode="auto">
          <a:xfrm>
            <a:off x="316876" y="3411567"/>
            <a:ext cx="7136959" cy="173741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4406" tIns="22202" rIns="44406" bIns="22202" anchor="ctr"/>
          <a:lstStyle/>
          <a:p>
            <a:pPr>
              <a:defRPr/>
            </a:pPr>
            <a:endParaRPr lang="en-US" sz="1263" dirty="0"/>
          </a:p>
        </p:txBody>
      </p:sp>
      <p:sp>
        <p:nvSpPr>
          <p:cNvPr id="21" name="Rectangle 33"/>
          <p:cNvSpPr>
            <a:spLocks noChangeArrowheads="1"/>
          </p:cNvSpPr>
          <p:nvPr userDrawn="1"/>
        </p:nvSpPr>
        <p:spPr bwMode="auto">
          <a:xfrm>
            <a:off x="7665518" y="3411567"/>
            <a:ext cx="7136959" cy="173741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4406" tIns="22202" rIns="44406" bIns="22202" anchor="ctr"/>
          <a:lstStyle/>
          <a:p>
            <a:pPr>
              <a:defRPr/>
            </a:pPr>
            <a:endParaRPr lang="en-US" sz="1263" dirty="0"/>
          </a:p>
        </p:txBody>
      </p:sp>
      <p:grpSp>
        <p:nvGrpSpPr>
          <p:cNvPr id="23" name="Group 22"/>
          <p:cNvGrpSpPr/>
          <p:nvPr userDrawn="1"/>
        </p:nvGrpSpPr>
        <p:grpSpPr>
          <a:xfrm>
            <a:off x="-8947965" y="-33991"/>
            <a:ext cx="8666036" cy="21417617"/>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65055" rtl="0" eaLnBrk="1" fontAlgn="auto" latinLnBrk="0" hangingPunct="1">
                <a:lnSpc>
                  <a:spcPct val="100000"/>
                </a:lnSpc>
                <a:spcBef>
                  <a:spcPts val="0"/>
                </a:spcBef>
                <a:spcAft>
                  <a:spcPts val="0"/>
                </a:spcAft>
                <a:buClrTx/>
                <a:buSzTx/>
                <a:buFontTx/>
                <a:buNone/>
                <a:tabLst/>
                <a:defRPr/>
              </a:pPr>
              <a:r>
                <a:rPr lang="en-US" sz="2244" b="1" spc="0" dirty="0" smtClean="0">
                  <a:solidFill>
                    <a:srgbClr val="FF0000"/>
                  </a:solidFill>
                  <a:latin typeface="Trebuchet MS" pitchFamily="34" charset="0"/>
                </a:rPr>
                <a:t>(—THIS SIDEBAR DOES NOT PRINT—)</a:t>
              </a:r>
              <a:endParaRPr lang="en-US" sz="2244" b="1" spc="421" dirty="0" smtClean="0">
                <a:solidFill>
                  <a:schemeClr val="bg1"/>
                </a:solidFill>
                <a:latin typeface="Trebuchet MS" pitchFamily="34" charset="0"/>
              </a:endParaRPr>
            </a:p>
            <a:p>
              <a:pPr algn="ctr"/>
              <a:r>
                <a:rPr lang="en-US" sz="2806" b="1" spc="421" dirty="0" smtClean="0">
                  <a:solidFill>
                    <a:schemeClr val="bg1"/>
                  </a:solidFill>
                  <a:latin typeface="Trebuchet MS" pitchFamily="34" charset="0"/>
                </a:rPr>
                <a:t>DESIGN</a:t>
              </a:r>
              <a:r>
                <a:rPr lang="en-US" sz="2806" b="1" spc="421" baseline="0" dirty="0" smtClean="0">
                  <a:solidFill>
                    <a:schemeClr val="bg1"/>
                  </a:solidFill>
                  <a:latin typeface="Trebuchet MS" pitchFamily="34" charset="0"/>
                </a:rPr>
                <a:t> </a:t>
              </a:r>
              <a:r>
                <a:rPr lang="en-US" sz="2806" b="1" spc="421" dirty="0" smtClean="0">
                  <a:solidFill>
                    <a:schemeClr val="bg1"/>
                  </a:solidFill>
                  <a:latin typeface="Trebuchet MS" pitchFamily="34" charset="0"/>
                </a:rPr>
                <a:t>GUIDE</a:t>
              </a:r>
            </a:p>
            <a:p>
              <a:pPr algn="ctr"/>
              <a:endParaRPr lang="en-US" sz="1964" b="1" dirty="0" smtClean="0">
                <a:latin typeface="Trebuchet MS" pitchFamily="34" charset="0"/>
              </a:endParaRPr>
            </a:p>
            <a:p>
              <a:pPr defTabSz="2641444"/>
              <a:r>
                <a:rPr lang="en-US" sz="1964" i="0" dirty="0" smtClean="0">
                  <a:latin typeface="Trebuchet MS" pitchFamily="34" charset="0"/>
                </a:rPr>
                <a:t>This PowerPoint</a:t>
              </a:r>
              <a:r>
                <a:rPr lang="en-US" sz="1964" i="0" baseline="0" dirty="0" smtClean="0">
                  <a:latin typeface="Trebuchet MS" pitchFamily="34" charset="0"/>
                </a:rPr>
                <a:t> </a:t>
              </a:r>
              <a:r>
                <a:rPr lang="en-US" sz="1964" i="0" dirty="0" smtClean="0">
                  <a:latin typeface="Trebuchet MS" pitchFamily="34" charset="0"/>
                </a:rPr>
                <a:t>2007 template produces</a:t>
              </a:r>
              <a:r>
                <a:rPr lang="en-US" sz="1964" i="0" baseline="0" dirty="0" smtClean="0">
                  <a:latin typeface="Trebuchet MS" pitchFamily="34" charset="0"/>
                </a:rPr>
                <a:t> </a:t>
              </a:r>
              <a:r>
                <a:rPr lang="en-US" sz="1964" i="0" dirty="0" smtClean="0">
                  <a:latin typeface="Trebuchet MS" pitchFamily="34" charset="0"/>
                </a:rPr>
                <a:t>an</a:t>
              </a:r>
              <a:r>
                <a:rPr lang="en-US" sz="1964" i="0" baseline="0" dirty="0" smtClean="0">
                  <a:latin typeface="Trebuchet MS" pitchFamily="34" charset="0"/>
                </a:rPr>
                <a:t> A1</a:t>
              </a:r>
              <a:r>
                <a:rPr lang="en-US" sz="1964" i="0" dirty="0" smtClean="0">
                  <a:latin typeface="Trebuchet MS" pitchFamily="34" charset="0"/>
                </a:rPr>
                <a:t> presentation poster. </a:t>
              </a:r>
              <a:r>
                <a:rPr lang="en-US" sz="1964" dirty="0" smtClean="0">
                  <a:latin typeface="Trebuchet MS" pitchFamily="34" charset="0"/>
                </a:rPr>
                <a:t>You</a:t>
              </a:r>
              <a:r>
                <a:rPr lang="en-US" sz="1964" baseline="0" dirty="0" smtClean="0">
                  <a:latin typeface="Trebuchet MS" pitchFamily="34" charset="0"/>
                </a:rPr>
                <a:t> can u</a:t>
              </a:r>
              <a:r>
                <a:rPr lang="en-US" sz="1964" dirty="0" smtClean="0">
                  <a:latin typeface="Trebuchet MS" pitchFamily="34" charset="0"/>
                </a:rPr>
                <a:t>se</a:t>
              </a:r>
              <a:r>
                <a:rPr lang="en-US" sz="1964" baseline="0" dirty="0" smtClean="0">
                  <a:latin typeface="Trebuchet MS" pitchFamily="34" charset="0"/>
                </a:rPr>
                <a:t> it to create your research poster and </a:t>
              </a:r>
              <a:r>
                <a:rPr lang="en-US" sz="1964" dirty="0" smtClean="0">
                  <a:latin typeface="Trebuchet MS" pitchFamily="34" charset="0"/>
                </a:rPr>
                <a:t>save valuable time placing titles, subtitles,</a:t>
              </a:r>
              <a:r>
                <a:rPr lang="en-US" sz="1964" baseline="0" dirty="0" smtClean="0">
                  <a:latin typeface="Trebuchet MS" pitchFamily="34" charset="0"/>
                </a:rPr>
                <a:t> text, and graphics</a:t>
              </a:r>
              <a:r>
                <a:rPr lang="en-US" sz="1964" dirty="0" smtClean="0">
                  <a:latin typeface="Trebuchet MS" pitchFamily="34" charset="0"/>
                </a:rPr>
                <a:t>. </a:t>
              </a:r>
            </a:p>
            <a:p>
              <a:pPr defTabSz="2641444"/>
              <a:endParaRPr lang="en-US" sz="1964" dirty="0" smtClean="0">
                <a:latin typeface="Trebuchet MS" pitchFamily="34" charset="0"/>
              </a:endParaRPr>
            </a:p>
            <a:p>
              <a:pPr defTabSz="3078860"/>
              <a:r>
                <a:rPr lang="en-US" sz="1964"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64" b="1" dirty="0" smtClean="0">
                  <a:solidFill>
                    <a:srgbClr val="FFC000"/>
                  </a:solidFill>
                  <a:latin typeface="Trebuchet MS" pitchFamily="34" charset="0"/>
                </a:rPr>
                <a:t>PosterPresentations.com</a:t>
              </a:r>
              <a:r>
                <a:rPr lang="en-US" sz="1964" b="1" dirty="0" smtClean="0">
                  <a:solidFill>
                    <a:schemeClr val="bg1"/>
                  </a:solidFill>
                  <a:latin typeface="Trebuchet MS" pitchFamily="34" charset="0"/>
                </a:rPr>
                <a:t> </a:t>
              </a:r>
              <a:r>
                <a:rPr lang="en-US" sz="1964" dirty="0" smtClean="0">
                  <a:solidFill>
                    <a:schemeClr val="bg1"/>
                  </a:solidFill>
                  <a:latin typeface="Trebuchet MS" pitchFamily="34" charset="0"/>
                </a:rPr>
                <a:t>and click on HELP DESK.</a:t>
              </a:r>
            </a:p>
            <a:p>
              <a:pPr defTabSz="3078860"/>
              <a:endParaRPr lang="en-US" sz="1964" dirty="0" smtClean="0">
                <a:latin typeface="Trebuchet MS" pitchFamily="34" charset="0"/>
              </a:endParaRPr>
            </a:p>
            <a:p>
              <a:pPr defTabSz="3078860"/>
              <a:r>
                <a:rPr lang="en-US" sz="1964" dirty="0" smtClean="0">
                  <a:solidFill>
                    <a:schemeClr val="bg1"/>
                  </a:solidFill>
                  <a:latin typeface="Trebuchet MS" pitchFamily="34" charset="0"/>
                </a:rPr>
                <a:t>When</a:t>
              </a:r>
              <a:r>
                <a:rPr lang="en-US" sz="1964" baseline="0" dirty="0" smtClean="0">
                  <a:solidFill>
                    <a:schemeClr val="bg1"/>
                  </a:solidFill>
                  <a:latin typeface="Trebuchet MS" pitchFamily="34" charset="0"/>
                </a:rPr>
                <a:t> you are ready to print your poster</a:t>
              </a:r>
              <a:r>
                <a:rPr lang="en-US" sz="1964" dirty="0" smtClean="0">
                  <a:solidFill>
                    <a:schemeClr val="bg1"/>
                  </a:solidFill>
                  <a:latin typeface="Trebuchet MS" pitchFamily="34" charset="0"/>
                </a:rPr>
                <a:t>,</a:t>
              </a:r>
              <a:r>
                <a:rPr lang="en-US" sz="1964" baseline="0" dirty="0" smtClean="0">
                  <a:solidFill>
                    <a:schemeClr val="bg1"/>
                  </a:solidFill>
                  <a:latin typeface="Trebuchet MS" pitchFamily="34" charset="0"/>
                </a:rPr>
                <a:t> go online to </a:t>
              </a:r>
              <a:r>
                <a:rPr lang="en-US" sz="1964" b="0" dirty="0" smtClean="0">
                  <a:solidFill>
                    <a:schemeClr val="bg1"/>
                  </a:solidFill>
                  <a:latin typeface="Trebuchet MS" pitchFamily="34" charset="0"/>
                </a:rPr>
                <a:t>PosterPresentations.com</a:t>
              </a:r>
              <a:r>
                <a:rPr lang="en-US" sz="1964" dirty="0" smtClean="0">
                  <a:solidFill>
                    <a:schemeClr val="bg1"/>
                  </a:solidFill>
                  <a:latin typeface="Trebuchet MS" pitchFamily="34" charset="0"/>
                </a:rPr>
                <a:t/>
              </a:r>
              <a:br>
                <a:rPr lang="en-US" sz="1964" dirty="0" smtClean="0">
                  <a:solidFill>
                    <a:schemeClr val="bg1"/>
                  </a:solidFill>
                  <a:latin typeface="Trebuchet MS" pitchFamily="34" charset="0"/>
                </a:rPr>
              </a:br>
              <a:endParaRPr lang="en-US" sz="1964" dirty="0" smtClean="0">
                <a:solidFill>
                  <a:schemeClr val="bg1"/>
                </a:solidFill>
                <a:latin typeface="Trebuchet MS" pitchFamily="34" charset="0"/>
              </a:endParaRPr>
            </a:p>
            <a:p>
              <a:pPr algn="l" defTabSz="2641444"/>
              <a:r>
                <a:rPr lang="en-US" sz="1964" b="0" dirty="0" smtClean="0">
                  <a:solidFill>
                    <a:schemeClr val="bg1"/>
                  </a:solidFill>
                  <a:latin typeface="Trebuchet MS" pitchFamily="34" charset="0"/>
                </a:rPr>
                <a:t>Need</a:t>
              </a:r>
              <a:r>
                <a:rPr lang="en-US" sz="1964" b="0" baseline="0" dirty="0" smtClean="0">
                  <a:solidFill>
                    <a:schemeClr val="bg1"/>
                  </a:solidFill>
                  <a:latin typeface="Trebuchet MS" pitchFamily="34" charset="0"/>
                </a:rPr>
                <a:t> assistance? Call us at </a:t>
              </a:r>
              <a:r>
                <a:rPr lang="en-US" sz="1964" b="0" dirty="0" smtClean="0">
                  <a:solidFill>
                    <a:srgbClr val="FFC000"/>
                  </a:solidFill>
                  <a:latin typeface="Trebuchet MS" pitchFamily="34" charset="0"/>
                </a:rPr>
                <a:t>1.510.649.3001</a:t>
              </a:r>
            </a:p>
            <a:p>
              <a:pPr algn="l" defTabSz="2641444"/>
              <a:endParaRPr lang="en-US" sz="2525" b="1" dirty="0" smtClean="0">
                <a:solidFill>
                  <a:srgbClr val="FFFF00"/>
                </a:solidFill>
                <a:latin typeface="Trebuchet MS" pitchFamily="34" charset="0"/>
              </a:endParaRPr>
            </a:p>
            <a:p>
              <a:pPr algn="ctr"/>
              <a:endParaRPr lang="en-US" sz="1684" b="1" dirty="0" smtClean="0">
                <a:solidFill>
                  <a:schemeClr val="bg1"/>
                </a:solidFill>
                <a:latin typeface="Trebuchet MS" pitchFamily="34" charset="0"/>
              </a:endParaRPr>
            </a:p>
            <a:p>
              <a:pPr algn="ctr"/>
              <a:r>
                <a:rPr lang="en-US" sz="2806" b="1" spc="421" dirty="0" smtClean="0">
                  <a:solidFill>
                    <a:schemeClr val="bg1"/>
                  </a:solidFill>
                  <a:latin typeface="Trebuchet MS" pitchFamily="34" charset="0"/>
                </a:rPr>
                <a:t>QUICK START</a:t>
              </a:r>
            </a:p>
            <a:p>
              <a:pPr algn="ctr"/>
              <a:endParaRPr lang="en-US" sz="2244" b="1" baseline="0" dirty="0" smtClean="0">
                <a:solidFill>
                  <a:schemeClr val="bg1"/>
                </a:solidFill>
                <a:latin typeface="Trebuchet MS" pitchFamily="34" charset="0"/>
              </a:endParaRPr>
            </a:p>
            <a:p>
              <a:pPr algn="ctr"/>
              <a:r>
                <a:rPr lang="en-US" sz="2244" b="1" baseline="0" dirty="0" smtClean="0">
                  <a:solidFill>
                    <a:srgbClr val="FFC000"/>
                  </a:solidFill>
                  <a:latin typeface="Trebuchet MS" pitchFamily="34" charset="0"/>
                </a:rPr>
                <a:t>Zoom in and out</a:t>
              </a:r>
            </a:p>
            <a:p>
              <a:pPr marL="1772799" indent="-456563" algn="l" defTabSz="596872">
                <a:tabLst/>
              </a:pPr>
              <a:r>
                <a:rPr lang="en-US" sz="1684" b="0" baseline="0" dirty="0" smtClean="0">
                  <a:solidFill>
                    <a:schemeClr val="bg1"/>
                  </a:solidFill>
                  <a:latin typeface="Trebuchet MS" pitchFamily="34" charset="0"/>
                </a:rPr>
                <a:t>	</a:t>
              </a:r>
              <a:r>
                <a:rPr lang="en-US" sz="1684"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964" b="0" baseline="0" dirty="0" smtClean="0">
                <a:solidFill>
                  <a:schemeClr val="bg1"/>
                </a:solidFill>
                <a:latin typeface="Trebuchet MS" pitchFamily="34" charset="0"/>
              </a:endParaRPr>
            </a:p>
            <a:p>
              <a:pPr algn="ctr"/>
              <a:r>
                <a:rPr lang="en-US" sz="2244" b="1" baseline="0" dirty="0" smtClean="0">
                  <a:solidFill>
                    <a:srgbClr val="FFC000"/>
                  </a:solidFill>
                  <a:latin typeface="Trebuchet MS" pitchFamily="34" charset="0"/>
                </a:rPr>
                <a:t>Title, Authors, and Affiliations</a:t>
              </a:r>
            </a:p>
            <a:p>
              <a:pPr algn="l"/>
              <a:r>
                <a:rPr lang="en-US" sz="1684"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84"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84" b="0" spc="0" baseline="0" dirty="0" smtClean="0">
                <a:solidFill>
                  <a:schemeClr val="bg1">
                    <a:lumMod val="75000"/>
                  </a:schemeClr>
                </a:solidFill>
                <a:latin typeface="Trebuchet MS" pitchFamily="34" charset="0"/>
              </a:endParaRPr>
            </a:p>
            <a:p>
              <a:pPr algn="l"/>
              <a:r>
                <a:rPr lang="en-US" sz="1684" b="1" spc="210" baseline="0" dirty="0" smtClean="0">
                  <a:solidFill>
                    <a:srgbClr val="FFC000"/>
                  </a:solidFill>
                  <a:latin typeface="Trebuchet MS" pitchFamily="34" charset="0"/>
                </a:rPr>
                <a:t>TIP</a:t>
              </a:r>
              <a:r>
                <a:rPr lang="en-US" sz="1684" b="1" baseline="0" dirty="0" smtClean="0">
                  <a:solidFill>
                    <a:srgbClr val="FFC000"/>
                  </a:solidFill>
                  <a:latin typeface="Trebuchet MS" pitchFamily="34" charset="0"/>
                </a:rPr>
                <a:t>: </a:t>
              </a:r>
              <a:r>
                <a:rPr lang="en-US" sz="1684"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64" b="1" baseline="0" dirty="0" smtClean="0">
                  <a:solidFill>
                    <a:schemeClr val="bg1"/>
                  </a:solidFill>
                  <a:latin typeface="Trebuchet MS" pitchFamily="34" charset="0"/>
                </a:rPr>
                <a:t/>
              </a:r>
              <a:br>
                <a:rPr lang="en-US" sz="1964" b="1" baseline="0" dirty="0" smtClean="0">
                  <a:solidFill>
                    <a:schemeClr val="bg1"/>
                  </a:solidFill>
                  <a:latin typeface="Trebuchet MS" pitchFamily="34" charset="0"/>
                </a:rPr>
              </a:br>
              <a:endParaRPr lang="en-US" sz="1964" b="1" dirty="0" smtClean="0">
                <a:solidFill>
                  <a:schemeClr val="bg1"/>
                </a:solidFill>
                <a:latin typeface="Trebuchet MS" pitchFamily="34" charset="0"/>
              </a:endParaRPr>
            </a:p>
            <a:p>
              <a:pPr algn="ctr"/>
              <a:endParaRPr lang="en-US" sz="1964" b="1" dirty="0" smtClean="0">
                <a:solidFill>
                  <a:srgbClr val="FFC000"/>
                </a:solidFill>
                <a:latin typeface="Trebuchet MS" pitchFamily="34" charset="0"/>
              </a:endParaRPr>
            </a:p>
            <a:p>
              <a:pPr algn="ctr"/>
              <a:endParaRPr lang="en-US" sz="1964" b="1" dirty="0" smtClean="0">
                <a:solidFill>
                  <a:srgbClr val="FFC000"/>
                </a:solidFill>
                <a:latin typeface="Trebuchet MS" pitchFamily="34" charset="0"/>
              </a:endParaRPr>
            </a:p>
            <a:p>
              <a:pPr algn="ctr"/>
              <a:r>
                <a:rPr lang="en-US" sz="2244" b="1" dirty="0" smtClean="0">
                  <a:solidFill>
                    <a:srgbClr val="FFC000"/>
                  </a:solidFill>
                  <a:latin typeface="Trebuchet MS" pitchFamily="34" charset="0"/>
                </a:rPr>
                <a:t>Adding Logos</a:t>
              </a:r>
              <a:r>
                <a:rPr lang="en-US" sz="2244" b="1" baseline="0" dirty="0" smtClean="0">
                  <a:solidFill>
                    <a:srgbClr val="FFC000"/>
                  </a:solidFill>
                  <a:latin typeface="Trebuchet MS" pitchFamily="34" charset="0"/>
                </a:rPr>
                <a:t> / Seals</a:t>
              </a:r>
            </a:p>
            <a:p>
              <a:pPr algn="l"/>
              <a:r>
                <a:rPr lang="en-US" sz="1684"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84" b="0" spc="210" baseline="0" dirty="0" smtClean="0">
                <a:solidFill>
                  <a:schemeClr val="bg1">
                    <a:lumMod val="75000"/>
                  </a:schemeClr>
                </a:solidFill>
                <a:latin typeface="Trebuchet MS" pitchFamily="34" charset="0"/>
              </a:endParaRPr>
            </a:p>
            <a:p>
              <a:pPr algn="l"/>
              <a:r>
                <a:rPr lang="en-US" sz="1684" b="1" spc="210" baseline="0" dirty="0" smtClean="0">
                  <a:solidFill>
                    <a:srgbClr val="FFC000"/>
                  </a:solidFill>
                  <a:latin typeface="Trebuchet MS" pitchFamily="34" charset="0"/>
                </a:rPr>
                <a:t>TIP:</a:t>
              </a:r>
              <a:r>
                <a:rPr lang="en-US" sz="1684" b="1" spc="0" baseline="0" dirty="0" smtClean="0">
                  <a:solidFill>
                    <a:srgbClr val="FFC000"/>
                  </a:solidFill>
                  <a:latin typeface="Trebuchet MS" pitchFamily="34" charset="0"/>
                </a:rPr>
                <a:t> </a:t>
              </a:r>
              <a:r>
                <a:rPr lang="en-US" sz="1684" b="0" baseline="0" dirty="0" smtClean="0">
                  <a:solidFill>
                    <a:schemeClr val="bg1">
                      <a:lumMod val="75000"/>
                    </a:schemeClr>
                  </a:solidFill>
                  <a:latin typeface="Trebuchet MS" pitchFamily="34" charset="0"/>
                </a:rPr>
                <a:t>See if your school’s logo is available on our free poster templates page.</a:t>
              </a:r>
            </a:p>
            <a:p>
              <a:pPr algn="l"/>
              <a:endParaRPr lang="en-US" sz="1684" b="0" baseline="0" dirty="0" smtClean="0">
                <a:latin typeface="Trebuchet MS" pitchFamily="34" charset="0"/>
              </a:endParaRPr>
            </a:p>
            <a:p>
              <a:pPr algn="ctr"/>
              <a:r>
                <a:rPr lang="en-US" sz="2244" b="1" baseline="0" dirty="0" smtClean="0">
                  <a:solidFill>
                    <a:srgbClr val="FFC000"/>
                  </a:solidFill>
                  <a:latin typeface="Trebuchet MS" pitchFamily="34" charset="0"/>
                </a:rPr>
                <a:t>Photographs / Graphics</a:t>
              </a:r>
            </a:p>
            <a:p>
              <a:pPr algn="l" defTabSz="685957"/>
              <a:r>
                <a:rPr lang="en-US" sz="1684"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84" b="0" spc="0" baseline="0" dirty="0" smtClean="0">
                  <a:solidFill>
                    <a:schemeClr val="bg1">
                      <a:lumMod val="75000"/>
                    </a:schemeClr>
                  </a:solidFill>
                  <a:latin typeface="Trebuchet MS" pitchFamily="34" charset="0"/>
                </a:rPr>
                <a:t>disproportionally.</a:t>
              </a:r>
            </a:p>
            <a:p>
              <a:pPr algn="l" defTabSz="685957"/>
              <a:endParaRPr lang="en-US" sz="1684" b="0" baseline="0" dirty="0" smtClean="0">
                <a:latin typeface="Trebuchet MS" pitchFamily="34" charset="0"/>
              </a:endParaRPr>
            </a:p>
            <a:p>
              <a:pPr algn="ctr"/>
              <a:endParaRPr lang="en-US" sz="1964" b="1" baseline="0" dirty="0" smtClean="0">
                <a:solidFill>
                  <a:srgbClr val="FFC000"/>
                </a:solidFill>
                <a:latin typeface="Trebuchet MS" pitchFamily="34" charset="0"/>
              </a:endParaRPr>
            </a:p>
            <a:p>
              <a:pPr algn="ctr"/>
              <a:endParaRPr lang="en-US" sz="1964" b="1" baseline="0" dirty="0" smtClean="0">
                <a:solidFill>
                  <a:srgbClr val="FFC000"/>
                </a:solidFill>
                <a:latin typeface="Trebuchet MS" pitchFamily="34" charset="0"/>
              </a:endParaRPr>
            </a:p>
            <a:p>
              <a:pPr algn="ctr"/>
              <a:endParaRPr lang="en-US" sz="1964" b="1" baseline="0" dirty="0" smtClean="0">
                <a:solidFill>
                  <a:srgbClr val="FFC000"/>
                </a:solidFill>
                <a:latin typeface="Trebuchet MS" pitchFamily="34" charset="0"/>
              </a:endParaRPr>
            </a:p>
            <a:p>
              <a:pPr algn="ctr"/>
              <a:endParaRPr lang="en-US" sz="1964" b="1" baseline="0" dirty="0" smtClean="0">
                <a:solidFill>
                  <a:srgbClr val="FFC000"/>
                </a:solidFill>
                <a:latin typeface="Trebuchet MS" pitchFamily="34" charset="0"/>
              </a:endParaRPr>
            </a:p>
            <a:p>
              <a:pPr algn="ctr"/>
              <a:endParaRPr lang="en-US" sz="1964" b="1" baseline="0" dirty="0" smtClean="0">
                <a:solidFill>
                  <a:srgbClr val="FFC000"/>
                </a:solidFill>
                <a:latin typeface="Trebuchet MS" pitchFamily="34" charset="0"/>
              </a:endParaRPr>
            </a:p>
            <a:p>
              <a:pPr algn="ctr"/>
              <a:endParaRPr lang="en-US" sz="1964" b="1" baseline="0" dirty="0" smtClean="0">
                <a:solidFill>
                  <a:srgbClr val="FFC000"/>
                </a:solidFill>
                <a:latin typeface="Trebuchet MS" pitchFamily="34" charset="0"/>
              </a:endParaRPr>
            </a:p>
            <a:p>
              <a:pPr algn="ctr"/>
              <a:endParaRPr lang="en-US" sz="1964" b="1" baseline="0" dirty="0" smtClean="0">
                <a:solidFill>
                  <a:srgbClr val="FFC000"/>
                </a:solidFill>
                <a:latin typeface="Trebuchet MS" pitchFamily="34" charset="0"/>
              </a:endParaRPr>
            </a:p>
            <a:p>
              <a:pPr algn="ctr"/>
              <a:r>
                <a:rPr lang="en-US" sz="2244" b="1" baseline="0" dirty="0" smtClean="0">
                  <a:solidFill>
                    <a:srgbClr val="FFC000"/>
                  </a:solidFill>
                  <a:latin typeface="Trebuchet MS" pitchFamily="34" charset="0"/>
                </a:rPr>
                <a:t>Image Quality Check</a:t>
              </a:r>
            </a:p>
            <a:p>
              <a:pPr lvl="0" algn="l" defTabSz="685957"/>
              <a:r>
                <a:rPr lang="en-US" sz="1684"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64"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63"/>
              <a:ext cx="7531182" cy="2446762"/>
              <a:chOff x="-4470427" y="9208123"/>
              <a:chExt cx="3470785" cy="1124148"/>
            </a:xfrm>
          </p:grpSpPr>
          <p:grpSp>
            <p:nvGrpSpPr>
              <p:cNvPr id="46" name="Group 45"/>
              <p:cNvGrpSpPr/>
              <p:nvPr userDrawn="1"/>
            </p:nvGrpSpPr>
            <p:grpSpPr>
              <a:xfrm>
                <a:off x="-2783495" y="9252357"/>
                <a:ext cx="624431" cy="931335"/>
                <a:chOff x="-3958697" y="8525819"/>
                <a:chExt cx="779338" cy="1334596"/>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337855"/>
                </a:xfrm>
                <a:prstGeom prst="rect">
                  <a:avLst/>
                </a:prstGeom>
                <a:solidFill>
                  <a:schemeClr val="accent1"/>
                </a:solidFill>
                <a:ln>
                  <a:noFill/>
                </a:ln>
              </p:spPr>
              <p:txBody>
                <a:bodyPr wrap="square" lIns="91440" tIns="91440" rIns="91440" bIns="91440" rtlCol="0">
                  <a:spAutoFit/>
                </a:bodyPr>
                <a:lstStyle/>
                <a:p>
                  <a:pPr algn="ctr"/>
                  <a:r>
                    <a:rPr lang="en-US" sz="1403" b="1" dirty="0" smtClean="0">
                      <a:solidFill>
                        <a:schemeClr val="tx1"/>
                      </a:solidFill>
                    </a:rPr>
                    <a:t>ORIGINAL</a:t>
                  </a:r>
                  <a:endParaRPr lang="en-US" sz="1403" b="1" dirty="0">
                    <a:solidFill>
                      <a:schemeClr val="tx1"/>
                    </a:solidFill>
                  </a:endParaRPr>
                </a:p>
              </p:txBody>
            </p:sp>
          </p:grpSp>
          <p:grpSp>
            <p:nvGrpSpPr>
              <p:cNvPr id="47" name="Group 46"/>
              <p:cNvGrpSpPr/>
              <p:nvPr userDrawn="1"/>
            </p:nvGrpSpPr>
            <p:grpSpPr>
              <a:xfrm>
                <a:off x="-2033159" y="9252357"/>
                <a:ext cx="1033517" cy="931327"/>
                <a:chOff x="-2921738" y="8714808"/>
                <a:chExt cx="1420279" cy="1279846"/>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323998"/>
                </a:xfrm>
                <a:prstGeom prst="rect">
                  <a:avLst/>
                </a:prstGeom>
                <a:solidFill>
                  <a:srgbClr val="FF0000"/>
                </a:solidFill>
              </p:spPr>
              <p:txBody>
                <a:bodyPr wrap="square" lIns="457200" tIns="91440" rIns="457200" bIns="91440" rtlCol="0">
                  <a:spAutoFit/>
                </a:bodyPr>
                <a:lstStyle/>
                <a:p>
                  <a:pPr algn="ctr"/>
                  <a:r>
                    <a:rPr lang="en-US" sz="1403" b="1" dirty="0" smtClean="0">
                      <a:solidFill>
                        <a:schemeClr val="bg1"/>
                      </a:solidFill>
                    </a:rPr>
                    <a:t>DISTORTED</a:t>
                  </a:r>
                  <a:endParaRPr lang="en-US" sz="631"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475160"/>
              </a:xfrm>
              <a:prstGeom prst="rect">
                <a:avLst/>
              </a:prstGeom>
              <a:noFill/>
            </p:spPr>
            <p:txBody>
              <a:bodyPr wrap="square" lIns="457200" tIns="457200" rIns="457200" bIns="0" rtlCol="0">
                <a:spAutoFit/>
              </a:bodyPr>
              <a:lstStyle/>
              <a:p>
                <a:pPr algn="ctr"/>
                <a:r>
                  <a:rPr lang="en-US" sz="1123" dirty="0" smtClean="0">
                    <a:solidFill>
                      <a:schemeClr val="bg1"/>
                    </a:solidFill>
                  </a:rPr>
                  <a:t>Corner</a:t>
                </a:r>
                <a:r>
                  <a:rPr lang="en-US" sz="1123" baseline="0" dirty="0" smtClean="0">
                    <a:solidFill>
                      <a:schemeClr val="bg1"/>
                    </a:solidFill>
                  </a:rPr>
                  <a:t> handles</a:t>
                </a:r>
                <a:endParaRPr lang="en-US" sz="1123" dirty="0">
                  <a:solidFill>
                    <a:schemeClr val="bg1"/>
                  </a:solidFill>
                </a:endParaRPr>
              </a:p>
            </p:txBody>
          </p:sp>
        </p:grpSp>
        <p:grpSp>
          <p:nvGrpSpPr>
            <p:cNvPr id="37" name="Group 36"/>
            <p:cNvGrpSpPr/>
            <p:nvPr userDrawn="1"/>
          </p:nvGrpSpPr>
          <p:grpSpPr>
            <a:xfrm>
              <a:off x="-10425472" y="23738192"/>
              <a:ext cx="9376368" cy="2453251"/>
              <a:chOff x="-4767291" y="10890293"/>
              <a:chExt cx="4321148" cy="1127128"/>
            </a:xfrm>
          </p:grpSpPr>
          <p:graphicFrame>
            <p:nvGraphicFramePr>
              <p:cNvPr id="38" name="Object 37"/>
              <p:cNvGraphicFramePr>
                <a:graphicFrameLocks noChangeAspect="1"/>
              </p:cNvGraphicFramePr>
              <p:nvPr userDrawn="1">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50" name="Image" r:id="rId8" imgW="1828440" imgH="1117440" progId="Photoshop.Image.13">
                      <p:embed/>
                    </p:oleObj>
                  </mc:Choice>
                  <mc:Fallback>
                    <p:oleObj name="Image" r:id="rId8" imgW="1828440" imgH="1117440" progId="Photoshop.Image.13">
                      <p:embed/>
                      <p:pic>
                        <p:nvPicPr>
                          <p:cNvPr id="38" name="Object 37"/>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51" name="Image" r:id="rId10" imgW="1828440" imgH="1117440" progId="Photoshop.Image.13">
                      <p:embed/>
                    </p:oleObj>
                  </mc:Choice>
                  <mc:Fallback>
                    <p:oleObj name="Image" r:id="rId10" imgW="1828440" imgH="1117440" progId="Photoshop.Image.13">
                      <p:embed/>
                      <p:pic>
                        <p:nvPicPr>
                          <p:cNvPr id="39" name="Object 38"/>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58787"/>
                <a:ext cx="1117601" cy="180613"/>
              </a:xfrm>
              <a:prstGeom prst="rect">
                <a:avLst/>
              </a:prstGeom>
              <a:noFill/>
            </p:spPr>
            <p:txBody>
              <a:bodyPr wrap="square" lIns="91440" tIns="91440" rIns="91440" bIns="0" rtlCol="0">
                <a:spAutoFit/>
              </a:bodyPr>
              <a:lstStyle/>
              <a:p>
                <a:pPr algn="ctr"/>
                <a:r>
                  <a:rPr lang="en-US" sz="1403" dirty="0" smtClean="0">
                    <a:solidFill>
                      <a:srgbClr val="92D050"/>
                    </a:solidFill>
                  </a:rPr>
                  <a:t>Good</a:t>
                </a:r>
                <a:r>
                  <a:rPr lang="en-US" sz="1403" baseline="0" dirty="0" smtClean="0">
                    <a:solidFill>
                      <a:srgbClr val="92D050"/>
                    </a:solidFill>
                  </a:rPr>
                  <a:t> </a:t>
                </a:r>
                <a:r>
                  <a:rPr lang="en-US" sz="1403" baseline="0" dirty="0" smtClean="0">
                    <a:solidFill>
                      <a:schemeClr val="bg1"/>
                    </a:solidFill>
                  </a:rPr>
                  <a:t>printing quality</a:t>
                </a:r>
                <a:endParaRPr lang="en-US" sz="1403" dirty="0">
                  <a:solidFill>
                    <a:schemeClr val="bg1"/>
                  </a:solidFill>
                </a:endParaRPr>
              </a:p>
            </p:txBody>
          </p:sp>
          <p:sp>
            <p:nvSpPr>
              <p:cNvPr id="45" name="TextBox 44"/>
              <p:cNvSpPr txBox="1"/>
              <p:nvPr userDrawn="1"/>
            </p:nvSpPr>
            <p:spPr>
              <a:xfrm rot="16200000">
                <a:off x="-1095250" y="11368314"/>
                <a:ext cx="1117601" cy="180613"/>
              </a:xfrm>
              <a:prstGeom prst="rect">
                <a:avLst/>
              </a:prstGeom>
              <a:noFill/>
            </p:spPr>
            <p:txBody>
              <a:bodyPr wrap="square" lIns="91440" tIns="91440" rIns="91440" bIns="0" rtlCol="0">
                <a:spAutoFit/>
              </a:bodyPr>
              <a:lstStyle/>
              <a:p>
                <a:pPr algn="ctr"/>
                <a:r>
                  <a:rPr lang="en-US" sz="1403" dirty="0" smtClean="0">
                    <a:solidFill>
                      <a:srgbClr val="FF0000"/>
                    </a:solidFill>
                  </a:rPr>
                  <a:t>Bad </a:t>
                </a:r>
                <a:r>
                  <a:rPr lang="en-US" sz="1403" dirty="0" smtClean="0">
                    <a:solidFill>
                      <a:schemeClr val="bg1"/>
                    </a:solidFill>
                  </a:rPr>
                  <a:t>printing quality</a:t>
                </a:r>
                <a:endParaRPr lang="en-US" sz="1403" dirty="0">
                  <a:solidFill>
                    <a:schemeClr val="bg1"/>
                  </a:solidFill>
                </a:endParaRPr>
              </a:p>
            </p:txBody>
          </p:sp>
        </p:grpSp>
      </p:grpSp>
      <p:grpSp>
        <p:nvGrpSpPr>
          <p:cNvPr id="54" name="Group 53"/>
          <p:cNvGrpSpPr/>
          <p:nvPr userDrawn="1"/>
        </p:nvGrpSpPr>
        <p:grpSpPr>
          <a:xfrm>
            <a:off x="15401281" y="2"/>
            <a:ext cx="8684089" cy="21383626"/>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6" b="1" spc="421" dirty="0" smtClean="0">
                  <a:solidFill>
                    <a:schemeClr val="bg1"/>
                  </a:solidFill>
                  <a:latin typeface="Trebuchet MS" pitchFamily="34" charset="0"/>
                </a:rPr>
                <a:t>QUICK START (cont.)</a:t>
              </a:r>
            </a:p>
            <a:p>
              <a:pPr algn="ctr"/>
              <a:endParaRPr lang="en-US" sz="2525" b="1" baseline="0" dirty="0" smtClean="0">
                <a:solidFill>
                  <a:schemeClr val="bg1"/>
                </a:solidFill>
                <a:latin typeface="Trebuchet MS" pitchFamily="34" charset="0"/>
              </a:endParaRPr>
            </a:p>
            <a:p>
              <a:pPr algn="ctr"/>
              <a:r>
                <a:rPr lang="en-US" sz="2244" b="1" baseline="0" dirty="0" smtClean="0">
                  <a:solidFill>
                    <a:srgbClr val="FFC000"/>
                  </a:solidFill>
                  <a:latin typeface="Trebuchet MS" pitchFamily="34" charset="0"/>
                </a:rPr>
                <a:t>How to change the template color theme</a:t>
              </a:r>
            </a:p>
            <a:p>
              <a:pPr marL="0" marR="0" lvl="2" indent="0" algn="l" defTabSz="80177" rtl="0" eaLnBrk="1" fontAlgn="auto" latinLnBrk="0" hangingPunct="1">
                <a:lnSpc>
                  <a:spcPct val="100000"/>
                </a:lnSpc>
                <a:spcBef>
                  <a:spcPts val="0"/>
                </a:spcBef>
                <a:spcAft>
                  <a:spcPts val="0"/>
                </a:spcAft>
                <a:buClrTx/>
                <a:buSzTx/>
                <a:buFontTx/>
                <a:buNone/>
                <a:tabLst/>
                <a:defRPr/>
              </a:pPr>
              <a:r>
                <a:rPr lang="en-US" sz="1684"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84" b="0" spc="0" baseline="0" dirty="0" smtClean="0">
                  <a:solidFill>
                    <a:schemeClr val="bg1">
                      <a:lumMod val="75000"/>
                    </a:schemeClr>
                  </a:solidFill>
                  <a:latin typeface="Trebuchet MS" pitchFamily="34" charset="0"/>
                </a:rPr>
                <a:t>also create your own color theme.</a:t>
              </a:r>
            </a:p>
            <a:p>
              <a:pPr marL="0" marR="0" lvl="2" indent="0" algn="l" defTabSz="80177" rtl="0" eaLnBrk="1" fontAlgn="auto" latinLnBrk="0" hangingPunct="1">
                <a:lnSpc>
                  <a:spcPct val="100000"/>
                </a:lnSpc>
                <a:spcBef>
                  <a:spcPts val="0"/>
                </a:spcBef>
                <a:spcAft>
                  <a:spcPts val="0"/>
                </a:spcAft>
                <a:buClrTx/>
                <a:buSzTx/>
                <a:buFontTx/>
                <a:buNone/>
                <a:tabLst/>
                <a:defRPr/>
              </a:pPr>
              <a:endParaRPr lang="en-US" sz="1684" b="0" baseline="0" dirty="0" smtClean="0">
                <a:solidFill>
                  <a:schemeClr val="bg1">
                    <a:lumMod val="75000"/>
                  </a:schemeClr>
                </a:solidFill>
                <a:latin typeface="Trebuchet MS" pitchFamily="34" charset="0"/>
              </a:endParaRPr>
            </a:p>
            <a:p>
              <a:pPr marL="0" indent="0" algn="l" defTabSz="80177"/>
              <a:endParaRPr lang="en-US" sz="1684" b="0" baseline="0" dirty="0" smtClean="0">
                <a:solidFill>
                  <a:schemeClr val="bg1">
                    <a:lumMod val="75000"/>
                  </a:schemeClr>
                </a:solidFill>
                <a:latin typeface="Trebuchet MS" pitchFamily="34" charset="0"/>
              </a:endParaRPr>
            </a:p>
            <a:p>
              <a:pPr marL="0" indent="0" algn="l" defTabSz="80177"/>
              <a:endParaRPr lang="en-US" sz="1684" b="0" baseline="0" dirty="0" smtClean="0">
                <a:solidFill>
                  <a:schemeClr val="bg1">
                    <a:lumMod val="75000"/>
                  </a:schemeClr>
                </a:solidFill>
                <a:latin typeface="Trebuchet MS" pitchFamily="34" charset="0"/>
              </a:endParaRPr>
            </a:p>
            <a:p>
              <a:pPr marL="0" indent="0" algn="l" defTabSz="80177"/>
              <a:endParaRPr lang="en-US" sz="1684" b="0" baseline="0" dirty="0" smtClean="0">
                <a:solidFill>
                  <a:schemeClr val="bg1">
                    <a:lumMod val="75000"/>
                  </a:schemeClr>
                </a:solidFill>
                <a:latin typeface="Trebuchet MS" pitchFamily="34" charset="0"/>
              </a:endParaRPr>
            </a:p>
            <a:p>
              <a:pPr marL="0" indent="0" algn="l" defTabSz="80177"/>
              <a:endParaRPr lang="en-US" sz="1684" b="0" baseline="0" dirty="0" smtClean="0">
                <a:solidFill>
                  <a:schemeClr val="bg1">
                    <a:lumMod val="75000"/>
                  </a:schemeClr>
                </a:solidFill>
                <a:latin typeface="Trebuchet MS" pitchFamily="34" charset="0"/>
              </a:endParaRPr>
            </a:p>
            <a:p>
              <a:pPr marL="0" indent="0" algn="l" defTabSz="80177"/>
              <a:endParaRPr lang="en-US" sz="1684" b="0" baseline="0" dirty="0" smtClean="0">
                <a:solidFill>
                  <a:schemeClr val="bg1">
                    <a:lumMod val="75000"/>
                  </a:schemeClr>
                </a:solidFill>
                <a:latin typeface="Trebuchet MS" pitchFamily="34" charset="0"/>
              </a:endParaRPr>
            </a:p>
            <a:p>
              <a:pPr marL="0" indent="0" algn="l" defTabSz="80177"/>
              <a:endParaRPr lang="en-US" sz="1684" b="0" baseline="0" dirty="0" smtClean="0">
                <a:solidFill>
                  <a:schemeClr val="bg1">
                    <a:lumMod val="75000"/>
                  </a:schemeClr>
                </a:solidFill>
                <a:latin typeface="Trebuchet MS" pitchFamily="34" charset="0"/>
              </a:endParaRPr>
            </a:p>
            <a:p>
              <a:pPr marL="0" indent="0" algn="l" defTabSz="80177"/>
              <a:endParaRPr lang="en-US" sz="1684" b="0" baseline="0" dirty="0" smtClean="0">
                <a:solidFill>
                  <a:schemeClr val="bg1">
                    <a:lumMod val="75000"/>
                  </a:schemeClr>
                </a:solidFill>
                <a:latin typeface="Trebuchet MS" pitchFamily="34" charset="0"/>
              </a:endParaRPr>
            </a:p>
            <a:p>
              <a:pPr marL="0" indent="0" algn="l" defTabSz="80177"/>
              <a:endParaRPr lang="en-US" sz="1684" b="0" baseline="0" dirty="0" smtClean="0">
                <a:solidFill>
                  <a:schemeClr val="bg1">
                    <a:lumMod val="75000"/>
                  </a:schemeClr>
                </a:solidFill>
                <a:latin typeface="Trebuchet MS" pitchFamily="34" charset="0"/>
              </a:endParaRPr>
            </a:p>
            <a:p>
              <a:pPr marL="0" indent="0" algn="l" defTabSz="80177"/>
              <a:r>
                <a:rPr lang="en-US" sz="1684"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0177"/>
              <a:endParaRPr lang="en-US" sz="1684" b="0" baseline="0" dirty="0" smtClean="0">
                <a:solidFill>
                  <a:schemeClr val="bg1">
                    <a:lumMod val="75000"/>
                  </a:schemeClr>
                </a:solidFill>
                <a:latin typeface="Trebuchet MS" pitchFamily="34" charset="0"/>
              </a:endParaRPr>
            </a:p>
            <a:p>
              <a:pPr algn="ctr"/>
              <a:r>
                <a:rPr lang="en-US" sz="2244" b="1" baseline="0" dirty="0" smtClean="0">
                  <a:solidFill>
                    <a:srgbClr val="FFC000"/>
                  </a:solidFill>
                  <a:latin typeface="Trebuchet MS" pitchFamily="34" charset="0"/>
                </a:rPr>
                <a:t>How to add Text</a:t>
              </a:r>
            </a:p>
            <a:p>
              <a:pPr marL="2405305" lvl="2" indent="0" algn="l" defTabSz="80177"/>
              <a:r>
                <a:rPr lang="en-US" sz="1684"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65055" lvl="2" indent="0" algn="l" defTabSz="80177"/>
              <a:endParaRPr lang="en-US" sz="1684" b="0" baseline="0" dirty="0" smtClean="0">
                <a:solidFill>
                  <a:schemeClr val="bg1">
                    <a:lumMod val="75000"/>
                  </a:schemeClr>
                </a:solidFill>
                <a:latin typeface="Trebuchet MS" pitchFamily="34" charset="0"/>
              </a:endParaRPr>
            </a:p>
            <a:p>
              <a:pPr marL="0" marR="0" lvl="0" indent="0" algn="ctr" defTabSz="1065055" rtl="0" eaLnBrk="1" fontAlgn="auto" latinLnBrk="0" hangingPunct="1">
                <a:lnSpc>
                  <a:spcPct val="100000"/>
                </a:lnSpc>
                <a:spcBef>
                  <a:spcPts val="0"/>
                </a:spcBef>
                <a:spcAft>
                  <a:spcPts val="0"/>
                </a:spcAft>
                <a:buClrTx/>
                <a:buSzTx/>
                <a:buFontTx/>
                <a:buNone/>
                <a:tabLst/>
                <a:defRPr/>
              </a:pPr>
              <a:r>
                <a:rPr lang="en-US" sz="1684" b="0" baseline="0" dirty="0" smtClean="0">
                  <a:solidFill>
                    <a:schemeClr val="bg1">
                      <a:lumMod val="75000"/>
                    </a:schemeClr>
                  </a:solidFill>
                  <a:latin typeface="Trebuchet MS" pitchFamily="34" charset="0"/>
                </a:rPr>
                <a:t> </a:t>
              </a:r>
              <a:r>
                <a:rPr kumimoji="0" lang="en-US" sz="2244"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80177" rtl="0" eaLnBrk="1" fontAlgn="auto" latinLnBrk="0" hangingPunct="1">
                <a:lnSpc>
                  <a:spcPct val="100000"/>
                </a:lnSpc>
                <a:spcBef>
                  <a:spcPts val="0"/>
                </a:spcBef>
                <a:spcAft>
                  <a:spcPts val="0"/>
                </a:spcAft>
                <a:buClrTx/>
                <a:buSzTx/>
                <a:buFontTx/>
                <a:buNone/>
                <a:tabLst/>
                <a:defRPr/>
              </a:pPr>
              <a:r>
                <a:rPr kumimoji="0" lang="en-US" sz="1684"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1684"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1684"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1684" b="0" baseline="0" dirty="0" smtClean="0">
                <a:solidFill>
                  <a:schemeClr val="bg1">
                    <a:lumMod val="75000"/>
                  </a:schemeClr>
                </a:solidFill>
                <a:latin typeface="Trebuchet MS" pitchFamily="34" charset="0"/>
              </a:endParaRPr>
            </a:p>
            <a:p>
              <a:pPr marL="1065055" lvl="2" indent="0" algn="l" defTabSz="80177"/>
              <a:endParaRPr lang="en-US" sz="1684" b="0" baseline="0" dirty="0" smtClean="0">
                <a:solidFill>
                  <a:schemeClr val="bg1">
                    <a:lumMod val="75000"/>
                  </a:schemeClr>
                </a:solidFill>
                <a:latin typeface="Trebuchet MS" pitchFamily="34" charset="0"/>
              </a:endParaRPr>
            </a:p>
            <a:p>
              <a:pPr algn="ctr"/>
              <a:r>
                <a:rPr lang="en-US" sz="2244" b="1" baseline="0" dirty="0" smtClean="0">
                  <a:solidFill>
                    <a:srgbClr val="FFC000"/>
                  </a:solidFill>
                  <a:latin typeface="Trebuchet MS" pitchFamily="34" charset="0"/>
                </a:rPr>
                <a:t>How to add Tables</a:t>
              </a:r>
            </a:p>
            <a:p>
              <a:pPr marL="1403095" lvl="1" indent="0" algn="l" defTabSz="80177"/>
              <a:r>
                <a:rPr lang="en-US" sz="1684" b="0" baseline="0" dirty="0" smtClean="0">
                  <a:solidFill>
                    <a:schemeClr val="bg1">
                      <a:lumMod val="75000"/>
                    </a:schemeClr>
                  </a:solidFill>
                  <a:latin typeface="Trebuchet MS" pitchFamily="34" charset="0"/>
                </a:rPr>
                <a:t>To add a table from scratch go to the INSERT menu and </a:t>
              </a:r>
              <a:br>
                <a:rPr lang="en-US" sz="1684" b="0" baseline="0" dirty="0" smtClean="0">
                  <a:solidFill>
                    <a:schemeClr val="bg1">
                      <a:lumMod val="75000"/>
                    </a:schemeClr>
                  </a:solidFill>
                  <a:latin typeface="Trebuchet MS" pitchFamily="34" charset="0"/>
                </a:rPr>
              </a:br>
              <a:r>
                <a:rPr lang="en-US" sz="1684"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80177"/>
              <a:endParaRPr lang="en-US" sz="1684" b="0" baseline="0" dirty="0" smtClean="0">
                <a:solidFill>
                  <a:schemeClr val="bg1">
                    <a:lumMod val="75000"/>
                  </a:schemeClr>
                </a:solidFill>
                <a:latin typeface="Trebuchet MS" pitchFamily="34" charset="0"/>
              </a:endParaRPr>
            </a:p>
            <a:p>
              <a:pPr marL="0" marR="0" lvl="0" indent="0" algn="ctr" defTabSz="1065055" rtl="0" eaLnBrk="1" fontAlgn="auto" latinLnBrk="0" hangingPunct="1">
                <a:lnSpc>
                  <a:spcPct val="100000"/>
                </a:lnSpc>
                <a:spcBef>
                  <a:spcPts val="0"/>
                </a:spcBef>
                <a:spcAft>
                  <a:spcPts val="0"/>
                </a:spcAft>
                <a:buClrTx/>
                <a:buSzTx/>
                <a:buFontTx/>
                <a:buNone/>
                <a:tabLst/>
                <a:defRPr/>
              </a:pPr>
              <a:r>
                <a:rPr kumimoji="0" lang="en-US" sz="2244"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80177" rtl="0" eaLnBrk="1" fontAlgn="auto" latinLnBrk="0" hangingPunct="1">
                <a:lnSpc>
                  <a:spcPct val="100000"/>
                </a:lnSpc>
                <a:spcBef>
                  <a:spcPts val="0"/>
                </a:spcBef>
                <a:spcAft>
                  <a:spcPts val="0"/>
                </a:spcAft>
                <a:buClrTx/>
                <a:buSzTx/>
                <a:buFontTx/>
                <a:buNone/>
                <a:tabLst/>
                <a:defRPr/>
              </a:pPr>
              <a:r>
                <a:rPr kumimoji="0" lang="en-US" sz="1684"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0177" rtl="0" eaLnBrk="1" fontAlgn="auto" latinLnBrk="0" hangingPunct="1">
                <a:lnSpc>
                  <a:spcPct val="100000"/>
                </a:lnSpc>
                <a:spcBef>
                  <a:spcPts val="0"/>
                </a:spcBef>
                <a:spcAft>
                  <a:spcPts val="0"/>
                </a:spcAft>
                <a:buClrTx/>
                <a:buSzTx/>
                <a:buFontTx/>
                <a:buNone/>
                <a:tabLst/>
                <a:defRPr/>
              </a:pPr>
              <a:endParaRPr kumimoji="0" lang="en-US" sz="1684"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65055" rtl="0" eaLnBrk="1" fontAlgn="auto" latinLnBrk="0" hangingPunct="1">
                <a:lnSpc>
                  <a:spcPct val="100000"/>
                </a:lnSpc>
                <a:spcBef>
                  <a:spcPts val="0"/>
                </a:spcBef>
                <a:spcAft>
                  <a:spcPts val="0"/>
                </a:spcAft>
                <a:buClrTx/>
                <a:buSzTx/>
                <a:buFontTx/>
                <a:buNone/>
                <a:tabLst/>
                <a:defRPr/>
              </a:pPr>
              <a:r>
                <a:rPr kumimoji="0" lang="en-US" sz="2244"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80177" rtl="0" eaLnBrk="1" fontAlgn="auto" latinLnBrk="0" hangingPunct="1">
                <a:lnSpc>
                  <a:spcPct val="100000"/>
                </a:lnSpc>
                <a:spcBef>
                  <a:spcPts val="0"/>
                </a:spcBef>
                <a:spcAft>
                  <a:spcPts val="0"/>
                </a:spcAft>
                <a:buClrTx/>
                <a:buSzTx/>
                <a:buFontTx/>
                <a:buNone/>
                <a:tabLst/>
                <a:defRPr/>
              </a:pPr>
              <a:r>
                <a:rPr kumimoji="0" lang="en-US" sz="1684"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65055" rtl="0" eaLnBrk="1" fontAlgn="auto" latinLnBrk="0" hangingPunct="1">
                <a:lnSpc>
                  <a:spcPct val="100000"/>
                </a:lnSpc>
                <a:spcBef>
                  <a:spcPts val="0"/>
                </a:spcBef>
                <a:spcAft>
                  <a:spcPts val="0"/>
                </a:spcAft>
                <a:buClrTx/>
                <a:buSzTx/>
                <a:buFontTx/>
                <a:buNone/>
                <a:tabLst/>
                <a:defRPr/>
              </a:pPr>
              <a:endParaRPr kumimoji="0" lang="en-US" sz="2244"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65055" rtl="0" eaLnBrk="1" fontAlgn="auto" latinLnBrk="0" hangingPunct="1">
                <a:lnSpc>
                  <a:spcPct val="100000"/>
                </a:lnSpc>
                <a:spcBef>
                  <a:spcPts val="0"/>
                </a:spcBef>
                <a:spcAft>
                  <a:spcPts val="0"/>
                </a:spcAft>
                <a:buClrTx/>
                <a:buSzTx/>
                <a:buFontTx/>
                <a:buNone/>
                <a:tabLst/>
                <a:defRPr/>
              </a:pPr>
              <a:r>
                <a:rPr kumimoji="0" lang="en-US" sz="2244"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80177" rtl="0" eaLnBrk="1" fontAlgn="auto" latinLnBrk="0" hangingPunct="1">
                <a:lnSpc>
                  <a:spcPct val="100000"/>
                </a:lnSpc>
                <a:spcBef>
                  <a:spcPts val="0"/>
                </a:spcBef>
                <a:spcAft>
                  <a:spcPts val="0"/>
                </a:spcAft>
                <a:buClrTx/>
                <a:buSzTx/>
                <a:buFontTx/>
                <a:buNone/>
                <a:tabLst/>
                <a:defRPr/>
              </a:pPr>
              <a:r>
                <a:rPr kumimoji="0" lang="en-US" sz="1684"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0177" rtl="0" eaLnBrk="1" fontAlgn="auto" latinLnBrk="0" hangingPunct="1">
                <a:lnSpc>
                  <a:spcPct val="100000"/>
                </a:lnSpc>
                <a:spcBef>
                  <a:spcPts val="0"/>
                </a:spcBef>
                <a:spcAft>
                  <a:spcPts val="0"/>
                </a:spcAft>
                <a:buClrTx/>
                <a:buSzTx/>
                <a:buFontTx/>
                <a:buNone/>
                <a:tabLst/>
                <a:defRPr/>
              </a:pPr>
              <a:endParaRPr kumimoji="0" lang="en-US" sz="1684"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65055" rtl="0" eaLnBrk="1" fontAlgn="auto" latinLnBrk="0" hangingPunct="1">
                <a:lnSpc>
                  <a:spcPct val="100000"/>
                </a:lnSpc>
                <a:spcBef>
                  <a:spcPts val="0"/>
                </a:spcBef>
                <a:spcAft>
                  <a:spcPts val="0"/>
                </a:spcAft>
                <a:buClrTx/>
                <a:buSzTx/>
                <a:buFontTx/>
                <a:buNone/>
                <a:tabLst/>
                <a:defRPr/>
              </a:pPr>
              <a:r>
                <a:rPr kumimoji="0" lang="en-US" sz="2244"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80177" rtl="0" eaLnBrk="1" fontAlgn="auto" latinLnBrk="0" hangingPunct="1">
                <a:lnSpc>
                  <a:spcPct val="100000"/>
                </a:lnSpc>
                <a:spcBef>
                  <a:spcPts val="0"/>
                </a:spcBef>
                <a:spcAft>
                  <a:spcPts val="0"/>
                </a:spcAft>
                <a:buClrTx/>
                <a:buSzTx/>
                <a:buFontTx/>
                <a:buNone/>
                <a:tabLst/>
                <a:defRPr/>
              </a:pPr>
              <a:r>
                <a:rPr kumimoji="0" lang="en-US" sz="1684"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80177" rtl="0" eaLnBrk="1" fontAlgn="auto" latinLnBrk="0" hangingPunct="1">
                <a:lnSpc>
                  <a:spcPct val="100000"/>
                </a:lnSpc>
                <a:spcBef>
                  <a:spcPts val="0"/>
                </a:spcBef>
                <a:spcAft>
                  <a:spcPts val="0"/>
                </a:spcAft>
                <a:buClrTx/>
                <a:buSzTx/>
                <a:buFontTx/>
                <a:buNone/>
                <a:tabLst/>
                <a:defRPr/>
              </a:pPr>
              <a:endParaRPr lang="en-US" sz="1684"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52" name="Image" r:id="rId12" imgW="4571280" imgH="1688760" progId="Photoshop.Image.13">
                    <p:embed/>
                  </p:oleObj>
                </mc:Choice>
                <mc:Fallback>
                  <p:oleObj name="Image" r:id="rId12" imgW="4571280" imgH="1688760" progId="Photoshop.Image.13">
                    <p:embed/>
                    <p:pic>
                      <p:nvPicPr>
                        <p:cNvPr id="56" name="Object 55"/>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53" name="Image" r:id="rId15" imgW="1574280" imgH="1053720" progId="Photoshop.Image.13">
                    <p:embed/>
                  </p:oleObj>
                </mc:Choice>
                <mc:Fallback>
                  <p:oleObj name="Image" r:id="rId15" imgW="1574280" imgH="1053720" progId="Photoshop.Image.13">
                    <p:embed/>
                    <p:pic>
                      <p:nvPicPr>
                        <p:cNvPr id="58" name="Object 57"/>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3"/>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675421"/>
              </a:xfrm>
              <a:prstGeom prst="rect">
                <a:avLst/>
              </a:prstGeom>
              <a:noFill/>
              <a:ln>
                <a:noFill/>
              </a:ln>
            </p:spPr>
            <p:txBody>
              <a:bodyPr wrap="square" rtlCol="0">
                <a:spAutoFit/>
              </a:bodyPr>
              <a:lstStyle/>
              <a:p>
                <a:r>
                  <a:rPr lang="en-US" sz="1684" dirty="0" smtClean="0">
                    <a:solidFill>
                      <a:schemeClr val="tx2"/>
                    </a:solidFill>
                    <a:latin typeface="Trebuchet MS" pitchFamily="34" charset="0"/>
                  </a:rPr>
                  <a:t>Student</a:t>
                </a:r>
                <a:r>
                  <a:rPr lang="en-US" sz="1684" baseline="0" dirty="0" smtClean="0">
                    <a:solidFill>
                      <a:schemeClr val="tx2"/>
                    </a:solidFill>
                    <a:latin typeface="Trebuchet MS" pitchFamily="34" charset="0"/>
                  </a:rPr>
                  <a:t> discounts are available on our </a:t>
                </a:r>
                <a:r>
                  <a:rPr lang="en-US" sz="1684" baseline="0" dirty="0" err="1" smtClean="0">
                    <a:solidFill>
                      <a:schemeClr val="tx2"/>
                    </a:solidFill>
                    <a:latin typeface="Trebuchet MS" pitchFamily="34" charset="0"/>
                  </a:rPr>
                  <a:t>Facebook</a:t>
                </a:r>
                <a:r>
                  <a:rPr lang="en-US" sz="1684" baseline="0" dirty="0" smtClean="0">
                    <a:solidFill>
                      <a:schemeClr val="tx2"/>
                    </a:solidFill>
                    <a:latin typeface="Trebuchet MS" pitchFamily="34" charset="0"/>
                  </a:rPr>
                  <a:t> page.</a:t>
                </a:r>
                <a:br>
                  <a:rPr lang="en-US" sz="1684" baseline="0" dirty="0" smtClean="0">
                    <a:solidFill>
                      <a:schemeClr val="tx2"/>
                    </a:solidFill>
                    <a:latin typeface="Trebuchet MS" pitchFamily="34" charset="0"/>
                  </a:rPr>
                </a:br>
                <a:r>
                  <a:rPr lang="en-US" sz="1684" baseline="0" dirty="0" smtClean="0">
                    <a:solidFill>
                      <a:schemeClr val="tx2"/>
                    </a:solidFill>
                    <a:latin typeface="Trebuchet MS" pitchFamily="34" charset="0"/>
                  </a:rPr>
                  <a:t>Go to </a:t>
                </a:r>
                <a:r>
                  <a:rPr lang="en-US" sz="1684" u="sng" baseline="0" dirty="0" smtClean="0">
                    <a:solidFill>
                      <a:schemeClr val="tx2"/>
                    </a:solidFill>
                    <a:latin typeface="Trebuchet MS" pitchFamily="34" charset="0"/>
                  </a:rPr>
                  <a:t>PosterPresentations.com</a:t>
                </a:r>
                <a:r>
                  <a:rPr lang="en-US" sz="1684" baseline="0" dirty="0" smtClean="0">
                    <a:solidFill>
                      <a:schemeClr val="tx2"/>
                    </a:solidFill>
                    <a:latin typeface="Trebuchet MS" pitchFamily="34" charset="0"/>
                  </a:rPr>
                  <a:t> and click on the FB icon. </a:t>
                </a:r>
                <a:endParaRPr lang="en-US" sz="1684" dirty="0">
                  <a:solidFill>
                    <a:schemeClr val="tx2"/>
                  </a:solidFill>
                  <a:latin typeface="Trebuchet MS" pitchFamily="34" charset="0"/>
                </a:endParaRPr>
              </a:p>
            </p:txBody>
          </p:sp>
        </p:grpSp>
        <p:sp>
          <p:nvSpPr>
            <p:cNvPr id="60" name="TextBox 59"/>
            <p:cNvSpPr txBox="1"/>
            <p:nvPr userDrawn="1"/>
          </p:nvSpPr>
          <p:spPr>
            <a:xfrm>
              <a:off x="44487207" y="25568742"/>
              <a:ext cx="6870215" cy="1269702"/>
            </a:xfrm>
            <a:prstGeom prst="rect">
              <a:avLst/>
            </a:prstGeom>
            <a:noFill/>
          </p:spPr>
          <p:txBody>
            <a:bodyPr wrap="square" lIns="65304" tIns="32651" rIns="65304" bIns="32651" rtlCol="0">
              <a:spAutoFit/>
            </a:bodyPr>
            <a:lstStyle/>
            <a:p>
              <a:pPr marL="280619" indent="-280619">
                <a:lnSpc>
                  <a:spcPts val="1823"/>
                </a:lnSpc>
              </a:pPr>
              <a:r>
                <a:rPr lang="en-US" sz="1964" dirty="0" smtClean="0">
                  <a:solidFill>
                    <a:schemeClr val="bg1"/>
                  </a:solidFill>
                </a:rPr>
                <a:t>© 2015</a:t>
              </a:r>
              <a:r>
                <a:rPr lang="en-US" sz="1964" baseline="0" dirty="0" smtClean="0">
                  <a:solidFill>
                    <a:schemeClr val="bg1"/>
                  </a:solidFill>
                </a:rPr>
                <a:t> </a:t>
              </a:r>
              <a:r>
                <a:rPr lang="en-US" sz="1964" dirty="0" smtClean="0">
                  <a:solidFill>
                    <a:schemeClr val="bg1"/>
                  </a:solidFill>
                </a:rPr>
                <a:t>PosterPresentations.com</a:t>
              </a:r>
              <a:br>
                <a:rPr lang="en-US" sz="1964" dirty="0" smtClean="0">
                  <a:solidFill>
                    <a:schemeClr val="bg1"/>
                  </a:solidFill>
                </a:rPr>
              </a:br>
              <a:r>
                <a:rPr lang="en-US" sz="1684" dirty="0" smtClean="0">
                  <a:solidFill>
                    <a:schemeClr val="bg1"/>
                  </a:solidFill>
                </a:rPr>
                <a:t>2117 Fourth Street ,</a:t>
              </a:r>
              <a:r>
                <a:rPr lang="en-US" sz="1684" baseline="0" dirty="0" smtClean="0">
                  <a:solidFill>
                    <a:schemeClr val="bg1"/>
                  </a:solidFill>
                </a:rPr>
                <a:t> Unit C        </a:t>
              </a:r>
            </a:p>
            <a:p>
              <a:pPr marL="280619" indent="0">
                <a:lnSpc>
                  <a:spcPts val="1823"/>
                </a:lnSpc>
              </a:pPr>
              <a:r>
                <a:rPr lang="en-US" sz="1684" baseline="0" dirty="0" smtClean="0">
                  <a:solidFill>
                    <a:schemeClr val="bg1"/>
                  </a:solidFill>
                </a:rPr>
                <a:t>Berkeley CA </a:t>
              </a:r>
              <a:r>
                <a:rPr lang="en-US" sz="1403" baseline="0" dirty="0" smtClean="0">
                  <a:solidFill>
                    <a:schemeClr val="bg1"/>
                  </a:solidFill>
                </a:rPr>
                <a:t>94710</a:t>
              </a:r>
              <a:r>
                <a:rPr lang="en-US" sz="1684" baseline="0" dirty="0" smtClean="0">
                  <a:solidFill>
                    <a:schemeClr val="bg1"/>
                  </a:solidFill>
                </a:rPr>
                <a:t/>
              </a:r>
              <a:br>
                <a:rPr lang="en-US" sz="1684" baseline="0" dirty="0" smtClean="0">
                  <a:solidFill>
                    <a:schemeClr val="bg1"/>
                  </a:solidFill>
                </a:rPr>
              </a:br>
              <a:r>
                <a:rPr lang="en-US" sz="1684" b="1" baseline="0" dirty="0" smtClean="0">
                  <a:solidFill>
                    <a:srgbClr val="FFFF00"/>
                  </a:solidFill>
                </a:rPr>
                <a:t>posterpresenter@gmail.com</a:t>
              </a:r>
              <a:endParaRPr lang="en-US" sz="1964" b="1" dirty="0">
                <a:solidFill>
                  <a:srgbClr val="FFFF00"/>
                </a:solidFill>
              </a:endParaRPr>
            </a:p>
          </p:txBody>
        </p:sp>
      </p:grpSp>
      <p:sp>
        <p:nvSpPr>
          <p:cNvPr id="36" name="Text Box 14"/>
          <p:cNvSpPr txBox="1">
            <a:spLocks noChangeArrowheads="1"/>
          </p:cNvSpPr>
          <p:nvPr userDrawn="1"/>
        </p:nvSpPr>
        <p:spPr bwMode="auto">
          <a:xfrm>
            <a:off x="715283" y="20956326"/>
            <a:ext cx="1934256" cy="199842"/>
          </a:xfrm>
          <a:prstGeom prst="rect">
            <a:avLst/>
          </a:prstGeom>
          <a:noFill/>
          <a:ln w="9525">
            <a:noFill/>
            <a:miter lim="800000"/>
            <a:headEnd/>
            <a:tailEnd/>
          </a:ln>
          <a:effectLst/>
        </p:spPr>
        <p:txBody>
          <a:bodyPr wrap="square" lIns="44321" tIns="22157" rIns="44321" bIns="22157">
            <a:spAutoFit/>
          </a:bodyPr>
          <a:lstStyle/>
          <a:p>
            <a:pPr eaLnBrk="0" hangingPunct="0">
              <a:lnSpc>
                <a:spcPct val="65000"/>
              </a:lnSpc>
              <a:spcBef>
                <a:spcPct val="50000"/>
              </a:spcBef>
              <a:defRPr/>
            </a:pPr>
            <a:r>
              <a:rPr lang="en-US" sz="421" b="1" dirty="0" smtClean="0">
                <a:solidFill>
                  <a:schemeClr val="bg1">
                    <a:lumMod val="75000"/>
                  </a:schemeClr>
                </a:solidFill>
                <a:latin typeface="Arial" charset="0"/>
              </a:rPr>
              <a:t>RESEARCH POSTER PRESENTATION </a:t>
            </a:r>
            <a:r>
              <a:rPr lang="en-US" sz="421" b="1" dirty="0">
                <a:solidFill>
                  <a:schemeClr val="bg1">
                    <a:lumMod val="75000"/>
                  </a:schemeClr>
                </a:solidFill>
                <a:latin typeface="Arial" charset="0"/>
              </a:rPr>
              <a:t>DESIGN © </a:t>
            </a:r>
            <a:r>
              <a:rPr lang="en-US" sz="421" b="1" dirty="0" smtClean="0">
                <a:solidFill>
                  <a:schemeClr val="bg1">
                    <a:lumMod val="75000"/>
                  </a:schemeClr>
                </a:solidFill>
                <a:latin typeface="Arial" charset="0"/>
              </a:rPr>
              <a:t>2015</a:t>
            </a:r>
            <a:endParaRPr lang="en-US" sz="421" b="1" dirty="0">
              <a:solidFill>
                <a:schemeClr val="bg1">
                  <a:lumMod val="75000"/>
                </a:schemeClr>
              </a:solidFill>
              <a:latin typeface="Arial" charset="0"/>
            </a:endParaRPr>
          </a:p>
          <a:p>
            <a:pPr eaLnBrk="0" hangingPunct="0">
              <a:lnSpc>
                <a:spcPct val="65000"/>
              </a:lnSpc>
              <a:spcBef>
                <a:spcPct val="50000"/>
              </a:spcBef>
              <a:defRPr/>
            </a:pPr>
            <a:r>
              <a:rPr lang="en-US" sz="631"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978224556"/>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txStyles>
    <p:titleStyle>
      <a:lvl1pPr algn="ctr" defTabSz="2131536" rtl="0" eaLnBrk="1" latinLnBrk="0" hangingPunct="1">
        <a:spcBef>
          <a:spcPct val="0"/>
        </a:spcBef>
        <a:buNone/>
        <a:defRPr sz="4209" kern="1200">
          <a:solidFill>
            <a:schemeClr val="bg1"/>
          </a:solidFill>
          <a:latin typeface="Trebuchet MS" pitchFamily="34" charset="0"/>
          <a:ea typeface="+mj-ea"/>
          <a:cs typeface="+mj-cs"/>
        </a:defRPr>
      </a:lvl1pPr>
    </p:titleStyle>
    <p:bodyStyle>
      <a:lvl1pPr marL="799326" indent="-799326" algn="l" defTabSz="2131536" rtl="0" eaLnBrk="1" latinLnBrk="0" hangingPunct="1">
        <a:spcBef>
          <a:spcPct val="20000"/>
        </a:spcBef>
        <a:buFont typeface="Arial" pitchFamily="34" charset="0"/>
        <a:buChar char="•"/>
        <a:defRPr sz="7436" kern="1200">
          <a:solidFill>
            <a:schemeClr val="tx1"/>
          </a:solidFill>
          <a:latin typeface="+mn-lt"/>
          <a:ea typeface="+mn-ea"/>
          <a:cs typeface="+mn-cs"/>
        </a:defRPr>
      </a:lvl1pPr>
      <a:lvl2pPr marL="1731872" indent="-666105" algn="l" defTabSz="2131536" rtl="0" eaLnBrk="1" latinLnBrk="0" hangingPunct="1">
        <a:spcBef>
          <a:spcPct val="20000"/>
        </a:spcBef>
        <a:buFont typeface="Arial" pitchFamily="34" charset="0"/>
        <a:buChar char="–"/>
        <a:defRPr sz="6594" kern="1200">
          <a:solidFill>
            <a:schemeClr val="tx1"/>
          </a:solidFill>
          <a:latin typeface="+mn-lt"/>
          <a:ea typeface="+mn-ea"/>
          <a:cs typeface="+mn-cs"/>
        </a:defRPr>
      </a:lvl2pPr>
      <a:lvl3pPr marL="2664420" indent="-532884" algn="l" defTabSz="2131536" rtl="0" eaLnBrk="1" latinLnBrk="0" hangingPunct="1">
        <a:spcBef>
          <a:spcPct val="20000"/>
        </a:spcBef>
        <a:buFont typeface="Arial" pitchFamily="34" charset="0"/>
        <a:buChar char="•"/>
        <a:defRPr sz="5611" kern="1200">
          <a:solidFill>
            <a:schemeClr val="tx1"/>
          </a:solidFill>
          <a:latin typeface="+mn-lt"/>
          <a:ea typeface="+mn-ea"/>
          <a:cs typeface="+mn-cs"/>
        </a:defRPr>
      </a:lvl3pPr>
      <a:lvl4pPr marL="3730188" indent="-532884" algn="l" defTabSz="2131536" rtl="0" eaLnBrk="1" latinLnBrk="0" hangingPunct="1">
        <a:spcBef>
          <a:spcPct val="20000"/>
        </a:spcBef>
        <a:buFont typeface="Arial" pitchFamily="34" charset="0"/>
        <a:buChar char="–"/>
        <a:defRPr sz="4700" kern="1200">
          <a:solidFill>
            <a:schemeClr val="tx1"/>
          </a:solidFill>
          <a:latin typeface="+mn-lt"/>
          <a:ea typeface="+mn-ea"/>
          <a:cs typeface="+mn-cs"/>
        </a:defRPr>
      </a:lvl4pPr>
      <a:lvl5pPr marL="4795955" indent="-532884" algn="l" defTabSz="2131536" rtl="0" eaLnBrk="1" latinLnBrk="0" hangingPunct="1">
        <a:spcBef>
          <a:spcPct val="20000"/>
        </a:spcBef>
        <a:buFont typeface="Arial" pitchFamily="34" charset="0"/>
        <a:buChar char="»"/>
        <a:defRPr sz="4700" kern="1200">
          <a:solidFill>
            <a:schemeClr val="tx1"/>
          </a:solidFill>
          <a:latin typeface="+mn-lt"/>
          <a:ea typeface="+mn-ea"/>
          <a:cs typeface="+mn-cs"/>
        </a:defRPr>
      </a:lvl5pPr>
      <a:lvl6pPr marL="5861723" indent="-532884" algn="l" defTabSz="2131536" rtl="0" eaLnBrk="1" latinLnBrk="0" hangingPunct="1">
        <a:spcBef>
          <a:spcPct val="20000"/>
        </a:spcBef>
        <a:buFont typeface="Arial" pitchFamily="34" charset="0"/>
        <a:buChar char="•"/>
        <a:defRPr sz="4700" kern="1200">
          <a:solidFill>
            <a:schemeClr val="tx1"/>
          </a:solidFill>
          <a:latin typeface="+mn-lt"/>
          <a:ea typeface="+mn-ea"/>
          <a:cs typeface="+mn-cs"/>
        </a:defRPr>
      </a:lvl6pPr>
      <a:lvl7pPr marL="6927490" indent="-532884" algn="l" defTabSz="2131536" rtl="0" eaLnBrk="1" latinLnBrk="0" hangingPunct="1">
        <a:spcBef>
          <a:spcPct val="20000"/>
        </a:spcBef>
        <a:buFont typeface="Arial" pitchFamily="34" charset="0"/>
        <a:buChar char="•"/>
        <a:defRPr sz="4700" kern="1200">
          <a:solidFill>
            <a:schemeClr val="tx1"/>
          </a:solidFill>
          <a:latin typeface="+mn-lt"/>
          <a:ea typeface="+mn-ea"/>
          <a:cs typeface="+mn-cs"/>
        </a:defRPr>
      </a:lvl7pPr>
      <a:lvl8pPr marL="7993259" indent="-532884" algn="l" defTabSz="2131536" rtl="0" eaLnBrk="1" latinLnBrk="0" hangingPunct="1">
        <a:spcBef>
          <a:spcPct val="20000"/>
        </a:spcBef>
        <a:buFont typeface="Arial" pitchFamily="34" charset="0"/>
        <a:buChar char="•"/>
        <a:defRPr sz="4700" kern="1200">
          <a:solidFill>
            <a:schemeClr val="tx1"/>
          </a:solidFill>
          <a:latin typeface="+mn-lt"/>
          <a:ea typeface="+mn-ea"/>
          <a:cs typeface="+mn-cs"/>
        </a:defRPr>
      </a:lvl8pPr>
      <a:lvl9pPr marL="9059027" indent="-532884" algn="l" defTabSz="2131536" rtl="0" eaLnBrk="1" latinLnBrk="0" hangingPunct="1">
        <a:spcBef>
          <a:spcPct val="20000"/>
        </a:spcBef>
        <a:buFont typeface="Arial" pitchFamily="34" charset="0"/>
        <a:buChar char="•"/>
        <a:defRPr sz="4700" kern="1200">
          <a:solidFill>
            <a:schemeClr val="tx1"/>
          </a:solidFill>
          <a:latin typeface="+mn-lt"/>
          <a:ea typeface="+mn-ea"/>
          <a:cs typeface="+mn-cs"/>
        </a:defRPr>
      </a:lvl9pPr>
    </p:bodyStyle>
    <p:otherStyle>
      <a:defPPr>
        <a:defRPr lang="en-US"/>
      </a:defPPr>
      <a:lvl1pPr marL="0" algn="l" defTabSz="2131536" rtl="0" eaLnBrk="1" latinLnBrk="0" hangingPunct="1">
        <a:defRPr sz="4209" kern="1200">
          <a:solidFill>
            <a:schemeClr val="tx1"/>
          </a:solidFill>
          <a:latin typeface="+mn-lt"/>
          <a:ea typeface="+mn-ea"/>
          <a:cs typeface="+mn-cs"/>
        </a:defRPr>
      </a:lvl1pPr>
      <a:lvl2pPr marL="1065768" algn="l" defTabSz="2131536" rtl="0" eaLnBrk="1" latinLnBrk="0" hangingPunct="1">
        <a:defRPr sz="4209" kern="1200">
          <a:solidFill>
            <a:schemeClr val="tx1"/>
          </a:solidFill>
          <a:latin typeface="+mn-lt"/>
          <a:ea typeface="+mn-ea"/>
          <a:cs typeface="+mn-cs"/>
        </a:defRPr>
      </a:lvl2pPr>
      <a:lvl3pPr marL="2131536" algn="l" defTabSz="2131536" rtl="0" eaLnBrk="1" latinLnBrk="0" hangingPunct="1">
        <a:defRPr sz="4209" kern="1200">
          <a:solidFill>
            <a:schemeClr val="tx1"/>
          </a:solidFill>
          <a:latin typeface="+mn-lt"/>
          <a:ea typeface="+mn-ea"/>
          <a:cs typeface="+mn-cs"/>
        </a:defRPr>
      </a:lvl3pPr>
      <a:lvl4pPr marL="3197303" algn="l" defTabSz="2131536" rtl="0" eaLnBrk="1" latinLnBrk="0" hangingPunct="1">
        <a:defRPr sz="4209" kern="1200">
          <a:solidFill>
            <a:schemeClr val="tx1"/>
          </a:solidFill>
          <a:latin typeface="+mn-lt"/>
          <a:ea typeface="+mn-ea"/>
          <a:cs typeface="+mn-cs"/>
        </a:defRPr>
      </a:lvl4pPr>
      <a:lvl5pPr marL="4263072" algn="l" defTabSz="2131536" rtl="0" eaLnBrk="1" latinLnBrk="0" hangingPunct="1">
        <a:defRPr sz="4209" kern="1200">
          <a:solidFill>
            <a:schemeClr val="tx1"/>
          </a:solidFill>
          <a:latin typeface="+mn-lt"/>
          <a:ea typeface="+mn-ea"/>
          <a:cs typeface="+mn-cs"/>
        </a:defRPr>
      </a:lvl5pPr>
      <a:lvl6pPr marL="5328839" algn="l" defTabSz="2131536" rtl="0" eaLnBrk="1" latinLnBrk="0" hangingPunct="1">
        <a:defRPr sz="4209" kern="1200">
          <a:solidFill>
            <a:schemeClr val="tx1"/>
          </a:solidFill>
          <a:latin typeface="+mn-lt"/>
          <a:ea typeface="+mn-ea"/>
          <a:cs typeface="+mn-cs"/>
        </a:defRPr>
      </a:lvl6pPr>
      <a:lvl7pPr marL="6394608" algn="l" defTabSz="2131536" rtl="0" eaLnBrk="1" latinLnBrk="0" hangingPunct="1">
        <a:defRPr sz="4209" kern="1200">
          <a:solidFill>
            <a:schemeClr val="tx1"/>
          </a:solidFill>
          <a:latin typeface="+mn-lt"/>
          <a:ea typeface="+mn-ea"/>
          <a:cs typeface="+mn-cs"/>
        </a:defRPr>
      </a:lvl7pPr>
      <a:lvl8pPr marL="7460375" algn="l" defTabSz="2131536" rtl="0" eaLnBrk="1" latinLnBrk="0" hangingPunct="1">
        <a:defRPr sz="4209" kern="1200">
          <a:solidFill>
            <a:schemeClr val="tx1"/>
          </a:solidFill>
          <a:latin typeface="+mn-lt"/>
          <a:ea typeface="+mn-ea"/>
          <a:cs typeface="+mn-cs"/>
        </a:defRPr>
      </a:lvl8pPr>
      <a:lvl9pPr marL="8526143" algn="l" defTabSz="2131536" rtl="0" eaLnBrk="1" latinLnBrk="0" hangingPunct="1">
        <a:defRPr sz="42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C764DE79-268F-4C1A-8933-263129D2AF90}" type="datetimeFigureOut">
              <a:rPr lang="en-US" dirty="0"/>
              <a:t>10/22/2018</a:t>
            </a:fld>
            <a:endParaRPr lang="en-US" dirty="0"/>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974394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63262" y="280733"/>
            <a:ext cx="14147467" cy="1661843"/>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6" dirty="0">
                <a:solidFill>
                  <a:schemeClr val="bg1">
                    <a:lumMod val="65000"/>
                  </a:schemeClr>
                </a:solidFill>
              </a:rPr>
              <a:t>Title </a:t>
            </a:r>
          </a:p>
          <a:p>
            <a:pPr algn="ctr"/>
            <a:r>
              <a:rPr lang="en-SG" sz="2806" dirty="0">
                <a:solidFill>
                  <a:schemeClr val="bg1">
                    <a:lumMod val="65000"/>
                  </a:schemeClr>
                </a:solidFill>
              </a:rPr>
              <a:t>Group Members’ Names and Student ID</a:t>
            </a:r>
          </a:p>
          <a:p>
            <a:pPr algn="ctr"/>
            <a:r>
              <a:rPr lang="en-SG" sz="2806" dirty="0">
                <a:solidFill>
                  <a:schemeClr val="bg1">
                    <a:lumMod val="65000"/>
                  </a:schemeClr>
                </a:solidFill>
              </a:rPr>
              <a:t>Class</a:t>
            </a:r>
          </a:p>
        </p:txBody>
      </p:sp>
      <p:sp>
        <p:nvSpPr>
          <p:cNvPr id="8" name="Rounded Rectangle 7"/>
          <p:cNvSpPr/>
          <p:nvPr/>
        </p:nvSpPr>
        <p:spPr>
          <a:xfrm>
            <a:off x="363262" y="2205331"/>
            <a:ext cx="5545937" cy="2659783"/>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6" u="sng" dirty="0">
                <a:solidFill>
                  <a:schemeClr val="bg1">
                    <a:lumMod val="65000"/>
                  </a:schemeClr>
                </a:solidFill>
              </a:rPr>
              <a:t>BACKGROUND INFO</a:t>
            </a:r>
          </a:p>
          <a:p>
            <a:pPr algn="ctr"/>
            <a:endParaRPr lang="en-SG" sz="2806" dirty="0">
              <a:solidFill>
                <a:schemeClr val="bg1">
                  <a:lumMod val="65000"/>
                </a:schemeClr>
              </a:solidFill>
            </a:endParaRPr>
          </a:p>
          <a:p>
            <a:pPr marL="400964" indent="-400964" algn="ctr">
              <a:buFont typeface="Arial" panose="020B0604020202020204" pitchFamily="34" charset="0"/>
              <a:buChar char="•"/>
            </a:pPr>
            <a:r>
              <a:rPr lang="en-SG" sz="2806" dirty="0">
                <a:solidFill>
                  <a:schemeClr val="bg1">
                    <a:lumMod val="65000"/>
                  </a:schemeClr>
                </a:solidFill>
              </a:rPr>
              <a:t>What is the context? </a:t>
            </a:r>
          </a:p>
          <a:p>
            <a:pPr marL="400964" indent="-400964" algn="ctr">
              <a:buFont typeface="Arial" panose="020B0604020202020204" pitchFamily="34" charset="0"/>
              <a:buChar char="•"/>
            </a:pPr>
            <a:r>
              <a:rPr lang="en-SG" sz="2806" dirty="0">
                <a:solidFill>
                  <a:schemeClr val="bg1">
                    <a:lumMod val="65000"/>
                  </a:schemeClr>
                </a:solidFill>
              </a:rPr>
              <a:t>What is the claim/hypothesis to be challenged?</a:t>
            </a:r>
          </a:p>
          <a:p>
            <a:pPr marL="400964" indent="-400964" algn="ctr">
              <a:buFont typeface="Arial" panose="020B0604020202020204" pitchFamily="34" charset="0"/>
              <a:buChar char="•"/>
            </a:pPr>
            <a:r>
              <a:rPr lang="en-SG" sz="2806" dirty="0">
                <a:solidFill>
                  <a:schemeClr val="bg1">
                    <a:lumMod val="65000"/>
                  </a:schemeClr>
                </a:solidFill>
              </a:rPr>
              <a:t>Why is this issue important?</a:t>
            </a:r>
          </a:p>
        </p:txBody>
      </p:sp>
      <p:sp>
        <p:nvSpPr>
          <p:cNvPr id="9" name="Rounded Rectangle 8"/>
          <p:cNvSpPr/>
          <p:nvPr/>
        </p:nvSpPr>
        <p:spPr>
          <a:xfrm>
            <a:off x="6114490" y="2205330"/>
            <a:ext cx="8396239" cy="6206034"/>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2806" u="sng" dirty="0">
                <a:solidFill>
                  <a:schemeClr val="bg1">
                    <a:lumMod val="65000"/>
                  </a:schemeClr>
                </a:solidFill>
              </a:rPr>
              <a:t>ANALYZE DATA &amp; INTERPRET RESULTS</a:t>
            </a:r>
          </a:p>
          <a:p>
            <a:pPr algn="ctr"/>
            <a:endParaRPr lang="en-SG" sz="2806" dirty="0">
              <a:solidFill>
                <a:schemeClr val="bg1">
                  <a:lumMod val="65000"/>
                </a:schemeClr>
              </a:solidFill>
            </a:endParaRPr>
          </a:p>
          <a:p>
            <a:pPr algn="ctr"/>
            <a:r>
              <a:rPr lang="en-SG" sz="2806" dirty="0">
                <a:solidFill>
                  <a:schemeClr val="bg1">
                    <a:lumMod val="65000"/>
                  </a:schemeClr>
                </a:solidFill>
              </a:rPr>
              <a:t>Insert the numerical and graphical summaries output</a:t>
            </a:r>
          </a:p>
          <a:p>
            <a:pPr algn="ctr"/>
            <a:endParaRPr lang="en-SG" sz="2806" dirty="0">
              <a:solidFill>
                <a:schemeClr val="bg1">
                  <a:lumMod val="65000"/>
                </a:schemeClr>
              </a:solidFill>
            </a:endParaRPr>
          </a:p>
          <a:p>
            <a:pPr algn="ctr"/>
            <a:r>
              <a:rPr lang="en-SG" sz="2806" dirty="0">
                <a:solidFill>
                  <a:schemeClr val="bg1">
                    <a:lumMod val="65000"/>
                  </a:schemeClr>
                </a:solidFill>
              </a:rPr>
              <a:t>Interpret results</a:t>
            </a:r>
          </a:p>
        </p:txBody>
      </p:sp>
      <p:sp>
        <p:nvSpPr>
          <p:cNvPr id="10" name="Rounded Rectangle 9"/>
          <p:cNvSpPr/>
          <p:nvPr/>
        </p:nvSpPr>
        <p:spPr>
          <a:xfrm>
            <a:off x="363262" y="5074409"/>
            <a:ext cx="5545937" cy="2659783"/>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6" u="sng" dirty="0">
                <a:solidFill>
                  <a:schemeClr val="bg1">
                    <a:lumMod val="65000"/>
                  </a:schemeClr>
                </a:solidFill>
              </a:rPr>
              <a:t>FORMULATE QUESTIONS</a:t>
            </a:r>
          </a:p>
          <a:p>
            <a:pPr algn="ctr"/>
            <a:endParaRPr lang="en-SG" sz="2806" dirty="0">
              <a:solidFill>
                <a:schemeClr val="bg1">
                  <a:lumMod val="65000"/>
                </a:schemeClr>
              </a:solidFill>
            </a:endParaRPr>
          </a:p>
          <a:p>
            <a:r>
              <a:rPr lang="en-SG" sz="2806" dirty="0">
                <a:solidFill>
                  <a:schemeClr val="bg1">
                    <a:lumMod val="65000"/>
                  </a:schemeClr>
                </a:solidFill>
              </a:rPr>
              <a:t>Q1. XXX?</a:t>
            </a:r>
          </a:p>
          <a:p>
            <a:r>
              <a:rPr lang="en-SG" sz="2806" dirty="0">
                <a:solidFill>
                  <a:schemeClr val="bg1">
                    <a:lumMod val="65000"/>
                  </a:schemeClr>
                </a:solidFill>
              </a:rPr>
              <a:t>Q2. XXX?</a:t>
            </a:r>
          </a:p>
        </p:txBody>
      </p:sp>
      <p:sp>
        <p:nvSpPr>
          <p:cNvPr id="11" name="Rounded Rectangle 10"/>
          <p:cNvSpPr/>
          <p:nvPr/>
        </p:nvSpPr>
        <p:spPr>
          <a:xfrm>
            <a:off x="363262" y="7943485"/>
            <a:ext cx="5545937" cy="9757274"/>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2806" u="sng" dirty="0">
                <a:solidFill>
                  <a:schemeClr val="bg1">
                    <a:lumMod val="65000"/>
                  </a:schemeClr>
                </a:solidFill>
              </a:rPr>
              <a:t>COLLECT DATA </a:t>
            </a:r>
          </a:p>
          <a:p>
            <a:pPr algn="ctr"/>
            <a:endParaRPr lang="en-SG" sz="2806" dirty="0">
              <a:solidFill>
                <a:schemeClr val="bg1">
                  <a:lumMod val="65000"/>
                </a:schemeClr>
              </a:solidFill>
            </a:endParaRPr>
          </a:p>
          <a:p>
            <a:r>
              <a:rPr lang="en-SG" sz="2806" dirty="0">
                <a:solidFill>
                  <a:schemeClr val="bg1">
                    <a:lumMod val="65000"/>
                  </a:schemeClr>
                </a:solidFill>
              </a:rPr>
              <a:t>Describe the sources of your data.</a:t>
            </a:r>
          </a:p>
          <a:p>
            <a:endParaRPr lang="en-SG" sz="2806" dirty="0">
              <a:solidFill>
                <a:schemeClr val="bg1">
                  <a:lumMod val="65000"/>
                </a:schemeClr>
              </a:solidFill>
            </a:endParaRPr>
          </a:p>
          <a:p>
            <a:r>
              <a:rPr lang="en-SG" sz="2806" dirty="0">
                <a:solidFill>
                  <a:schemeClr val="bg1">
                    <a:lumMod val="65000"/>
                  </a:schemeClr>
                </a:solidFill>
              </a:rPr>
              <a:t>If it is a survey, describe how the data were collected, number of participants, etc. </a:t>
            </a:r>
          </a:p>
        </p:txBody>
      </p:sp>
      <p:sp>
        <p:nvSpPr>
          <p:cNvPr id="13" name="Rounded Rectangle 12"/>
          <p:cNvSpPr/>
          <p:nvPr/>
        </p:nvSpPr>
        <p:spPr>
          <a:xfrm>
            <a:off x="6114490" y="8674121"/>
            <a:ext cx="8396239" cy="4381941"/>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2806" u="sng" dirty="0">
                <a:solidFill>
                  <a:schemeClr val="bg1">
                    <a:lumMod val="65000"/>
                  </a:schemeClr>
                </a:solidFill>
              </a:rPr>
              <a:t>ANALYZE DATA &amp; INTERPRET RESULTS</a:t>
            </a:r>
          </a:p>
          <a:p>
            <a:pPr algn="ctr"/>
            <a:endParaRPr lang="en-SG" sz="2806" dirty="0">
              <a:solidFill>
                <a:schemeClr val="bg1">
                  <a:lumMod val="65000"/>
                </a:schemeClr>
              </a:solidFill>
            </a:endParaRPr>
          </a:p>
          <a:p>
            <a:pPr algn="ctr"/>
            <a:r>
              <a:rPr lang="en-SG" sz="2806" dirty="0">
                <a:solidFill>
                  <a:schemeClr val="bg1">
                    <a:lumMod val="65000"/>
                  </a:schemeClr>
                </a:solidFill>
              </a:rPr>
              <a:t>Insert Confidence Interval output </a:t>
            </a:r>
          </a:p>
          <a:p>
            <a:pPr algn="ctr"/>
            <a:endParaRPr lang="en-SG" sz="2806" dirty="0">
              <a:solidFill>
                <a:schemeClr val="bg1">
                  <a:lumMod val="65000"/>
                </a:schemeClr>
              </a:solidFill>
            </a:endParaRPr>
          </a:p>
          <a:p>
            <a:pPr algn="ctr"/>
            <a:r>
              <a:rPr lang="en-SG" sz="2806" dirty="0">
                <a:solidFill>
                  <a:schemeClr val="bg1">
                    <a:lumMod val="65000"/>
                  </a:schemeClr>
                </a:solidFill>
              </a:rPr>
              <a:t>Interpret results</a:t>
            </a:r>
          </a:p>
        </p:txBody>
      </p:sp>
      <p:sp>
        <p:nvSpPr>
          <p:cNvPr id="15" name="Rounded Rectangle 14"/>
          <p:cNvSpPr/>
          <p:nvPr/>
        </p:nvSpPr>
        <p:spPr>
          <a:xfrm>
            <a:off x="6114490" y="13318818"/>
            <a:ext cx="8396239" cy="4381941"/>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2806" u="sng" dirty="0">
                <a:solidFill>
                  <a:schemeClr val="bg1">
                    <a:lumMod val="65000"/>
                  </a:schemeClr>
                </a:solidFill>
              </a:rPr>
              <a:t>ANALYZE DATA &amp; INTERPRET RESULTS</a:t>
            </a:r>
          </a:p>
          <a:p>
            <a:pPr algn="ctr"/>
            <a:endParaRPr lang="en-SG" sz="2806" dirty="0">
              <a:solidFill>
                <a:schemeClr val="bg1">
                  <a:lumMod val="65000"/>
                </a:schemeClr>
              </a:solidFill>
            </a:endParaRPr>
          </a:p>
          <a:p>
            <a:pPr algn="ctr"/>
            <a:r>
              <a:rPr lang="en-SG" sz="2806" dirty="0">
                <a:solidFill>
                  <a:schemeClr val="bg1">
                    <a:lumMod val="65000"/>
                  </a:schemeClr>
                </a:solidFill>
              </a:rPr>
              <a:t>Insert Hypothesis Testing output </a:t>
            </a:r>
          </a:p>
          <a:p>
            <a:pPr algn="ctr"/>
            <a:endParaRPr lang="en-SG" sz="2806" dirty="0">
              <a:solidFill>
                <a:schemeClr val="bg1">
                  <a:lumMod val="65000"/>
                </a:schemeClr>
              </a:solidFill>
            </a:endParaRPr>
          </a:p>
          <a:p>
            <a:pPr algn="ctr"/>
            <a:r>
              <a:rPr lang="en-SG" sz="2806" dirty="0">
                <a:solidFill>
                  <a:schemeClr val="bg1">
                    <a:lumMod val="65000"/>
                  </a:schemeClr>
                </a:solidFill>
              </a:rPr>
              <a:t>Interpret results</a:t>
            </a:r>
          </a:p>
        </p:txBody>
      </p:sp>
      <p:sp>
        <p:nvSpPr>
          <p:cNvPr id="16" name="Rounded Rectangle 15"/>
          <p:cNvSpPr/>
          <p:nvPr/>
        </p:nvSpPr>
        <p:spPr>
          <a:xfrm>
            <a:off x="363262" y="17910053"/>
            <a:ext cx="14147467" cy="2459482"/>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2806" u="sng" dirty="0">
                <a:solidFill>
                  <a:schemeClr val="bg1">
                    <a:lumMod val="65000"/>
                  </a:schemeClr>
                </a:solidFill>
              </a:rPr>
              <a:t>MAIN CONCLUSIONS</a:t>
            </a:r>
          </a:p>
          <a:p>
            <a:pPr algn="ctr"/>
            <a:endParaRPr lang="en-SG" sz="2806" dirty="0">
              <a:solidFill>
                <a:schemeClr val="bg1">
                  <a:lumMod val="65000"/>
                </a:schemeClr>
              </a:solidFill>
            </a:endParaRPr>
          </a:p>
          <a:p>
            <a:pPr algn="ctr"/>
            <a:endParaRPr lang="en-SG" sz="2806" dirty="0">
              <a:solidFill>
                <a:schemeClr val="bg1">
                  <a:lumMod val="65000"/>
                </a:schemeClr>
              </a:solidFill>
            </a:endParaRPr>
          </a:p>
        </p:txBody>
      </p:sp>
      <p:sp>
        <p:nvSpPr>
          <p:cNvPr id="17" name="Rounded Rectangle 16"/>
          <p:cNvSpPr/>
          <p:nvPr/>
        </p:nvSpPr>
        <p:spPr>
          <a:xfrm>
            <a:off x="363262" y="20451983"/>
            <a:ext cx="14147467" cy="749088"/>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sz="842" u="sng" dirty="0">
                <a:solidFill>
                  <a:schemeClr val="bg1">
                    <a:lumMod val="65000"/>
                  </a:schemeClr>
                </a:solidFill>
              </a:rPr>
              <a:t>References</a:t>
            </a:r>
          </a:p>
          <a:p>
            <a:pPr algn="ctr"/>
            <a:endParaRPr lang="en-SG" sz="2806" dirty="0">
              <a:solidFill>
                <a:schemeClr val="bg1">
                  <a:lumMod val="65000"/>
                </a:schemeClr>
              </a:solidFill>
            </a:endParaRPr>
          </a:p>
          <a:p>
            <a:pPr algn="ctr"/>
            <a:endParaRPr lang="en-SG" sz="2806" dirty="0">
              <a:solidFill>
                <a:schemeClr val="bg1">
                  <a:lumMod val="65000"/>
                </a:schemeClr>
              </a:solidFill>
            </a:endParaRPr>
          </a:p>
        </p:txBody>
      </p:sp>
    </p:spTree>
    <p:extLst>
      <p:ext uri="{BB962C8B-B14F-4D97-AF65-F5344CB8AC3E}">
        <p14:creationId xmlns:p14="http://schemas.microsoft.com/office/powerpoint/2010/main" val="20054813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Lst>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107</Words>
  <Application>Microsoft Office PowerPoint</Application>
  <PresentationFormat>Custom</PresentationFormat>
  <Paragraphs>34</Paragraphs>
  <Slides>1</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Calibri Light</vt:lpstr>
      <vt:lpstr>Times New Roman</vt:lpstr>
      <vt:lpstr>Trebuchet MS</vt:lpstr>
      <vt:lpstr>PosterPresentations.com-100CMx140CM</vt:lpstr>
      <vt:lpstr>Office Theme</vt:lpstr>
      <vt:lpstr>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Chia Hui Teng</dc:creator>
  <cp:lastModifiedBy>May Lim</cp:lastModifiedBy>
  <cp:revision>5</cp:revision>
  <dcterms:created xsi:type="dcterms:W3CDTF">2017-10-11T01:52:07Z</dcterms:created>
  <dcterms:modified xsi:type="dcterms:W3CDTF">2018-10-22T05:18:47Z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3F7EDD3F-FA5A-4935-8B02-22DCF20700A3</vt:lpwstr>
  </property>
  <property fmtid="{D5CDD505-2E9C-101B-9397-08002B2CF9AE}" pid="3" name="ArticulatePath">
    <vt:lpwstr>Presentation1</vt:lpwstr>
  </property>
</Properties>
</file>