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15119350" cx="21383625"/>
  <p:notesSz cx="9928225" cy="14357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2231" cy="720361"/>
          </a:xfrm>
          <a:prstGeom prst="rect">
            <a:avLst/>
          </a:prstGeom>
          <a:noFill/>
          <a:ln>
            <a:noFill/>
          </a:ln>
        </p:spPr>
        <p:txBody>
          <a:bodyPr anchorCtr="0" anchor="t" bIns="69375" lIns="138750" spcFirstLastPara="1" rIns="138750" wrap="square" tIns="69375">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23697" y="0"/>
            <a:ext cx="4302231" cy="720361"/>
          </a:xfrm>
          <a:prstGeom prst="rect">
            <a:avLst/>
          </a:prstGeom>
          <a:noFill/>
          <a:ln>
            <a:noFill/>
          </a:ln>
        </p:spPr>
        <p:txBody>
          <a:bodyPr anchorCtr="0" anchor="t" bIns="69375" lIns="138750" spcFirstLastPara="1" rIns="138750" wrap="square" tIns="69375">
            <a:noAutofit/>
          </a:bodyPr>
          <a:lstStyle>
            <a:lvl1pPr lvl="0" marR="0" rtl="0" algn="r">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538288" y="1795463"/>
            <a:ext cx="6851650" cy="4845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2823" y="6909474"/>
            <a:ext cx="7942580" cy="5653207"/>
          </a:xfrm>
          <a:prstGeom prst="rect">
            <a:avLst/>
          </a:prstGeom>
          <a:noFill/>
          <a:ln>
            <a:noFill/>
          </a:ln>
        </p:spPr>
        <p:txBody>
          <a:bodyPr anchorCtr="0" anchor="t" bIns="69375" lIns="138750" spcFirstLastPara="1" rIns="138750" wrap="square" tIns="69375">
            <a:noAutofit/>
          </a:bodyPr>
          <a:lstStyle>
            <a:lvl1pPr indent="-228600" lvl="0" marL="4572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29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3636992"/>
            <a:ext cx="4302231" cy="720359"/>
          </a:xfrm>
          <a:prstGeom prst="rect">
            <a:avLst/>
          </a:prstGeom>
          <a:noFill/>
          <a:ln>
            <a:noFill/>
          </a:ln>
        </p:spPr>
        <p:txBody>
          <a:bodyPr anchorCtr="0" anchor="b" bIns="69375" lIns="138750" spcFirstLastPara="1" rIns="138750" wrap="square" tIns="69375">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23697" y="13636992"/>
            <a:ext cx="4302231" cy="720359"/>
          </a:xfrm>
          <a:prstGeom prst="rect">
            <a:avLst/>
          </a:prstGeom>
          <a:noFill/>
          <a:ln>
            <a:noFill/>
          </a:ln>
        </p:spPr>
        <p:txBody>
          <a:bodyPr anchorCtr="0" anchor="b" bIns="69375" lIns="138750" spcFirstLastPara="1" rIns="138750" wrap="square" tIns="69375">
            <a:noAutofit/>
          </a:bodyPr>
          <a:lstStyle/>
          <a:p>
            <a:pPr indent="0" lvl="0" marL="0" marR="0" rtl="0" algn="r">
              <a:spcBef>
                <a:spcPts val="0"/>
              </a:spcBef>
              <a:spcAft>
                <a:spcPts val="0"/>
              </a:spcAft>
              <a:buNone/>
            </a:pPr>
            <a:fld id="{00000000-1234-1234-1234-123412341234}" type="slidenum">
              <a:rPr b="0" i="0" lang="en-SG"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92823" y="6909474"/>
            <a:ext cx="7942580" cy="5653207"/>
          </a:xfrm>
          <a:prstGeom prst="rect">
            <a:avLst/>
          </a:prstGeom>
        </p:spPr>
        <p:txBody>
          <a:bodyPr anchorCtr="0" anchor="t" bIns="69375" lIns="138750" spcFirstLastPara="1" rIns="138750" wrap="square" tIns="6937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538288" y="1795463"/>
            <a:ext cx="6851650" cy="4845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603772" y="2474395"/>
            <a:ext cx="18176082" cy="526377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13228"/>
              <a:buFont typeface="Calibri"/>
              <a:buNone/>
              <a:defRPr sz="1322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2672953" y="7941160"/>
            <a:ext cx="16037719" cy="3650342"/>
          </a:xfrm>
          <a:prstGeom prst="rect">
            <a:avLst/>
          </a:prstGeom>
          <a:noFill/>
          <a:ln>
            <a:noFill/>
          </a:ln>
        </p:spPr>
        <p:txBody>
          <a:bodyPr anchorCtr="0" anchor="t" bIns="45700" lIns="91425" spcFirstLastPara="1" rIns="91425" wrap="square" tIns="45700">
            <a:noAutofit/>
          </a:bodyPr>
          <a:lstStyle>
            <a:lvl1pPr lvl="0" algn="ctr">
              <a:lnSpc>
                <a:spcPct val="90000"/>
              </a:lnSpc>
              <a:spcBef>
                <a:spcPts val="2205"/>
              </a:spcBef>
              <a:spcAft>
                <a:spcPts val="0"/>
              </a:spcAft>
              <a:buClr>
                <a:schemeClr val="dk1"/>
              </a:buClr>
              <a:buSzPts val="5291"/>
              <a:buNone/>
              <a:defRPr sz="5291"/>
            </a:lvl1pPr>
            <a:lvl2pPr lvl="1" algn="ctr">
              <a:lnSpc>
                <a:spcPct val="90000"/>
              </a:lnSpc>
              <a:spcBef>
                <a:spcPts val="1102"/>
              </a:spcBef>
              <a:spcAft>
                <a:spcPts val="0"/>
              </a:spcAft>
              <a:buClr>
                <a:schemeClr val="dk1"/>
              </a:buClr>
              <a:buSzPts val="4409"/>
              <a:buNone/>
              <a:defRPr sz="4409"/>
            </a:lvl2pPr>
            <a:lvl3pPr lvl="2" algn="ctr">
              <a:lnSpc>
                <a:spcPct val="90000"/>
              </a:lnSpc>
              <a:spcBef>
                <a:spcPts val="1102"/>
              </a:spcBef>
              <a:spcAft>
                <a:spcPts val="0"/>
              </a:spcAft>
              <a:buClr>
                <a:schemeClr val="dk1"/>
              </a:buClr>
              <a:buSzPts val="3968"/>
              <a:buNone/>
              <a:defRPr sz="3968"/>
            </a:lvl3pPr>
            <a:lvl4pPr lvl="3" algn="ctr">
              <a:lnSpc>
                <a:spcPct val="90000"/>
              </a:lnSpc>
              <a:spcBef>
                <a:spcPts val="1102"/>
              </a:spcBef>
              <a:spcAft>
                <a:spcPts val="0"/>
              </a:spcAft>
              <a:buClr>
                <a:schemeClr val="dk1"/>
              </a:buClr>
              <a:buSzPts val="3527"/>
              <a:buNone/>
              <a:defRPr sz="3527"/>
            </a:lvl4pPr>
            <a:lvl5pPr lvl="4" algn="ctr">
              <a:lnSpc>
                <a:spcPct val="90000"/>
              </a:lnSpc>
              <a:spcBef>
                <a:spcPts val="1102"/>
              </a:spcBef>
              <a:spcAft>
                <a:spcPts val="0"/>
              </a:spcAft>
              <a:buClr>
                <a:schemeClr val="dk1"/>
              </a:buClr>
              <a:buSzPts val="3527"/>
              <a:buNone/>
              <a:defRPr sz="3527"/>
            </a:lvl5pPr>
            <a:lvl6pPr lvl="5" algn="ctr">
              <a:lnSpc>
                <a:spcPct val="90000"/>
              </a:lnSpc>
              <a:spcBef>
                <a:spcPts val="1102"/>
              </a:spcBef>
              <a:spcAft>
                <a:spcPts val="0"/>
              </a:spcAft>
              <a:buClr>
                <a:schemeClr val="dk1"/>
              </a:buClr>
              <a:buSzPts val="3527"/>
              <a:buNone/>
              <a:defRPr sz="3527"/>
            </a:lvl6pPr>
            <a:lvl7pPr lvl="6" algn="ctr">
              <a:lnSpc>
                <a:spcPct val="90000"/>
              </a:lnSpc>
              <a:spcBef>
                <a:spcPts val="1102"/>
              </a:spcBef>
              <a:spcAft>
                <a:spcPts val="0"/>
              </a:spcAft>
              <a:buClr>
                <a:schemeClr val="dk1"/>
              </a:buClr>
              <a:buSzPts val="3527"/>
              <a:buNone/>
              <a:defRPr sz="3527"/>
            </a:lvl7pPr>
            <a:lvl8pPr lvl="7" algn="ctr">
              <a:lnSpc>
                <a:spcPct val="90000"/>
              </a:lnSpc>
              <a:spcBef>
                <a:spcPts val="1102"/>
              </a:spcBef>
              <a:spcAft>
                <a:spcPts val="0"/>
              </a:spcAft>
              <a:buClr>
                <a:schemeClr val="dk1"/>
              </a:buClr>
              <a:buSzPts val="3527"/>
              <a:buNone/>
              <a:defRPr sz="3527"/>
            </a:lvl8pPr>
            <a:lvl9pPr lvl="8" algn="ctr">
              <a:lnSpc>
                <a:spcPct val="90000"/>
              </a:lnSpc>
              <a:spcBef>
                <a:spcPts val="1102"/>
              </a:spcBef>
              <a:spcAft>
                <a:spcPts val="0"/>
              </a:spcAft>
              <a:buClr>
                <a:schemeClr val="dk1"/>
              </a:buClr>
              <a:buSzPts val="3527"/>
              <a:buNone/>
              <a:defRPr sz="3527"/>
            </a:lvl9pPr>
          </a:lstStyle>
          <a:p/>
        </p:txBody>
      </p:sp>
      <p:sp>
        <p:nvSpPr>
          <p:cNvPr id="18" name="Google Shape;18;p2"/>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470124" y="804969"/>
            <a:ext cx="18443377" cy="29223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5895268" y="-400317"/>
            <a:ext cx="9593089" cy="1844337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2205"/>
              </a:spcBef>
              <a:spcAft>
                <a:spcPts val="0"/>
              </a:spcAft>
              <a:buClr>
                <a:schemeClr val="dk1"/>
              </a:buClr>
              <a:buSzPts val="1800"/>
              <a:buChar char="•"/>
              <a:defRPr/>
            </a:lvl1pPr>
            <a:lvl2pPr indent="-342900" lvl="1" marL="914400" algn="l">
              <a:lnSpc>
                <a:spcPct val="90000"/>
              </a:lnSpc>
              <a:spcBef>
                <a:spcPts val="1102"/>
              </a:spcBef>
              <a:spcAft>
                <a:spcPts val="0"/>
              </a:spcAft>
              <a:buClr>
                <a:schemeClr val="dk1"/>
              </a:buClr>
              <a:buSzPts val="1800"/>
              <a:buChar char="•"/>
              <a:defRPr/>
            </a:lvl2pPr>
            <a:lvl3pPr indent="-342900" lvl="2" marL="1371600" algn="l">
              <a:lnSpc>
                <a:spcPct val="90000"/>
              </a:lnSpc>
              <a:spcBef>
                <a:spcPts val="1102"/>
              </a:spcBef>
              <a:spcAft>
                <a:spcPts val="0"/>
              </a:spcAft>
              <a:buClr>
                <a:schemeClr val="dk1"/>
              </a:buClr>
              <a:buSzPts val="1800"/>
              <a:buChar char="•"/>
              <a:defRPr/>
            </a:lvl3pPr>
            <a:lvl4pPr indent="-342900" lvl="3" marL="1828800" algn="l">
              <a:lnSpc>
                <a:spcPct val="90000"/>
              </a:lnSpc>
              <a:spcBef>
                <a:spcPts val="1102"/>
              </a:spcBef>
              <a:spcAft>
                <a:spcPts val="0"/>
              </a:spcAft>
              <a:buClr>
                <a:schemeClr val="dk1"/>
              </a:buClr>
              <a:buSzPts val="1800"/>
              <a:buChar char="•"/>
              <a:defRPr/>
            </a:lvl4pPr>
            <a:lvl5pPr indent="-342900" lvl="4" marL="2286000" algn="l">
              <a:lnSpc>
                <a:spcPct val="90000"/>
              </a:lnSpc>
              <a:spcBef>
                <a:spcPts val="1102"/>
              </a:spcBef>
              <a:spcAft>
                <a:spcPts val="0"/>
              </a:spcAft>
              <a:buClr>
                <a:schemeClr val="dk1"/>
              </a:buClr>
              <a:buSzPts val="1800"/>
              <a:buChar char="•"/>
              <a:defRPr/>
            </a:lvl5pPr>
            <a:lvl6pPr indent="-342900" lvl="5" marL="2743200" algn="l">
              <a:lnSpc>
                <a:spcPct val="90000"/>
              </a:lnSpc>
              <a:spcBef>
                <a:spcPts val="1102"/>
              </a:spcBef>
              <a:spcAft>
                <a:spcPts val="0"/>
              </a:spcAft>
              <a:buClr>
                <a:schemeClr val="dk1"/>
              </a:buClr>
              <a:buSzPts val="1800"/>
              <a:buChar char="•"/>
              <a:defRPr/>
            </a:lvl6pPr>
            <a:lvl7pPr indent="-342900" lvl="6" marL="3200400" algn="l">
              <a:lnSpc>
                <a:spcPct val="90000"/>
              </a:lnSpc>
              <a:spcBef>
                <a:spcPts val="1102"/>
              </a:spcBef>
              <a:spcAft>
                <a:spcPts val="0"/>
              </a:spcAft>
              <a:buClr>
                <a:schemeClr val="dk1"/>
              </a:buClr>
              <a:buSzPts val="1800"/>
              <a:buChar char="•"/>
              <a:defRPr/>
            </a:lvl7pPr>
            <a:lvl8pPr indent="-342900" lvl="7" marL="3657600" algn="l">
              <a:lnSpc>
                <a:spcPct val="90000"/>
              </a:lnSpc>
              <a:spcBef>
                <a:spcPts val="1102"/>
              </a:spcBef>
              <a:spcAft>
                <a:spcPts val="0"/>
              </a:spcAft>
              <a:buClr>
                <a:schemeClr val="dk1"/>
              </a:buClr>
              <a:buSzPts val="1800"/>
              <a:buChar char="•"/>
              <a:defRPr/>
            </a:lvl8pPr>
            <a:lvl9pPr indent="-342900" lvl="8" marL="4114800" algn="l">
              <a:lnSpc>
                <a:spcPct val="90000"/>
              </a:lnSpc>
              <a:spcBef>
                <a:spcPts val="1102"/>
              </a:spcBef>
              <a:spcAft>
                <a:spcPts val="0"/>
              </a:spcAft>
              <a:buClr>
                <a:schemeClr val="dk1"/>
              </a:buClr>
              <a:buSzPts val="1800"/>
              <a:buChar char="•"/>
              <a:defRPr/>
            </a:lvl9pPr>
          </a:lstStyle>
          <a:p/>
        </p:txBody>
      </p:sp>
      <p:sp>
        <p:nvSpPr>
          <p:cNvPr id="75" name="Google Shape;75;p11"/>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1201605" y="4906019"/>
            <a:ext cx="12812950" cy="46108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846269" y="428822"/>
            <a:ext cx="12812950" cy="135652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2205"/>
              </a:spcBef>
              <a:spcAft>
                <a:spcPts val="0"/>
              </a:spcAft>
              <a:buClr>
                <a:schemeClr val="dk1"/>
              </a:buClr>
              <a:buSzPts val="1800"/>
              <a:buChar char="•"/>
              <a:defRPr/>
            </a:lvl1pPr>
            <a:lvl2pPr indent="-342900" lvl="1" marL="914400" algn="l">
              <a:lnSpc>
                <a:spcPct val="90000"/>
              </a:lnSpc>
              <a:spcBef>
                <a:spcPts val="1102"/>
              </a:spcBef>
              <a:spcAft>
                <a:spcPts val="0"/>
              </a:spcAft>
              <a:buClr>
                <a:schemeClr val="dk1"/>
              </a:buClr>
              <a:buSzPts val="1800"/>
              <a:buChar char="•"/>
              <a:defRPr/>
            </a:lvl2pPr>
            <a:lvl3pPr indent="-342900" lvl="2" marL="1371600" algn="l">
              <a:lnSpc>
                <a:spcPct val="90000"/>
              </a:lnSpc>
              <a:spcBef>
                <a:spcPts val="1102"/>
              </a:spcBef>
              <a:spcAft>
                <a:spcPts val="0"/>
              </a:spcAft>
              <a:buClr>
                <a:schemeClr val="dk1"/>
              </a:buClr>
              <a:buSzPts val="1800"/>
              <a:buChar char="•"/>
              <a:defRPr/>
            </a:lvl3pPr>
            <a:lvl4pPr indent="-342900" lvl="3" marL="1828800" algn="l">
              <a:lnSpc>
                <a:spcPct val="90000"/>
              </a:lnSpc>
              <a:spcBef>
                <a:spcPts val="1102"/>
              </a:spcBef>
              <a:spcAft>
                <a:spcPts val="0"/>
              </a:spcAft>
              <a:buClr>
                <a:schemeClr val="dk1"/>
              </a:buClr>
              <a:buSzPts val="1800"/>
              <a:buChar char="•"/>
              <a:defRPr/>
            </a:lvl4pPr>
            <a:lvl5pPr indent="-342900" lvl="4" marL="2286000" algn="l">
              <a:lnSpc>
                <a:spcPct val="90000"/>
              </a:lnSpc>
              <a:spcBef>
                <a:spcPts val="1102"/>
              </a:spcBef>
              <a:spcAft>
                <a:spcPts val="0"/>
              </a:spcAft>
              <a:buClr>
                <a:schemeClr val="dk1"/>
              </a:buClr>
              <a:buSzPts val="1800"/>
              <a:buChar char="•"/>
              <a:defRPr/>
            </a:lvl5pPr>
            <a:lvl6pPr indent="-342900" lvl="5" marL="2743200" algn="l">
              <a:lnSpc>
                <a:spcPct val="90000"/>
              </a:lnSpc>
              <a:spcBef>
                <a:spcPts val="1102"/>
              </a:spcBef>
              <a:spcAft>
                <a:spcPts val="0"/>
              </a:spcAft>
              <a:buClr>
                <a:schemeClr val="dk1"/>
              </a:buClr>
              <a:buSzPts val="1800"/>
              <a:buChar char="•"/>
              <a:defRPr/>
            </a:lvl6pPr>
            <a:lvl7pPr indent="-342900" lvl="6" marL="3200400" algn="l">
              <a:lnSpc>
                <a:spcPct val="90000"/>
              </a:lnSpc>
              <a:spcBef>
                <a:spcPts val="1102"/>
              </a:spcBef>
              <a:spcAft>
                <a:spcPts val="0"/>
              </a:spcAft>
              <a:buClr>
                <a:schemeClr val="dk1"/>
              </a:buClr>
              <a:buSzPts val="1800"/>
              <a:buChar char="•"/>
              <a:defRPr/>
            </a:lvl7pPr>
            <a:lvl8pPr indent="-342900" lvl="7" marL="3657600" algn="l">
              <a:lnSpc>
                <a:spcPct val="90000"/>
              </a:lnSpc>
              <a:spcBef>
                <a:spcPts val="1102"/>
              </a:spcBef>
              <a:spcAft>
                <a:spcPts val="0"/>
              </a:spcAft>
              <a:buClr>
                <a:schemeClr val="dk1"/>
              </a:buClr>
              <a:buSzPts val="1800"/>
              <a:buChar char="•"/>
              <a:defRPr/>
            </a:lvl8pPr>
            <a:lvl9pPr indent="-342900" lvl="8" marL="4114800" algn="l">
              <a:lnSpc>
                <a:spcPct val="90000"/>
              </a:lnSpc>
              <a:spcBef>
                <a:spcPts val="1102"/>
              </a:spcBef>
              <a:spcAft>
                <a:spcPts val="0"/>
              </a:spcAft>
              <a:buClr>
                <a:schemeClr val="dk1"/>
              </a:buClr>
              <a:buSzPts val="1800"/>
              <a:buChar char="•"/>
              <a:defRPr/>
            </a:lvl9pPr>
          </a:lstStyle>
          <a:p/>
        </p:txBody>
      </p:sp>
      <p:sp>
        <p:nvSpPr>
          <p:cNvPr id="81" name="Google Shape;81;p12"/>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70124" y="804969"/>
            <a:ext cx="18443377" cy="29223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470124" y="4024827"/>
            <a:ext cx="18443377" cy="959308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2205"/>
              </a:spcBef>
              <a:spcAft>
                <a:spcPts val="0"/>
              </a:spcAft>
              <a:buClr>
                <a:schemeClr val="dk1"/>
              </a:buClr>
              <a:buSzPts val="1800"/>
              <a:buChar char="•"/>
              <a:defRPr/>
            </a:lvl1pPr>
            <a:lvl2pPr indent="-342900" lvl="1" marL="914400" algn="l">
              <a:lnSpc>
                <a:spcPct val="90000"/>
              </a:lnSpc>
              <a:spcBef>
                <a:spcPts val="1102"/>
              </a:spcBef>
              <a:spcAft>
                <a:spcPts val="0"/>
              </a:spcAft>
              <a:buClr>
                <a:schemeClr val="dk1"/>
              </a:buClr>
              <a:buSzPts val="1800"/>
              <a:buChar char="•"/>
              <a:defRPr/>
            </a:lvl2pPr>
            <a:lvl3pPr indent="-342900" lvl="2" marL="1371600" algn="l">
              <a:lnSpc>
                <a:spcPct val="90000"/>
              </a:lnSpc>
              <a:spcBef>
                <a:spcPts val="1102"/>
              </a:spcBef>
              <a:spcAft>
                <a:spcPts val="0"/>
              </a:spcAft>
              <a:buClr>
                <a:schemeClr val="dk1"/>
              </a:buClr>
              <a:buSzPts val="1800"/>
              <a:buChar char="•"/>
              <a:defRPr/>
            </a:lvl3pPr>
            <a:lvl4pPr indent="-342900" lvl="3" marL="1828800" algn="l">
              <a:lnSpc>
                <a:spcPct val="90000"/>
              </a:lnSpc>
              <a:spcBef>
                <a:spcPts val="1102"/>
              </a:spcBef>
              <a:spcAft>
                <a:spcPts val="0"/>
              </a:spcAft>
              <a:buClr>
                <a:schemeClr val="dk1"/>
              </a:buClr>
              <a:buSzPts val="1800"/>
              <a:buChar char="•"/>
              <a:defRPr/>
            </a:lvl4pPr>
            <a:lvl5pPr indent="-342900" lvl="4" marL="2286000" algn="l">
              <a:lnSpc>
                <a:spcPct val="90000"/>
              </a:lnSpc>
              <a:spcBef>
                <a:spcPts val="1102"/>
              </a:spcBef>
              <a:spcAft>
                <a:spcPts val="0"/>
              </a:spcAft>
              <a:buClr>
                <a:schemeClr val="dk1"/>
              </a:buClr>
              <a:buSzPts val="1800"/>
              <a:buChar char="•"/>
              <a:defRPr/>
            </a:lvl5pPr>
            <a:lvl6pPr indent="-342900" lvl="5" marL="2743200" algn="l">
              <a:lnSpc>
                <a:spcPct val="90000"/>
              </a:lnSpc>
              <a:spcBef>
                <a:spcPts val="1102"/>
              </a:spcBef>
              <a:spcAft>
                <a:spcPts val="0"/>
              </a:spcAft>
              <a:buClr>
                <a:schemeClr val="dk1"/>
              </a:buClr>
              <a:buSzPts val="1800"/>
              <a:buChar char="•"/>
              <a:defRPr/>
            </a:lvl6pPr>
            <a:lvl7pPr indent="-342900" lvl="6" marL="3200400" algn="l">
              <a:lnSpc>
                <a:spcPct val="90000"/>
              </a:lnSpc>
              <a:spcBef>
                <a:spcPts val="1102"/>
              </a:spcBef>
              <a:spcAft>
                <a:spcPts val="0"/>
              </a:spcAft>
              <a:buClr>
                <a:schemeClr val="dk1"/>
              </a:buClr>
              <a:buSzPts val="1800"/>
              <a:buChar char="•"/>
              <a:defRPr/>
            </a:lvl7pPr>
            <a:lvl8pPr indent="-342900" lvl="7" marL="3657600" algn="l">
              <a:lnSpc>
                <a:spcPct val="90000"/>
              </a:lnSpc>
              <a:spcBef>
                <a:spcPts val="1102"/>
              </a:spcBef>
              <a:spcAft>
                <a:spcPts val="0"/>
              </a:spcAft>
              <a:buClr>
                <a:schemeClr val="dk1"/>
              </a:buClr>
              <a:buSzPts val="1800"/>
              <a:buChar char="•"/>
              <a:defRPr/>
            </a:lvl8pPr>
            <a:lvl9pPr indent="-342900" lvl="8" marL="4114800" algn="l">
              <a:lnSpc>
                <a:spcPct val="90000"/>
              </a:lnSpc>
              <a:spcBef>
                <a:spcPts val="1102"/>
              </a:spcBef>
              <a:spcAft>
                <a:spcPts val="0"/>
              </a:spcAft>
              <a:buClr>
                <a:schemeClr val="dk1"/>
              </a:buClr>
              <a:buSzPts val="1800"/>
              <a:buChar char="•"/>
              <a:defRPr/>
            </a:lvl9pPr>
          </a:lstStyle>
          <a:p/>
        </p:txBody>
      </p:sp>
      <p:sp>
        <p:nvSpPr>
          <p:cNvPr id="24" name="Google Shape;24;p3"/>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1458988" y="3769342"/>
            <a:ext cx="18443377" cy="628922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3228"/>
              <a:buFont typeface="Calibri"/>
              <a:buNone/>
              <a:defRPr sz="1322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1458988" y="10118069"/>
            <a:ext cx="18443377" cy="330735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2205"/>
              </a:spcBef>
              <a:spcAft>
                <a:spcPts val="0"/>
              </a:spcAft>
              <a:buClr>
                <a:schemeClr val="dk1"/>
              </a:buClr>
              <a:buSzPts val="5291"/>
              <a:buNone/>
              <a:defRPr sz="5291">
                <a:solidFill>
                  <a:schemeClr val="dk1"/>
                </a:solidFill>
              </a:defRPr>
            </a:lvl1pPr>
            <a:lvl2pPr indent="-228600" lvl="1" marL="914400" algn="l">
              <a:lnSpc>
                <a:spcPct val="90000"/>
              </a:lnSpc>
              <a:spcBef>
                <a:spcPts val="1102"/>
              </a:spcBef>
              <a:spcAft>
                <a:spcPts val="0"/>
              </a:spcAft>
              <a:buClr>
                <a:srgbClr val="888888"/>
              </a:buClr>
              <a:buSzPts val="4409"/>
              <a:buNone/>
              <a:defRPr sz="4409">
                <a:solidFill>
                  <a:srgbClr val="888888"/>
                </a:solidFill>
              </a:defRPr>
            </a:lvl2pPr>
            <a:lvl3pPr indent="-228600" lvl="2" marL="1371600" algn="l">
              <a:lnSpc>
                <a:spcPct val="90000"/>
              </a:lnSpc>
              <a:spcBef>
                <a:spcPts val="1102"/>
              </a:spcBef>
              <a:spcAft>
                <a:spcPts val="0"/>
              </a:spcAft>
              <a:buClr>
                <a:srgbClr val="888888"/>
              </a:buClr>
              <a:buSzPts val="3968"/>
              <a:buNone/>
              <a:defRPr sz="3968">
                <a:solidFill>
                  <a:srgbClr val="888888"/>
                </a:solidFill>
              </a:defRPr>
            </a:lvl3pPr>
            <a:lvl4pPr indent="-228600" lvl="3" marL="1828800" algn="l">
              <a:lnSpc>
                <a:spcPct val="90000"/>
              </a:lnSpc>
              <a:spcBef>
                <a:spcPts val="1102"/>
              </a:spcBef>
              <a:spcAft>
                <a:spcPts val="0"/>
              </a:spcAft>
              <a:buClr>
                <a:srgbClr val="888888"/>
              </a:buClr>
              <a:buSzPts val="3527"/>
              <a:buNone/>
              <a:defRPr sz="3527">
                <a:solidFill>
                  <a:srgbClr val="888888"/>
                </a:solidFill>
              </a:defRPr>
            </a:lvl4pPr>
            <a:lvl5pPr indent="-228600" lvl="4" marL="2286000" algn="l">
              <a:lnSpc>
                <a:spcPct val="90000"/>
              </a:lnSpc>
              <a:spcBef>
                <a:spcPts val="1102"/>
              </a:spcBef>
              <a:spcAft>
                <a:spcPts val="0"/>
              </a:spcAft>
              <a:buClr>
                <a:srgbClr val="888888"/>
              </a:buClr>
              <a:buSzPts val="3527"/>
              <a:buNone/>
              <a:defRPr sz="3527">
                <a:solidFill>
                  <a:srgbClr val="888888"/>
                </a:solidFill>
              </a:defRPr>
            </a:lvl5pPr>
            <a:lvl6pPr indent="-228600" lvl="5" marL="2743200" algn="l">
              <a:lnSpc>
                <a:spcPct val="90000"/>
              </a:lnSpc>
              <a:spcBef>
                <a:spcPts val="1102"/>
              </a:spcBef>
              <a:spcAft>
                <a:spcPts val="0"/>
              </a:spcAft>
              <a:buClr>
                <a:srgbClr val="888888"/>
              </a:buClr>
              <a:buSzPts val="3527"/>
              <a:buNone/>
              <a:defRPr sz="3527">
                <a:solidFill>
                  <a:srgbClr val="888888"/>
                </a:solidFill>
              </a:defRPr>
            </a:lvl6pPr>
            <a:lvl7pPr indent="-228600" lvl="6" marL="3200400" algn="l">
              <a:lnSpc>
                <a:spcPct val="90000"/>
              </a:lnSpc>
              <a:spcBef>
                <a:spcPts val="1102"/>
              </a:spcBef>
              <a:spcAft>
                <a:spcPts val="0"/>
              </a:spcAft>
              <a:buClr>
                <a:srgbClr val="888888"/>
              </a:buClr>
              <a:buSzPts val="3527"/>
              <a:buNone/>
              <a:defRPr sz="3527">
                <a:solidFill>
                  <a:srgbClr val="888888"/>
                </a:solidFill>
              </a:defRPr>
            </a:lvl7pPr>
            <a:lvl8pPr indent="-228600" lvl="7" marL="3657600" algn="l">
              <a:lnSpc>
                <a:spcPct val="90000"/>
              </a:lnSpc>
              <a:spcBef>
                <a:spcPts val="1102"/>
              </a:spcBef>
              <a:spcAft>
                <a:spcPts val="0"/>
              </a:spcAft>
              <a:buClr>
                <a:srgbClr val="888888"/>
              </a:buClr>
              <a:buSzPts val="3527"/>
              <a:buNone/>
              <a:defRPr sz="3527">
                <a:solidFill>
                  <a:srgbClr val="888888"/>
                </a:solidFill>
              </a:defRPr>
            </a:lvl8pPr>
            <a:lvl9pPr indent="-228600" lvl="8" marL="4114800" algn="l">
              <a:lnSpc>
                <a:spcPct val="90000"/>
              </a:lnSpc>
              <a:spcBef>
                <a:spcPts val="1102"/>
              </a:spcBef>
              <a:spcAft>
                <a:spcPts val="0"/>
              </a:spcAft>
              <a:buClr>
                <a:srgbClr val="888888"/>
              </a:buClr>
              <a:buSzPts val="3527"/>
              <a:buNone/>
              <a:defRPr sz="3527">
                <a:solidFill>
                  <a:srgbClr val="888888"/>
                </a:solidFill>
              </a:defRPr>
            </a:lvl9pPr>
          </a:lstStyle>
          <a:p/>
        </p:txBody>
      </p:sp>
      <p:sp>
        <p:nvSpPr>
          <p:cNvPr id="30" name="Google Shape;30;p4"/>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1470124" y="804969"/>
            <a:ext cx="18443377" cy="29223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1470124" y="4024827"/>
            <a:ext cx="9088041" cy="959308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2205"/>
              </a:spcBef>
              <a:spcAft>
                <a:spcPts val="0"/>
              </a:spcAft>
              <a:buClr>
                <a:schemeClr val="dk1"/>
              </a:buClr>
              <a:buSzPts val="1800"/>
              <a:buChar char="•"/>
              <a:defRPr/>
            </a:lvl1pPr>
            <a:lvl2pPr indent="-342900" lvl="1" marL="914400" algn="l">
              <a:lnSpc>
                <a:spcPct val="90000"/>
              </a:lnSpc>
              <a:spcBef>
                <a:spcPts val="1102"/>
              </a:spcBef>
              <a:spcAft>
                <a:spcPts val="0"/>
              </a:spcAft>
              <a:buClr>
                <a:schemeClr val="dk1"/>
              </a:buClr>
              <a:buSzPts val="1800"/>
              <a:buChar char="•"/>
              <a:defRPr/>
            </a:lvl2pPr>
            <a:lvl3pPr indent="-342900" lvl="2" marL="1371600" algn="l">
              <a:lnSpc>
                <a:spcPct val="90000"/>
              </a:lnSpc>
              <a:spcBef>
                <a:spcPts val="1102"/>
              </a:spcBef>
              <a:spcAft>
                <a:spcPts val="0"/>
              </a:spcAft>
              <a:buClr>
                <a:schemeClr val="dk1"/>
              </a:buClr>
              <a:buSzPts val="1800"/>
              <a:buChar char="•"/>
              <a:defRPr/>
            </a:lvl3pPr>
            <a:lvl4pPr indent="-342900" lvl="3" marL="1828800" algn="l">
              <a:lnSpc>
                <a:spcPct val="90000"/>
              </a:lnSpc>
              <a:spcBef>
                <a:spcPts val="1102"/>
              </a:spcBef>
              <a:spcAft>
                <a:spcPts val="0"/>
              </a:spcAft>
              <a:buClr>
                <a:schemeClr val="dk1"/>
              </a:buClr>
              <a:buSzPts val="1800"/>
              <a:buChar char="•"/>
              <a:defRPr/>
            </a:lvl4pPr>
            <a:lvl5pPr indent="-342900" lvl="4" marL="2286000" algn="l">
              <a:lnSpc>
                <a:spcPct val="90000"/>
              </a:lnSpc>
              <a:spcBef>
                <a:spcPts val="1102"/>
              </a:spcBef>
              <a:spcAft>
                <a:spcPts val="0"/>
              </a:spcAft>
              <a:buClr>
                <a:schemeClr val="dk1"/>
              </a:buClr>
              <a:buSzPts val="1800"/>
              <a:buChar char="•"/>
              <a:defRPr/>
            </a:lvl5pPr>
            <a:lvl6pPr indent="-342900" lvl="5" marL="2743200" algn="l">
              <a:lnSpc>
                <a:spcPct val="90000"/>
              </a:lnSpc>
              <a:spcBef>
                <a:spcPts val="1102"/>
              </a:spcBef>
              <a:spcAft>
                <a:spcPts val="0"/>
              </a:spcAft>
              <a:buClr>
                <a:schemeClr val="dk1"/>
              </a:buClr>
              <a:buSzPts val="1800"/>
              <a:buChar char="•"/>
              <a:defRPr/>
            </a:lvl6pPr>
            <a:lvl7pPr indent="-342900" lvl="6" marL="3200400" algn="l">
              <a:lnSpc>
                <a:spcPct val="90000"/>
              </a:lnSpc>
              <a:spcBef>
                <a:spcPts val="1102"/>
              </a:spcBef>
              <a:spcAft>
                <a:spcPts val="0"/>
              </a:spcAft>
              <a:buClr>
                <a:schemeClr val="dk1"/>
              </a:buClr>
              <a:buSzPts val="1800"/>
              <a:buChar char="•"/>
              <a:defRPr/>
            </a:lvl7pPr>
            <a:lvl8pPr indent="-342900" lvl="7" marL="3657600" algn="l">
              <a:lnSpc>
                <a:spcPct val="90000"/>
              </a:lnSpc>
              <a:spcBef>
                <a:spcPts val="1102"/>
              </a:spcBef>
              <a:spcAft>
                <a:spcPts val="0"/>
              </a:spcAft>
              <a:buClr>
                <a:schemeClr val="dk1"/>
              </a:buClr>
              <a:buSzPts val="1800"/>
              <a:buChar char="•"/>
              <a:defRPr/>
            </a:lvl8pPr>
            <a:lvl9pPr indent="-342900" lvl="8" marL="4114800" algn="l">
              <a:lnSpc>
                <a:spcPct val="90000"/>
              </a:lnSpc>
              <a:spcBef>
                <a:spcPts val="1102"/>
              </a:spcBef>
              <a:spcAft>
                <a:spcPts val="0"/>
              </a:spcAft>
              <a:buClr>
                <a:schemeClr val="dk1"/>
              </a:buClr>
              <a:buSzPts val="1800"/>
              <a:buChar char="•"/>
              <a:defRPr/>
            </a:lvl9pPr>
          </a:lstStyle>
          <a:p/>
        </p:txBody>
      </p:sp>
      <p:sp>
        <p:nvSpPr>
          <p:cNvPr id="36" name="Google Shape;36;p5"/>
          <p:cNvSpPr txBox="1"/>
          <p:nvPr>
            <p:ph idx="2" type="body"/>
          </p:nvPr>
        </p:nvSpPr>
        <p:spPr>
          <a:xfrm>
            <a:off x="10825460" y="4024827"/>
            <a:ext cx="9088041" cy="959308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2205"/>
              </a:spcBef>
              <a:spcAft>
                <a:spcPts val="0"/>
              </a:spcAft>
              <a:buClr>
                <a:schemeClr val="dk1"/>
              </a:buClr>
              <a:buSzPts val="1800"/>
              <a:buChar char="•"/>
              <a:defRPr/>
            </a:lvl1pPr>
            <a:lvl2pPr indent="-342900" lvl="1" marL="914400" algn="l">
              <a:lnSpc>
                <a:spcPct val="90000"/>
              </a:lnSpc>
              <a:spcBef>
                <a:spcPts val="1102"/>
              </a:spcBef>
              <a:spcAft>
                <a:spcPts val="0"/>
              </a:spcAft>
              <a:buClr>
                <a:schemeClr val="dk1"/>
              </a:buClr>
              <a:buSzPts val="1800"/>
              <a:buChar char="•"/>
              <a:defRPr/>
            </a:lvl2pPr>
            <a:lvl3pPr indent="-342900" lvl="2" marL="1371600" algn="l">
              <a:lnSpc>
                <a:spcPct val="90000"/>
              </a:lnSpc>
              <a:spcBef>
                <a:spcPts val="1102"/>
              </a:spcBef>
              <a:spcAft>
                <a:spcPts val="0"/>
              </a:spcAft>
              <a:buClr>
                <a:schemeClr val="dk1"/>
              </a:buClr>
              <a:buSzPts val="1800"/>
              <a:buChar char="•"/>
              <a:defRPr/>
            </a:lvl3pPr>
            <a:lvl4pPr indent="-342900" lvl="3" marL="1828800" algn="l">
              <a:lnSpc>
                <a:spcPct val="90000"/>
              </a:lnSpc>
              <a:spcBef>
                <a:spcPts val="1102"/>
              </a:spcBef>
              <a:spcAft>
                <a:spcPts val="0"/>
              </a:spcAft>
              <a:buClr>
                <a:schemeClr val="dk1"/>
              </a:buClr>
              <a:buSzPts val="1800"/>
              <a:buChar char="•"/>
              <a:defRPr/>
            </a:lvl4pPr>
            <a:lvl5pPr indent="-342900" lvl="4" marL="2286000" algn="l">
              <a:lnSpc>
                <a:spcPct val="90000"/>
              </a:lnSpc>
              <a:spcBef>
                <a:spcPts val="1102"/>
              </a:spcBef>
              <a:spcAft>
                <a:spcPts val="0"/>
              </a:spcAft>
              <a:buClr>
                <a:schemeClr val="dk1"/>
              </a:buClr>
              <a:buSzPts val="1800"/>
              <a:buChar char="•"/>
              <a:defRPr/>
            </a:lvl5pPr>
            <a:lvl6pPr indent="-342900" lvl="5" marL="2743200" algn="l">
              <a:lnSpc>
                <a:spcPct val="90000"/>
              </a:lnSpc>
              <a:spcBef>
                <a:spcPts val="1102"/>
              </a:spcBef>
              <a:spcAft>
                <a:spcPts val="0"/>
              </a:spcAft>
              <a:buClr>
                <a:schemeClr val="dk1"/>
              </a:buClr>
              <a:buSzPts val="1800"/>
              <a:buChar char="•"/>
              <a:defRPr/>
            </a:lvl6pPr>
            <a:lvl7pPr indent="-342900" lvl="6" marL="3200400" algn="l">
              <a:lnSpc>
                <a:spcPct val="90000"/>
              </a:lnSpc>
              <a:spcBef>
                <a:spcPts val="1102"/>
              </a:spcBef>
              <a:spcAft>
                <a:spcPts val="0"/>
              </a:spcAft>
              <a:buClr>
                <a:schemeClr val="dk1"/>
              </a:buClr>
              <a:buSzPts val="1800"/>
              <a:buChar char="•"/>
              <a:defRPr/>
            </a:lvl7pPr>
            <a:lvl8pPr indent="-342900" lvl="7" marL="3657600" algn="l">
              <a:lnSpc>
                <a:spcPct val="90000"/>
              </a:lnSpc>
              <a:spcBef>
                <a:spcPts val="1102"/>
              </a:spcBef>
              <a:spcAft>
                <a:spcPts val="0"/>
              </a:spcAft>
              <a:buClr>
                <a:schemeClr val="dk1"/>
              </a:buClr>
              <a:buSzPts val="1800"/>
              <a:buChar char="•"/>
              <a:defRPr/>
            </a:lvl8pPr>
            <a:lvl9pPr indent="-342900" lvl="8" marL="4114800" algn="l">
              <a:lnSpc>
                <a:spcPct val="90000"/>
              </a:lnSpc>
              <a:spcBef>
                <a:spcPts val="1102"/>
              </a:spcBef>
              <a:spcAft>
                <a:spcPts val="0"/>
              </a:spcAft>
              <a:buClr>
                <a:schemeClr val="dk1"/>
              </a:buClr>
              <a:buSzPts val="1800"/>
              <a:buChar char="•"/>
              <a:defRPr/>
            </a:lvl9pPr>
          </a:lstStyle>
          <a:p/>
        </p:txBody>
      </p:sp>
      <p:sp>
        <p:nvSpPr>
          <p:cNvPr id="37" name="Google Shape;37;p5"/>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1472909" y="804969"/>
            <a:ext cx="18443377" cy="29223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1472912" y="3706342"/>
            <a:ext cx="9046274" cy="181642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2205"/>
              </a:spcBef>
              <a:spcAft>
                <a:spcPts val="0"/>
              </a:spcAft>
              <a:buClr>
                <a:schemeClr val="dk1"/>
              </a:buClr>
              <a:buSzPts val="5291"/>
              <a:buNone/>
              <a:defRPr b="1" sz="5291"/>
            </a:lvl1pPr>
            <a:lvl2pPr indent="-228600" lvl="1" marL="914400" algn="l">
              <a:lnSpc>
                <a:spcPct val="90000"/>
              </a:lnSpc>
              <a:spcBef>
                <a:spcPts val="1102"/>
              </a:spcBef>
              <a:spcAft>
                <a:spcPts val="0"/>
              </a:spcAft>
              <a:buClr>
                <a:schemeClr val="dk1"/>
              </a:buClr>
              <a:buSzPts val="4409"/>
              <a:buNone/>
              <a:defRPr b="1" sz="4409"/>
            </a:lvl2pPr>
            <a:lvl3pPr indent="-228600" lvl="2" marL="1371600" algn="l">
              <a:lnSpc>
                <a:spcPct val="90000"/>
              </a:lnSpc>
              <a:spcBef>
                <a:spcPts val="1102"/>
              </a:spcBef>
              <a:spcAft>
                <a:spcPts val="0"/>
              </a:spcAft>
              <a:buClr>
                <a:schemeClr val="dk1"/>
              </a:buClr>
              <a:buSzPts val="3968"/>
              <a:buNone/>
              <a:defRPr b="1" sz="3968"/>
            </a:lvl3pPr>
            <a:lvl4pPr indent="-228600" lvl="3" marL="1828800" algn="l">
              <a:lnSpc>
                <a:spcPct val="90000"/>
              </a:lnSpc>
              <a:spcBef>
                <a:spcPts val="1102"/>
              </a:spcBef>
              <a:spcAft>
                <a:spcPts val="0"/>
              </a:spcAft>
              <a:buClr>
                <a:schemeClr val="dk1"/>
              </a:buClr>
              <a:buSzPts val="3527"/>
              <a:buNone/>
              <a:defRPr b="1" sz="3527"/>
            </a:lvl4pPr>
            <a:lvl5pPr indent="-228600" lvl="4" marL="2286000" algn="l">
              <a:lnSpc>
                <a:spcPct val="90000"/>
              </a:lnSpc>
              <a:spcBef>
                <a:spcPts val="1102"/>
              </a:spcBef>
              <a:spcAft>
                <a:spcPts val="0"/>
              </a:spcAft>
              <a:buClr>
                <a:schemeClr val="dk1"/>
              </a:buClr>
              <a:buSzPts val="3527"/>
              <a:buNone/>
              <a:defRPr b="1" sz="3527"/>
            </a:lvl5pPr>
            <a:lvl6pPr indent="-228600" lvl="5" marL="2743200" algn="l">
              <a:lnSpc>
                <a:spcPct val="90000"/>
              </a:lnSpc>
              <a:spcBef>
                <a:spcPts val="1102"/>
              </a:spcBef>
              <a:spcAft>
                <a:spcPts val="0"/>
              </a:spcAft>
              <a:buClr>
                <a:schemeClr val="dk1"/>
              </a:buClr>
              <a:buSzPts val="3527"/>
              <a:buNone/>
              <a:defRPr b="1" sz="3527"/>
            </a:lvl6pPr>
            <a:lvl7pPr indent="-228600" lvl="6" marL="3200400" algn="l">
              <a:lnSpc>
                <a:spcPct val="90000"/>
              </a:lnSpc>
              <a:spcBef>
                <a:spcPts val="1102"/>
              </a:spcBef>
              <a:spcAft>
                <a:spcPts val="0"/>
              </a:spcAft>
              <a:buClr>
                <a:schemeClr val="dk1"/>
              </a:buClr>
              <a:buSzPts val="3527"/>
              <a:buNone/>
              <a:defRPr b="1" sz="3527"/>
            </a:lvl7pPr>
            <a:lvl8pPr indent="-228600" lvl="7" marL="3657600" algn="l">
              <a:lnSpc>
                <a:spcPct val="90000"/>
              </a:lnSpc>
              <a:spcBef>
                <a:spcPts val="1102"/>
              </a:spcBef>
              <a:spcAft>
                <a:spcPts val="0"/>
              </a:spcAft>
              <a:buClr>
                <a:schemeClr val="dk1"/>
              </a:buClr>
              <a:buSzPts val="3527"/>
              <a:buNone/>
              <a:defRPr b="1" sz="3527"/>
            </a:lvl8pPr>
            <a:lvl9pPr indent="-228600" lvl="8" marL="4114800" algn="l">
              <a:lnSpc>
                <a:spcPct val="90000"/>
              </a:lnSpc>
              <a:spcBef>
                <a:spcPts val="1102"/>
              </a:spcBef>
              <a:spcAft>
                <a:spcPts val="0"/>
              </a:spcAft>
              <a:buClr>
                <a:schemeClr val="dk1"/>
              </a:buClr>
              <a:buSzPts val="3527"/>
              <a:buNone/>
              <a:defRPr b="1" sz="3527"/>
            </a:lvl9pPr>
          </a:lstStyle>
          <a:p/>
        </p:txBody>
      </p:sp>
      <p:sp>
        <p:nvSpPr>
          <p:cNvPr id="43" name="Google Shape;43;p6"/>
          <p:cNvSpPr txBox="1"/>
          <p:nvPr>
            <p:ph idx="2" type="body"/>
          </p:nvPr>
        </p:nvSpPr>
        <p:spPr>
          <a:xfrm>
            <a:off x="1472912" y="5522763"/>
            <a:ext cx="9046274" cy="812315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2205"/>
              </a:spcBef>
              <a:spcAft>
                <a:spcPts val="0"/>
              </a:spcAft>
              <a:buClr>
                <a:schemeClr val="dk1"/>
              </a:buClr>
              <a:buSzPts val="1800"/>
              <a:buChar char="•"/>
              <a:defRPr/>
            </a:lvl1pPr>
            <a:lvl2pPr indent="-342900" lvl="1" marL="914400" algn="l">
              <a:lnSpc>
                <a:spcPct val="90000"/>
              </a:lnSpc>
              <a:spcBef>
                <a:spcPts val="1102"/>
              </a:spcBef>
              <a:spcAft>
                <a:spcPts val="0"/>
              </a:spcAft>
              <a:buClr>
                <a:schemeClr val="dk1"/>
              </a:buClr>
              <a:buSzPts val="1800"/>
              <a:buChar char="•"/>
              <a:defRPr/>
            </a:lvl2pPr>
            <a:lvl3pPr indent="-342900" lvl="2" marL="1371600" algn="l">
              <a:lnSpc>
                <a:spcPct val="90000"/>
              </a:lnSpc>
              <a:spcBef>
                <a:spcPts val="1102"/>
              </a:spcBef>
              <a:spcAft>
                <a:spcPts val="0"/>
              </a:spcAft>
              <a:buClr>
                <a:schemeClr val="dk1"/>
              </a:buClr>
              <a:buSzPts val="1800"/>
              <a:buChar char="•"/>
              <a:defRPr/>
            </a:lvl3pPr>
            <a:lvl4pPr indent="-342900" lvl="3" marL="1828800" algn="l">
              <a:lnSpc>
                <a:spcPct val="90000"/>
              </a:lnSpc>
              <a:spcBef>
                <a:spcPts val="1102"/>
              </a:spcBef>
              <a:spcAft>
                <a:spcPts val="0"/>
              </a:spcAft>
              <a:buClr>
                <a:schemeClr val="dk1"/>
              </a:buClr>
              <a:buSzPts val="1800"/>
              <a:buChar char="•"/>
              <a:defRPr/>
            </a:lvl4pPr>
            <a:lvl5pPr indent="-342900" lvl="4" marL="2286000" algn="l">
              <a:lnSpc>
                <a:spcPct val="90000"/>
              </a:lnSpc>
              <a:spcBef>
                <a:spcPts val="1102"/>
              </a:spcBef>
              <a:spcAft>
                <a:spcPts val="0"/>
              </a:spcAft>
              <a:buClr>
                <a:schemeClr val="dk1"/>
              </a:buClr>
              <a:buSzPts val="1800"/>
              <a:buChar char="•"/>
              <a:defRPr/>
            </a:lvl5pPr>
            <a:lvl6pPr indent="-342900" lvl="5" marL="2743200" algn="l">
              <a:lnSpc>
                <a:spcPct val="90000"/>
              </a:lnSpc>
              <a:spcBef>
                <a:spcPts val="1102"/>
              </a:spcBef>
              <a:spcAft>
                <a:spcPts val="0"/>
              </a:spcAft>
              <a:buClr>
                <a:schemeClr val="dk1"/>
              </a:buClr>
              <a:buSzPts val="1800"/>
              <a:buChar char="•"/>
              <a:defRPr/>
            </a:lvl6pPr>
            <a:lvl7pPr indent="-342900" lvl="6" marL="3200400" algn="l">
              <a:lnSpc>
                <a:spcPct val="90000"/>
              </a:lnSpc>
              <a:spcBef>
                <a:spcPts val="1102"/>
              </a:spcBef>
              <a:spcAft>
                <a:spcPts val="0"/>
              </a:spcAft>
              <a:buClr>
                <a:schemeClr val="dk1"/>
              </a:buClr>
              <a:buSzPts val="1800"/>
              <a:buChar char="•"/>
              <a:defRPr/>
            </a:lvl7pPr>
            <a:lvl8pPr indent="-342900" lvl="7" marL="3657600" algn="l">
              <a:lnSpc>
                <a:spcPct val="90000"/>
              </a:lnSpc>
              <a:spcBef>
                <a:spcPts val="1102"/>
              </a:spcBef>
              <a:spcAft>
                <a:spcPts val="0"/>
              </a:spcAft>
              <a:buClr>
                <a:schemeClr val="dk1"/>
              </a:buClr>
              <a:buSzPts val="1800"/>
              <a:buChar char="•"/>
              <a:defRPr/>
            </a:lvl8pPr>
            <a:lvl9pPr indent="-342900" lvl="8" marL="4114800" algn="l">
              <a:lnSpc>
                <a:spcPct val="90000"/>
              </a:lnSpc>
              <a:spcBef>
                <a:spcPts val="1102"/>
              </a:spcBef>
              <a:spcAft>
                <a:spcPts val="0"/>
              </a:spcAft>
              <a:buClr>
                <a:schemeClr val="dk1"/>
              </a:buClr>
              <a:buSzPts val="1800"/>
              <a:buChar char="•"/>
              <a:defRPr/>
            </a:lvl9pPr>
          </a:lstStyle>
          <a:p/>
        </p:txBody>
      </p:sp>
      <p:sp>
        <p:nvSpPr>
          <p:cNvPr id="44" name="Google Shape;44;p6"/>
          <p:cNvSpPr txBox="1"/>
          <p:nvPr>
            <p:ph idx="3" type="body"/>
          </p:nvPr>
        </p:nvSpPr>
        <p:spPr>
          <a:xfrm>
            <a:off x="10825461" y="3706342"/>
            <a:ext cx="9090826" cy="181642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2205"/>
              </a:spcBef>
              <a:spcAft>
                <a:spcPts val="0"/>
              </a:spcAft>
              <a:buClr>
                <a:schemeClr val="dk1"/>
              </a:buClr>
              <a:buSzPts val="5291"/>
              <a:buNone/>
              <a:defRPr b="1" sz="5291"/>
            </a:lvl1pPr>
            <a:lvl2pPr indent="-228600" lvl="1" marL="914400" algn="l">
              <a:lnSpc>
                <a:spcPct val="90000"/>
              </a:lnSpc>
              <a:spcBef>
                <a:spcPts val="1102"/>
              </a:spcBef>
              <a:spcAft>
                <a:spcPts val="0"/>
              </a:spcAft>
              <a:buClr>
                <a:schemeClr val="dk1"/>
              </a:buClr>
              <a:buSzPts val="4409"/>
              <a:buNone/>
              <a:defRPr b="1" sz="4409"/>
            </a:lvl2pPr>
            <a:lvl3pPr indent="-228600" lvl="2" marL="1371600" algn="l">
              <a:lnSpc>
                <a:spcPct val="90000"/>
              </a:lnSpc>
              <a:spcBef>
                <a:spcPts val="1102"/>
              </a:spcBef>
              <a:spcAft>
                <a:spcPts val="0"/>
              </a:spcAft>
              <a:buClr>
                <a:schemeClr val="dk1"/>
              </a:buClr>
              <a:buSzPts val="3968"/>
              <a:buNone/>
              <a:defRPr b="1" sz="3968"/>
            </a:lvl3pPr>
            <a:lvl4pPr indent="-228600" lvl="3" marL="1828800" algn="l">
              <a:lnSpc>
                <a:spcPct val="90000"/>
              </a:lnSpc>
              <a:spcBef>
                <a:spcPts val="1102"/>
              </a:spcBef>
              <a:spcAft>
                <a:spcPts val="0"/>
              </a:spcAft>
              <a:buClr>
                <a:schemeClr val="dk1"/>
              </a:buClr>
              <a:buSzPts val="3527"/>
              <a:buNone/>
              <a:defRPr b="1" sz="3527"/>
            </a:lvl4pPr>
            <a:lvl5pPr indent="-228600" lvl="4" marL="2286000" algn="l">
              <a:lnSpc>
                <a:spcPct val="90000"/>
              </a:lnSpc>
              <a:spcBef>
                <a:spcPts val="1102"/>
              </a:spcBef>
              <a:spcAft>
                <a:spcPts val="0"/>
              </a:spcAft>
              <a:buClr>
                <a:schemeClr val="dk1"/>
              </a:buClr>
              <a:buSzPts val="3527"/>
              <a:buNone/>
              <a:defRPr b="1" sz="3527"/>
            </a:lvl5pPr>
            <a:lvl6pPr indent="-228600" lvl="5" marL="2743200" algn="l">
              <a:lnSpc>
                <a:spcPct val="90000"/>
              </a:lnSpc>
              <a:spcBef>
                <a:spcPts val="1102"/>
              </a:spcBef>
              <a:spcAft>
                <a:spcPts val="0"/>
              </a:spcAft>
              <a:buClr>
                <a:schemeClr val="dk1"/>
              </a:buClr>
              <a:buSzPts val="3527"/>
              <a:buNone/>
              <a:defRPr b="1" sz="3527"/>
            </a:lvl6pPr>
            <a:lvl7pPr indent="-228600" lvl="6" marL="3200400" algn="l">
              <a:lnSpc>
                <a:spcPct val="90000"/>
              </a:lnSpc>
              <a:spcBef>
                <a:spcPts val="1102"/>
              </a:spcBef>
              <a:spcAft>
                <a:spcPts val="0"/>
              </a:spcAft>
              <a:buClr>
                <a:schemeClr val="dk1"/>
              </a:buClr>
              <a:buSzPts val="3527"/>
              <a:buNone/>
              <a:defRPr b="1" sz="3527"/>
            </a:lvl7pPr>
            <a:lvl8pPr indent="-228600" lvl="7" marL="3657600" algn="l">
              <a:lnSpc>
                <a:spcPct val="90000"/>
              </a:lnSpc>
              <a:spcBef>
                <a:spcPts val="1102"/>
              </a:spcBef>
              <a:spcAft>
                <a:spcPts val="0"/>
              </a:spcAft>
              <a:buClr>
                <a:schemeClr val="dk1"/>
              </a:buClr>
              <a:buSzPts val="3527"/>
              <a:buNone/>
              <a:defRPr b="1" sz="3527"/>
            </a:lvl8pPr>
            <a:lvl9pPr indent="-228600" lvl="8" marL="4114800" algn="l">
              <a:lnSpc>
                <a:spcPct val="90000"/>
              </a:lnSpc>
              <a:spcBef>
                <a:spcPts val="1102"/>
              </a:spcBef>
              <a:spcAft>
                <a:spcPts val="0"/>
              </a:spcAft>
              <a:buClr>
                <a:schemeClr val="dk1"/>
              </a:buClr>
              <a:buSzPts val="3527"/>
              <a:buNone/>
              <a:defRPr b="1" sz="3527"/>
            </a:lvl9pPr>
          </a:lstStyle>
          <a:p/>
        </p:txBody>
      </p:sp>
      <p:sp>
        <p:nvSpPr>
          <p:cNvPr id="45" name="Google Shape;45;p6"/>
          <p:cNvSpPr txBox="1"/>
          <p:nvPr>
            <p:ph idx="4" type="body"/>
          </p:nvPr>
        </p:nvSpPr>
        <p:spPr>
          <a:xfrm>
            <a:off x="10825461" y="5522763"/>
            <a:ext cx="9090826" cy="812315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2205"/>
              </a:spcBef>
              <a:spcAft>
                <a:spcPts val="0"/>
              </a:spcAft>
              <a:buClr>
                <a:schemeClr val="dk1"/>
              </a:buClr>
              <a:buSzPts val="1800"/>
              <a:buChar char="•"/>
              <a:defRPr/>
            </a:lvl1pPr>
            <a:lvl2pPr indent="-342900" lvl="1" marL="914400" algn="l">
              <a:lnSpc>
                <a:spcPct val="90000"/>
              </a:lnSpc>
              <a:spcBef>
                <a:spcPts val="1102"/>
              </a:spcBef>
              <a:spcAft>
                <a:spcPts val="0"/>
              </a:spcAft>
              <a:buClr>
                <a:schemeClr val="dk1"/>
              </a:buClr>
              <a:buSzPts val="1800"/>
              <a:buChar char="•"/>
              <a:defRPr/>
            </a:lvl2pPr>
            <a:lvl3pPr indent="-342900" lvl="2" marL="1371600" algn="l">
              <a:lnSpc>
                <a:spcPct val="90000"/>
              </a:lnSpc>
              <a:spcBef>
                <a:spcPts val="1102"/>
              </a:spcBef>
              <a:spcAft>
                <a:spcPts val="0"/>
              </a:spcAft>
              <a:buClr>
                <a:schemeClr val="dk1"/>
              </a:buClr>
              <a:buSzPts val="1800"/>
              <a:buChar char="•"/>
              <a:defRPr/>
            </a:lvl3pPr>
            <a:lvl4pPr indent="-342900" lvl="3" marL="1828800" algn="l">
              <a:lnSpc>
                <a:spcPct val="90000"/>
              </a:lnSpc>
              <a:spcBef>
                <a:spcPts val="1102"/>
              </a:spcBef>
              <a:spcAft>
                <a:spcPts val="0"/>
              </a:spcAft>
              <a:buClr>
                <a:schemeClr val="dk1"/>
              </a:buClr>
              <a:buSzPts val="1800"/>
              <a:buChar char="•"/>
              <a:defRPr/>
            </a:lvl4pPr>
            <a:lvl5pPr indent="-342900" lvl="4" marL="2286000" algn="l">
              <a:lnSpc>
                <a:spcPct val="90000"/>
              </a:lnSpc>
              <a:spcBef>
                <a:spcPts val="1102"/>
              </a:spcBef>
              <a:spcAft>
                <a:spcPts val="0"/>
              </a:spcAft>
              <a:buClr>
                <a:schemeClr val="dk1"/>
              </a:buClr>
              <a:buSzPts val="1800"/>
              <a:buChar char="•"/>
              <a:defRPr/>
            </a:lvl5pPr>
            <a:lvl6pPr indent="-342900" lvl="5" marL="2743200" algn="l">
              <a:lnSpc>
                <a:spcPct val="90000"/>
              </a:lnSpc>
              <a:spcBef>
                <a:spcPts val="1102"/>
              </a:spcBef>
              <a:spcAft>
                <a:spcPts val="0"/>
              </a:spcAft>
              <a:buClr>
                <a:schemeClr val="dk1"/>
              </a:buClr>
              <a:buSzPts val="1800"/>
              <a:buChar char="•"/>
              <a:defRPr/>
            </a:lvl6pPr>
            <a:lvl7pPr indent="-342900" lvl="6" marL="3200400" algn="l">
              <a:lnSpc>
                <a:spcPct val="90000"/>
              </a:lnSpc>
              <a:spcBef>
                <a:spcPts val="1102"/>
              </a:spcBef>
              <a:spcAft>
                <a:spcPts val="0"/>
              </a:spcAft>
              <a:buClr>
                <a:schemeClr val="dk1"/>
              </a:buClr>
              <a:buSzPts val="1800"/>
              <a:buChar char="•"/>
              <a:defRPr/>
            </a:lvl7pPr>
            <a:lvl8pPr indent="-342900" lvl="7" marL="3657600" algn="l">
              <a:lnSpc>
                <a:spcPct val="90000"/>
              </a:lnSpc>
              <a:spcBef>
                <a:spcPts val="1102"/>
              </a:spcBef>
              <a:spcAft>
                <a:spcPts val="0"/>
              </a:spcAft>
              <a:buClr>
                <a:schemeClr val="dk1"/>
              </a:buClr>
              <a:buSzPts val="1800"/>
              <a:buChar char="•"/>
              <a:defRPr/>
            </a:lvl8pPr>
            <a:lvl9pPr indent="-342900" lvl="8" marL="4114800" algn="l">
              <a:lnSpc>
                <a:spcPct val="90000"/>
              </a:lnSpc>
              <a:spcBef>
                <a:spcPts val="1102"/>
              </a:spcBef>
              <a:spcAft>
                <a:spcPts val="0"/>
              </a:spcAft>
              <a:buClr>
                <a:schemeClr val="dk1"/>
              </a:buClr>
              <a:buSzPts val="1800"/>
              <a:buChar char="•"/>
              <a:defRPr/>
            </a:lvl9pPr>
          </a:lstStyle>
          <a:p/>
        </p:txBody>
      </p:sp>
      <p:sp>
        <p:nvSpPr>
          <p:cNvPr id="46" name="Google Shape;46;p6"/>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1470124" y="804969"/>
            <a:ext cx="18443377" cy="29223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472909" y="1007957"/>
            <a:ext cx="6896776" cy="3527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7055"/>
              <a:buFont typeface="Calibri"/>
              <a:buNone/>
              <a:defRPr sz="70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9090826" y="2176910"/>
            <a:ext cx="10825460" cy="10744538"/>
          </a:xfrm>
          <a:prstGeom prst="rect">
            <a:avLst/>
          </a:prstGeom>
          <a:noFill/>
          <a:ln>
            <a:noFill/>
          </a:ln>
        </p:spPr>
        <p:txBody>
          <a:bodyPr anchorCtr="0" anchor="t" bIns="45700" lIns="91425" spcFirstLastPara="1" rIns="91425" wrap="square" tIns="45700">
            <a:noAutofit/>
          </a:bodyPr>
          <a:lstStyle>
            <a:lvl1pPr indent="-676592" lvl="0" marL="457200" algn="l">
              <a:lnSpc>
                <a:spcPct val="90000"/>
              </a:lnSpc>
              <a:spcBef>
                <a:spcPts val="2205"/>
              </a:spcBef>
              <a:spcAft>
                <a:spcPts val="0"/>
              </a:spcAft>
              <a:buClr>
                <a:schemeClr val="dk1"/>
              </a:buClr>
              <a:buSzPts val="7055"/>
              <a:buChar char="•"/>
              <a:defRPr sz="7055"/>
            </a:lvl1pPr>
            <a:lvl2pPr indent="-620585" lvl="1" marL="914400" algn="l">
              <a:lnSpc>
                <a:spcPct val="90000"/>
              </a:lnSpc>
              <a:spcBef>
                <a:spcPts val="1102"/>
              </a:spcBef>
              <a:spcAft>
                <a:spcPts val="0"/>
              </a:spcAft>
              <a:buClr>
                <a:schemeClr val="dk1"/>
              </a:buClr>
              <a:buSzPts val="6173"/>
              <a:buChar char="•"/>
              <a:defRPr sz="6173"/>
            </a:lvl2pPr>
            <a:lvl3pPr indent="-564578" lvl="2" marL="1371600" algn="l">
              <a:lnSpc>
                <a:spcPct val="90000"/>
              </a:lnSpc>
              <a:spcBef>
                <a:spcPts val="1102"/>
              </a:spcBef>
              <a:spcAft>
                <a:spcPts val="0"/>
              </a:spcAft>
              <a:buClr>
                <a:schemeClr val="dk1"/>
              </a:buClr>
              <a:buSzPts val="5291"/>
              <a:buChar char="•"/>
              <a:defRPr sz="5291"/>
            </a:lvl3pPr>
            <a:lvl4pPr indent="-508571" lvl="3" marL="1828800" algn="l">
              <a:lnSpc>
                <a:spcPct val="90000"/>
              </a:lnSpc>
              <a:spcBef>
                <a:spcPts val="1102"/>
              </a:spcBef>
              <a:spcAft>
                <a:spcPts val="0"/>
              </a:spcAft>
              <a:buClr>
                <a:schemeClr val="dk1"/>
              </a:buClr>
              <a:buSzPts val="4409"/>
              <a:buChar char="•"/>
              <a:defRPr sz="4409"/>
            </a:lvl4pPr>
            <a:lvl5pPr indent="-508571" lvl="4" marL="2286000" algn="l">
              <a:lnSpc>
                <a:spcPct val="90000"/>
              </a:lnSpc>
              <a:spcBef>
                <a:spcPts val="1102"/>
              </a:spcBef>
              <a:spcAft>
                <a:spcPts val="0"/>
              </a:spcAft>
              <a:buClr>
                <a:schemeClr val="dk1"/>
              </a:buClr>
              <a:buSzPts val="4409"/>
              <a:buChar char="•"/>
              <a:defRPr sz="4409"/>
            </a:lvl5pPr>
            <a:lvl6pPr indent="-508571" lvl="5" marL="2743200" algn="l">
              <a:lnSpc>
                <a:spcPct val="90000"/>
              </a:lnSpc>
              <a:spcBef>
                <a:spcPts val="1102"/>
              </a:spcBef>
              <a:spcAft>
                <a:spcPts val="0"/>
              </a:spcAft>
              <a:buClr>
                <a:schemeClr val="dk1"/>
              </a:buClr>
              <a:buSzPts val="4409"/>
              <a:buChar char="•"/>
              <a:defRPr sz="4409"/>
            </a:lvl6pPr>
            <a:lvl7pPr indent="-508571" lvl="6" marL="3200400" algn="l">
              <a:lnSpc>
                <a:spcPct val="90000"/>
              </a:lnSpc>
              <a:spcBef>
                <a:spcPts val="1102"/>
              </a:spcBef>
              <a:spcAft>
                <a:spcPts val="0"/>
              </a:spcAft>
              <a:buClr>
                <a:schemeClr val="dk1"/>
              </a:buClr>
              <a:buSzPts val="4409"/>
              <a:buChar char="•"/>
              <a:defRPr sz="4409"/>
            </a:lvl7pPr>
            <a:lvl8pPr indent="-508571" lvl="7" marL="3657600" algn="l">
              <a:lnSpc>
                <a:spcPct val="90000"/>
              </a:lnSpc>
              <a:spcBef>
                <a:spcPts val="1102"/>
              </a:spcBef>
              <a:spcAft>
                <a:spcPts val="0"/>
              </a:spcAft>
              <a:buClr>
                <a:schemeClr val="dk1"/>
              </a:buClr>
              <a:buSzPts val="4409"/>
              <a:buChar char="•"/>
              <a:defRPr sz="4409"/>
            </a:lvl8pPr>
            <a:lvl9pPr indent="-508571" lvl="8" marL="4114800" algn="l">
              <a:lnSpc>
                <a:spcPct val="90000"/>
              </a:lnSpc>
              <a:spcBef>
                <a:spcPts val="1102"/>
              </a:spcBef>
              <a:spcAft>
                <a:spcPts val="0"/>
              </a:spcAft>
              <a:buClr>
                <a:schemeClr val="dk1"/>
              </a:buClr>
              <a:buSzPts val="4409"/>
              <a:buChar char="•"/>
              <a:defRPr sz="4409"/>
            </a:lvl9pPr>
          </a:lstStyle>
          <a:p/>
        </p:txBody>
      </p:sp>
      <p:sp>
        <p:nvSpPr>
          <p:cNvPr id="61" name="Google Shape;61;p9"/>
          <p:cNvSpPr txBox="1"/>
          <p:nvPr>
            <p:ph idx="2" type="body"/>
          </p:nvPr>
        </p:nvSpPr>
        <p:spPr>
          <a:xfrm>
            <a:off x="1472909" y="4535805"/>
            <a:ext cx="6896776" cy="8403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2205"/>
              </a:spcBef>
              <a:spcAft>
                <a:spcPts val="0"/>
              </a:spcAft>
              <a:buClr>
                <a:schemeClr val="dk1"/>
              </a:buClr>
              <a:buSzPts val="3527"/>
              <a:buNone/>
              <a:defRPr sz="3527"/>
            </a:lvl1pPr>
            <a:lvl2pPr indent="-228600" lvl="1" marL="914400" algn="l">
              <a:lnSpc>
                <a:spcPct val="90000"/>
              </a:lnSpc>
              <a:spcBef>
                <a:spcPts val="1102"/>
              </a:spcBef>
              <a:spcAft>
                <a:spcPts val="0"/>
              </a:spcAft>
              <a:buClr>
                <a:schemeClr val="dk1"/>
              </a:buClr>
              <a:buSzPts val="3086"/>
              <a:buNone/>
              <a:defRPr sz="3086"/>
            </a:lvl2pPr>
            <a:lvl3pPr indent="-228600" lvl="2" marL="1371600" algn="l">
              <a:lnSpc>
                <a:spcPct val="90000"/>
              </a:lnSpc>
              <a:spcBef>
                <a:spcPts val="1102"/>
              </a:spcBef>
              <a:spcAft>
                <a:spcPts val="0"/>
              </a:spcAft>
              <a:buClr>
                <a:schemeClr val="dk1"/>
              </a:buClr>
              <a:buSzPts val="2646"/>
              <a:buNone/>
              <a:defRPr sz="2646"/>
            </a:lvl3pPr>
            <a:lvl4pPr indent="-228600" lvl="3" marL="1828800" algn="l">
              <a:lnSpc>
                <a:spcPct val="90000"/>
              </a:lnSpc>
              <a:spcBef>
                <a:spcPts val="1102"/>
              </a:spcBef>
              <a:spcAft>
                <a:spcPts val="0"/>
              </a:spcAft>
              <a:buClr>
                <a:schemeClr val="dk1"/>
              </a:buClr>
              <a:buSzPts val="2205"/>
              <a:buNone/>
              <a:defRPr sz="2205"/>
            </a:lvl4pPr>
            <a:lvl5pPr indent="-228600" lvl="4" marL="2286000" algn="l">
              <a:lnSpc>
                <a:spcPct val="90000"/>
              </a:lnSpc>
              <a:spcBef>
                <a:spcPts val="1102"/>
              </a:spcBef>
              <a:spcAft>
                <a:spcPts val="0"/>
              </a:spcAft>
              <a:buClr>
                <a:schemeClr val="dk1"/>
              </a:buClr>
              <a:buSzPts val="2205"/>
              <a:buNone/>
              <a:defRPr sz="2205"/>
            </a:lvl5pPr>
            <a:lvl6pPr indent="-228600" lvl="5" marL="2743200" algn="l">
              <a:lnSpc>
                <a:spcPct val="90000"/>
              </a:lnSpc>
              <a:spcBef>
                <a:spcPts val="1102"/>
              </a:spcBef>
              <a:spcAft>
                <a:spcPts val="0"/>
              </a:spcAft>
              <a:buClr>
                <a:schemeClr val="dk1"/>
              </a:buClr>
              <a:buSzPts val="2205"/>
              <a:buNone/>
              <a:defRPr sz="2205"/>
            </a:lvl6pPr>
            <a:lvl7pPr indent="-228600" lvl="6" marL="3200400" algn="l">
              <a:lnSpc>
                <a:spcPct val="90000"/>
              </a:lnSpc>
              <a:spcBef>
                <a:spcPts val="1102"/>
              </a:spcBef>
              <a:spcAft>
                <a:spcPts val="0"/>
              </a:spcAft>
              <a:buClr>
                <a:schemeClr val="dk1"/>
              </a:buClr>
              <a:buSzPts val="2205"/>
              <a:buNone/>
              <a:defRPr sz="2205"/>
            </a:lvl7pPr>
            <a:lvl8pPr indent="-228600" lvl="7" marL="3657600" algn="l">
              <a:lnSpc>
                <a:spcPct val="90000"/>
              </a:lnSpc>
              <a:spcBef>
                <a:spcPts val="1102"/>
              </a:spcBef>
              <a:spcAft>
                <a:spcPts val="0"/>
              </a:spcAft>
              <a:buClr>
                <a:schemeClr val="dk1"/>
              </a:buClr>
              <a:buSzPts val="2205"/>
              <a:buNone/>
              <a:defRPr sz="2205"/>
            </a:lvl8pPr>
            <a:lvl9pPr indent="-228600" lvl="8" marL="4114800" algn="l">
              <a:lnSpc>
                <a:spcPct val="90000"/>
              </a:lnSpc>
              <a:spcBef>
                <a:spcPts val="1102"/>
              </a:spcBef>
              <a:spcAft>
                <a:spcPts val="0"/>
              </a:spcAft>
              <a:buClr>
                <a:schemeClr val="dk1"/>
              </a:buClr>
              <a:buSzPts val="2205"/>
              <a:buNone/>
              <a:defRPr sz="2205"/>
            </a:lvl9pPr>
          </a:lstStyle>
          <a:p/>
        </p:txBody>
      </p:sp>
      <p:sp>
        <p:nvSpPr>
          <p:cNvPr id="62" name="Google Shape;62;p9"/>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472909" y="1007957"/>
            <a:ext cx="6896776" cy="3527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7055"/>
              <a:buFont typeface="Calibri"/>
              <a:buNone/>
              <a:defRPr sz="70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9090826" y="2176910"/>
            <a:ext cx="10825460" cy="107445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2205"/>
              </a:spcBef>
              <a:spcAft>
                <a:spcPts val="0"/>
              </a:spcAft>
              <a:buClr>
                <a:schemeClr val="dk1"/>
              </a:buClr>
              <a:buSzPts val="7055"/>
              <a:buFont typeface="Arial"/>
              <a:buNone/>
              <a:defRPr b="0" i="0" sz="7055" u="none" cap="none" strike="noStrike">
                <a:solidFill>
                  <a:schemeClr val="dk1"/>
                </a:solidFill>
                <a:latin typeface="Calibri"/>
                <a:ea typeface="Calibri"/>
                <a:cs typeface="Calibri"/>
                <a:sym typeface="Calibri"/>
              </a:defRPr>
            </a:lvl1pPr>
            <a:lvl2pPr lvl="1" marR="0" rtl="0" algn="l">
              <a:lnSpc>
                <a:spcPct val="90000"/>
              </a:lnSpc>
              <a:spcBef>
                <a:spcPts val="1102"/>
              </a:spcBef>
              <a:spcAft>
                <a:spcPts val="0"/>
              </a:spcAft>
              <a:buClr>
                <a:schemeClr val="dk1"/>
              </a:buClr>
              <a:buSzPts val="6173"/>
              <a:buFont typeface="Arial"/>
              <a:buNone/>
              <a:defRPr b="0" i="0" sz="6173" u="none" cap="none" strike="noStrike">
                <a:solidFill>
                  <a:schemeClr val="dk1"/>
                </a:solidFill>
                <a:latin typeface="Calibri"/>
                <a:ea typeface="Calibri"/>
                <a:cs typeface="Calibri"/>
                <a:sym typeface="Calibri"/>
              </a:defRPr>
            </a:lvl2pPr>
            <a:lvl3pPr lvl="2" marR="0" rtl="0" algn="l">
              <a:lnSpc>
                <a:spcPct val="90000"/>
              </a:lnSpc>
              <a:spcBef>
                <a:spcPts val="1102"/>
              </a:spcBef>
              <a:spcAft>
                <a:spcPts val="0"/>
              </a:spcAft>
              <a:buClr>
                <a:schemeClr val="dk1"/>
              </a:buClr>
              <a:buSzPts val="5291"/>
              <a:buFont typeface="Arial"/>
              <a:buNone/>
              <a:defRPr b="0" i="0" sz="5291" u="none" cap="none" strike="noStrike">
                <a:solidFill>
                  <a:schemeClr val="dk1"/>
                </a:solidFill>
                <a:latin typeface="Calibri"/>
                <a:ea typeface="Calibri"/>
                <a:cs typeface="Calibri"/>
                <a:sym typeface="Calibri"/>
              </a:defRPr>
            </a:lvl3pPr>
            <a:lvl4pPr lvl="3" marR="0" rtl="0" algn="l">
              <a:lnSpc>
                <a:spcPct val="90000"/>
              </a:lnSpc>
              <a:spcBef>
                <a:spcPts val="1102"/>
              </a:spcBef>
              <a:spcAft>
                <a:spcPts val="0"/>
              </a:spcAft>
              <a:buClr>
                <a:schemeClr val="dk1"/>
              </a:buClr>
              <a:buSzPts val="4409"/>
              <a:buFont typeface="Arial"/>
              <a:buNone/>
              <a:defRPr b="0" i="0" sz="4409" u="none" cap="none" strike="noStrike">
                <a:solidFill>
                  <a:schemeClr val="dk1"/>
                </a:solidFill>
                <a:latin typeface="Calibri"/>
                <a:ea typeface="Calibri"/>
                <a:cs typeface="Calibri"/>
                <a:sym typeface="Calibri"/>
              </a:defRPr>
            </a:lvl4pPr>
            <a:lvl5pPr lvl="4" marR="0" rtl="0" algn="l">
              <a:lnSpc>
                <a:spcPct val="90000"/>
              </a:lnSpc>
              <a:spcBef>
                <a:spcPts val="1102"/>
              </a:spcBef>
              <a:spcAft>
                <a:spcPts val="0"/>
              </a:spcAft>
              <a:buClr>
                <a:schemeClr val="dk1"/>
              </a:buClr>
              <a:buSzPts val="4409"/>
              <a:buFont typeface="Arial"/>
              <a:buNone/>
              <a:defRPr b="0" i="0" sz="4409" u="none" cap="none" strike="noStrike">
                <a:solidFill>
                  <a:schemeClr val="dk1"/>
                </a:solidFill>
                <a:latin typeface="Calibri"/>
                <a:ea typeface="Calibri"/>
                <a:cs typeface="Calibri"/>
                <a:sym typeface="Calibri"/>
              </a:defRPr>
            </a:lvl5pPr>
            <a:lvl6pPr lvl="5" marR="0" rtl="0" algn="l">
              <a:lnSpc>
                <a:spcPct val="90000"/>
              </a:lnSpc>
              <a:spcBef>
                <a:spcPts val="1102"/>
              </a:spcBef>
              <a:spcAft>
                <a:spcPts val="0"/>
              </a:spcAft>
              <a:buClr>
                <a:schemeClr val="dk1"/>
              </a:buClr>
              <a:buSzPts val="4409"/>
              <a:buFont typeface="Arial"/>
              <a:buNone/>
              <a:defRPr b="0" i="0" sz="4409" u="none" cap="none" strike="noStrike">
                <a:solidFill>
                  <a:schemeClr val="dk1"/>
                </a:solidFill>
                <a:latin typeface="Calibri"/>
                <a:ea typeface="Calibri"/>
                <a:cs typeface="Calibri"/>
                <a:sym typeface="Calibri"/>
              </a:defRPr>
            </a:lvl6pPr>
            <a:lvl7pPr lvl="6" marR="0" rtl="0" algn="l">
              <a:lnSpc>
                <a:spcPct val="90000"/>
              </a:lnSpc>
              <a:spcBef>
                <a:spcPts val="1102"/>
              </a:spcBef>
              <a:spcAft>
                <a:spcPts val="0"/>
              </a:spcAft>
              <a:buClr>
                <a:schemeClr val="dk1"/>
              </a:buClr>
              <a:buSzPts val="4409"/>
              <a:buFont typeface="Arial"/>
              <a:buNone/>
              <a:defRPr b="0" i="0" sz="4409" u="none" cap="none" strike="noStrike">
                <a:solidFill>
                  <a:schemeClr val="dk1"/>
                </a:solidFill>
                <a:latin typeface="Calibri"/>
                <a:ea typeface="Calibri"/>
                <a:cs typeface="Calibri"/>
                <a:sym typeface="Calibri"/>
              </a:defRPr>
            </a:lvl7pPr>
            <a:lvl8pPr lvl="7" marR="0" rtl="0" algn="l">
              <a:lnSpc>
                <a:spcPct val="90000"/>
              </a:lnSpc>
              <a:spcBef>
                <a:spcPts val="1102"/>
              </a:spcBef>
              <a:spcAft>
                <a:spcPts val="0"/>
              </a:spcAft>
              <a:buClr>
                <a:schemeClr val="dk1"/>
              </a:buClr>
              <a:buSzPts val="4409"/>
              <a:buFont typeface="Arial"/>
              <a:buNone/>
              <a:defRPr b="0" i="0" sz="4409" u="none" cap="none" strike="noStrike">
                <a:solidFill>
                  <a:schemeClr val="dk1"/>
                </a:solidFill>
                <a:latin typeface="Calibri"/>
                <a:ea typeface="Calibri"/>
                <a:cs typeface="Calibri"/>
                <a:sym typeface="Calibri"/>
              </a:defRPr>
            </a:lvl8pPr>
            <a:lvl9pPr lvl="8" marR="0" rtl="0" algn="l">
              <a:lnSpc>
                <a:spcPct val="90000"/>
              </a:lnSpc>
              <a:spcBef>
                <a:spcPts val="1102"/>
              </a:spcBef>
              <a:spcAft>
                <a:spcPts val="0"/>
              </a:spcAft>
              <a:buClr>
                <a:schemeClr val="dk1"/>
              </a:buClr>
              <a:buSzPts val="4409"/>
              <a:buFont typeface="Arial"/>
              <a:buNone/>
              <a:defRPr b="0" i="0" sz="4409"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472909" y="4535805"/>
            <a:ext cx="6896776" cy="8403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2205"/>
              </a:spcBef>
              <a:spcAft>
                <a:spcPts val="0"/>
              </a:spcAft>
              <a:buClr>
                <a:schemeClr val="dk1"/>
              </a:buClr>
              <a:buSzPts val="3527"/>
              <a:buNone/>
              <a:defRPr sz="3527"/>
            </a:lvl1pPr>
            <a:lvl2pPr indent="-228600" lvl="1" marL="914400" algn="l">
              <a:lnSpc>
                <a:spcPct val="90000"/>
              </a:lnSpc>
              <a:spcBef>
                <a:spcPts val="1102"/>
              </a:spcBef>
              <a:spcAft>
                <a:spcPts val="0"/>
              </a:spcAft>
              <a:buClr>
                <a:schemeClr val="dk1"/>
              </a:buClr>
              <a:buSzPts val="3086"/>
              <a:buNone/>
              <a:defRPr sz="3086"/>
            </a:lvl2pPr>
            <a:lvl3pPr indent="-228600" lvl="2" marL="1371600" algn="l">
              <a:lnSpc>
                <a:spcPct val="90000"/>
              </a:lnSpc>
              <a:spcBef>
                <a:spcPts val="1102"/>
              </a:spcBef>
              <a:spcAft>
                <a:spcPts val="0"/>
              </a:spcAft>
              <a:buClr>
                <a:schemeClr val="dk1"/>
              </a:buClr>
              <a:buSzPts val="2646"/>
              <a:buNone/>
              <a:defRPr sz="2646"/>
            </a:lvl3pPr>
            <a:lvl4pPr indent="-228600" lvl="3" marL="1828800" algn="l">
              <a:lnSpc>
                <a:spcPct val="90000"/>
              </a:lnSpc>
              <a:spcBef>
                <a:spcPts val="1102"/>
              </a:spcBef>
              <a:spcAft>
                <a:spcPts val="0"/>
              </a:spcAft>
              <a:buClr>
                <a:schemeClr val="dk1"/>
              </a:buClr>
              <a:buSzPts val="2205"/>
              <a:buNone/>
              <a:defRPr sz="2205"/>
            </a:lvl4pPr>
            <a:lvl5pPr indent="-228600" lvl="4" marL="2286000" algn="l">
              <a:lnSpc>
                <a:spcPct val="90000"/>
              </a:lnSpc>
              <a:spcBef>
                <a:spcPts val="1102"/>
              </a:spcBef>
              <a:spcAft>
                <a:spcPts val="0"/>
              </a:spcAft>
              <a:buClr>
                <a:schemeClr val="dk1"/>
              </a:buClr>
              <a:buSzPts val="2205"/>
              <a:buNone/>
              <a:defRPr sz="2205"/>
            </a:lvl5pPr>
            <a:lvl6pPr indent="-228600" lvl="5" marL="2743200" algn="l">
              <a:lnSpc>
                <a:spcPct val="90000"/>
              </a:lnSpc>
              <a:spcBef>
                <a:spcPts val="1102"/>
              </a:spcBef>
              <a:spcAft>
                <a:spcPts val="0"/>
              </a:spcAft>
              <a:buClr>
                <a:schemeClr val="dk1"/>
              </a:buClr>
              <a:buSzPts val="2205"/>
              <a:buNone/>
              <a:defRPr sz="2205"/>
            </a:lvl6pPr>
            <a:lvl7pPr indent="-228600" lvl="6" marL="3200400" algn="l">
              <a:lnSpc>
                <a:spcPct val="90000"/>
              </a:lnSpc>
              <a:spcBef>
                <a:spcPts val="1102"/>
              </a:spcBef>
              <a:spcAft>
                <a:spcPts val="0"/>
              </a:spcAft>
              <a:buClr>
                <a:schemeClr val="dk1"/>
              </a:buClr>
              <a:buSzPts val="2205"/>
              <a:buNone/>
              <a:defRPr sz="2205"/>
            </a:lvl7pPr>
            <a:lvl8pPr indent="-228600" lvl="7" marL="3657600" algn="l">
              <a:lnSpc>
                <a:spcPct val="90000"/>
              </a:lnSpc>
              <a:spcBef>
                <a:spcPts val="1102"/>
              </a:spcBef>
              <a:spcAft>
                <a:spcPts val="0"/>
              </a:spcAft>
              <a:buClr>
                <a:schemeClr val="dk1"/>
              </a:buClr>
              <a:buSzPts val="2205"/>
              <a:buNone/>
              <a:defRPr sz="2205"/>
            </a:lvl8pPr>
            <a:lvl9pPr indent="-228600" lvl="8" marL="4114800" algn="l">
              <a:lnSpc>
                <a:spcPct val="90000"/>
              </a:lnSpc>
              <a:spcBef>
                <a:spcPts val="1102"/>
              </a:spcBef>
              <a:spcAft>
                <a:spcPts val="0"/>
              </a:spcAft>
              <a:buClr>
                <a:schemeClr val="dk1"/>
              </a:buClr>
              <a:buSzPts val="2205"/>
              <a:buNone/>
              <a:defRPr sz="2205"/>
            </a:lvl9pPr>
          </a:lstStyle>
          <a:p/>
        </p:txBody>
      </p:sp>
      <p:sp>
        <p:nvSpPr>
          <p:cNvPr id="69" name="Google Shape;69;p10"/>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470124" y="804969"/>
            <a:ext cx="18443377" cy="292237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9700"/>
              <a:buFont typeface="Calibri"/>
              <a:buNone/>
              <a:defRPr b="0" i="0" sz="97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470124" y="4024827"/>
            <a:ext cx="18443377" cy="9593089"/>
          </a:xfrm>
          <a:prstGeom prst="rect">
            <a:avLst/>
          </a:prstGeom>
          <a:noFill/>
          <a:ln>
            <a:noFill/>
          </a:ln>
        </p:spPr>
        <p:txBody>
          <a:bodyPr anchorCtr="0" anchor="t" bIns="45700" lIns="91425" spcFirstLastPara="1" rIns="91425" wrap="square" tIns="45700">
            <a:noAutofit/>
          </a:bodyPr>
          <a:lstStyle>
            <a:lvl1pPr indent="-620585" lvl="0" marL="457200" marR="0" rtl="0" algn="l">
              <a:lnSpc>
                <a:spcPct val="90000"/>
              </a:lnSpc>
              <a:spcBef>
                <a:spcPts val="2205"/>
              </a:spcBef>
              <a:spcAft>
                <a:spcPts val="0"/>
              </a:spcAft>
              <a:buClr>
                <a:schemeClr val="dk1"/>
              </a:buClr>
              <a:buSzPts val="6173"/>
              <a:buFont typeface="Arial"/>
              <a:buChar char="•"/>
              <a:defRPr b="0" i="0" sz="6173" u="none" cap="none" strike="noStrike">
                <a:solidFill>
                  <a:schemeClr val="dk1"/>
                </a:solidFill>
                <a:latin typeface="Calibri"/>
                <a:ea typeface="Calibri"/>
                <a:cs typeface="Calibri"/>
                <a:sym typeface="Calibri"/>
              </a:defRPr>
            </a:lvl1pPr>
            <a:lvl2pPr indent="-564578" lvl="1" marL="914400" marR="0" rtl="0" algn="l">
              <a:lnSpc>
                <a:spcPct val="90000"/>
              </a:lnSpc>
              <a:spcBef>
                <a:spcPts val="1102"/>
              </a:spcBef>
              <a:spcAft>
                <a:spcPts val="0"/>
              </a:spcAft>
              <a:buClr>
                <a:schemeClr val="dk1"/>
              </a:buClr>
              <a:buSzPts val="5291"/>
              <a:buFont typeface="Arial"/>
              <a:buChar char="•"/>
              <a:defRPr b="0" i="0" sz="5291" u="none" cap="none" strike="noStrike">
                <a:solidFill>
                  <a:schemeClr val="dk1"/>
                </a:solidFill>
                <a:latin typeface="Calibri"/>
                <a:ea typeface="Calibri"/>
                <a:cs typeface="Calibri"/>
                <a:sym typeface="Calibri"/>
              </a:defRPr>
            </a:lvl2pPr>
            <a:lvl3pPr indent="-508571" lvl="2" marL="1371600" marR="0" rtl="0" algn="l">
              <a:lnSpc>
                <a:spcPct val="90000"/>
              </a:lnSpc>
              <a:spcBef>
                <a:spcPts val="1102"/>
              </a:spcBef>
              <a:spcAft>
                <a:spcPts val="0"/>
              </a:spcAft>
              <a:buClr>
                <a:schemeClr val="dk1"/>
              </a:buClr>
              <a:buSzPts val="4409"/>
              <a:buFont typeface="Arial"/>
              <a:buChar char="•"/>
              <a:defRPr b="0" i="0" sz="4409" u="none" cap="none" strike="noStrike">
                <a:solidFill>
                  <a:schemeClr val="dk1"/>
                </a:solidFill>
                <a:latin typeface="Calibri"/>
                <a:ea typeface="Calibri"/>
                <a:cs typeface="Calibri"/>
                <a:sym typeface="Calibri"/>
              </a:defRPr>
            </a:lvl3pPr>
            <a:lvl4pPr indent="-480567" lvl="3" marL="1828800" marR="0" rtl="0" algn="l">
              <a:lnSpc>
                <a:spcPct val="90000"/>
              </a:lnSpc>
              <a:spcBef>
                <a:spcPts val="1102"/>
              </a:spcBef>
              <a:spcAft>
                <a:spcPts val="0"/>
              </a:spcAft>
              <a:buClr>
                <a:schemeClr val="dk1"/>
              </a:buClr>
              <a:buSzPts val="3968"/>
              <a:buFont typeface="Arial"/>
              <a:buChar char="•"/>
              <a:defRPr b="0" i="0" sz="3968" u="none" cap="none" strike="noStrike">
                <a:solidFill>
                  <a:schemeClr val="dk1"/>
                </a:solidFill>
                <a:latin typeface="Calibri"/>
                <a:ea typeface="Calibri"/>
                <a:cs typeface="Calibri"/>
                <a:sym typeface="Calibri"/>
              </a:defRPr>
            </a:lvl4pPr>
            <a:lvl5pPr indent="-480567" lvl="4" marL="2286000" marR="0" rtl="0" algn="l">
              <a:lnSpc>
                <a:spcPct val="90000"/>
              </a:lnSpc>
              <a:spcBef>
                <a:spcPts val="1102"/>
              </a:spcBef>
              <a:spcAft>
                <a:spcPts val="0"/>
              </a:spcAft>
              <a:buClr>
                <a:schemeClr val="dk1"/>
              </a:buClr>
              <a:buSzPts val="3968"/>
              <a:buFont typeface="Arial"/>
              <a:buChar char="•"/>
              <a:defRPr b="0" i="0" sz="3968" u="none" cap="none" strike="noStrike">
                <a:solidFill>
                  <a:schemeClr val="dk1"/>
                </a:solidFill>
                <a:latin typeface="Calibri"/>
                <a:ea typeface="Calibri"/>
                <a:cs typeface="Calibri"/>
                <a:sym typeface="Calibri"/>
              </a:defRPr>
            </a:lvl5pPr>
            <a:lvl6pPr indent="-480567" lvl="5" marL="2743200" marR="0" rtl="0" algn="l">
              <a:lnSpc>
                <a:spcPct val="90000"/>
              </a:lnSpc>
              <a:spcBef>
                <a:spcPts val="1102"/>
              </a:spcBef>
              <a:spcAft>
                <a:spcPts val="0"/>
              </a:spcAft>
              <a:buClr>
                <a:schemeClr val="dk1"/>
              </a:buClr>
              <a:buSzPts val="3968"/>
              <a:buFont typeface="Arial"/>
              <a:buChar char="•"/>
              <a:defRPr b="0" i="0" sz="3968" u="none" cap="none" strike="noStrike">
                <a:solidFill>
                  <a:schemeClr val="dk1"/>
                </a:solidFill>
                <a:latin typeface="Calibri"/>
                <a:ea typeface="Calibri"/>
                <a:cs typeface="Calibri"/>
                <a:sym typeface="Calibri"/>
              </a:defRPr>
            </a:lvl6pPr>
            <a:lvl7pPr indent="-480567" lvl="6" marL="3200400" marR="0" rtl="0" algn="l">
              <a:lnSpc>
                <a:spcPct val="90000"/>
              </a:lnSpc>
              <a:spcBef>
                <a:spcPts val="1102"/>
              </a:spcBef>
              <a:spcAft>
                <a:spcPts val="0"/>
              </a:spcAft>
              <a:buClr>
                <a:schemeClr val="dk1"/>
              </a:buClr>
              <a:buSzPts val="3968"/>
              <a:buFont typeface="Arial"/>
              <a:buChar char="•"/>
              <a:defRPr b="0" i="0" sz="3968" u="none" cap="none" strike="noStrike">
                <a:solidFill>
                  <a:schemeClr val="dk1"/>
                </a:solidFill>
                <a:latin typeface="Calibri"/>
                <a:ea typeface="Calibri"/>
                <a:cs typeface="Calibri"/>
                <a:sym typeface="Calibri"/>
              </a:defRPr>
            </a:lvl7pPr>
            <a:lvl8pPr indent="-480567" lvl="7" marL="3657600" marR="0" rtl="0" algn="l">
              <a:lnSpc>
                <a:spcPct val="90000"/>
              </a:lnSpc>
              <a:spcBef>
                <a:spcPts val="1102"/>
              </a:spcBef>
              <a:spcAft>
                <a:spcPts val="0"/>
              </a:spcAft>
              <a:buClr>
                <a:schemeClr val="dk1"/>
              </a:buClr>
              <a:buSzPts val="3968"/>
              <a:buFont typeface="Arial"/>
              <a:buChar char="•"/>
              <a:defRPr b="0" i="0" sz="3968" u="none" cap="none" strike="noStrike">
                <a:solidFill>
                  <a:schemeClr val="dk1"/>
                </a:solidFill>
                <a:latin typeface="Calibri"/>
                <a:ea typeface="Calibri"/>
                <a:cs typeface="Calibri"/>
                <a:sym typeface="Calibri"/>
              </a:defRPr>
            </a:lvl8pPr>
            <a:lvl9pPr indent="-480567" lvl="8" marL="4114800" marR="0" rtl="0" algn="l">
              <a:lnSpc>
                <a:spcPct val="90000"/>
              </a:lnSpc>
              <a:spcBef>
                <a:spcPts val="1102"/>
              </a:spcBef>
              <a:spcAft>
                <a:spcPts val="0"/>
              </a:spcAft>
              <a:buClr>
                <a:schemeClr val="dk1"/>
              </a:buClr>
              <a:buSzPts val="3968"/>
              <a:buFont typeface="Arial"/>
              <a:buChar char="•"/>
              <a:defRPr b="0" i="0" sz="3968"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470124" y="14013402"/>
            <a:ext cx="4811316" cy="80496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64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7083326" y="14013402"/>
            <a:ext cx="7216973" cy="80496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64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272"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5102184" y="14013402"/>
            <a:ext cx="4811316" cy="80496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646" u="none" cap="none" strike="noStrike">
                <a:solidFill>
                  <a:srgbClr val="888888"/>
                </a:solidFill>
                <a:latin typeface="Calibri"/>
                <a:ea typeface="Calibri"/>
                <a:cs typeface="Calibri"/>
                <a:sym typeface="Calibri"/>
              </a:defRPr>
            </a:lvl1pPr>
            <a:lvl2pPr indent="0" lvl="1" marL="0" marR="0" rtl="0" algn="r">
              <a:spcBef>
                <a:spcPts val="0"/>
              </a:spcBef>
              <a:buNone/>
              <a:defRPr b="0" i="0" sz="2646" u="none" cap="none" strike="noStrike">
                <a:solidFill>
                  <a:srgbClr val="888888"/>
                </a:solidFill>
                <a:latin typeface="Calibri"/>
                <a:ea typeface="Calibri"/>
                <a:cs typeface="Calibri"/>
                <a:sym typeface="Calibri"/>
              </a:defRPr>
            </a:lvl2pPr>
            <a:lvl3pPr indent="0" lvl="2" marL="0" marR="0" rtl="0" algn="r">
              <a:spcBef>
                <a:spcPts val="0"/>
              </a:spcBef>
              <a:buNone/>
              <a:defRPr b="0" i="0" sz="2646" u="none" cap="none" strike="noStrike">
                <a:solidFill>
                  <a:srgbClr val="888888"/>
                </a:solidFill>
                <a:latin typeface="Calibri"/>
                <a:ea typeface="Calibri"/>
                <a:cs typeface="Calibri"/>
                <a:sym typeface="Calibri"/>
              </a:defRPr>
            </a:lvl3pPr>
            <a:lvl4pPr indent="0" lvl="3" marL="0" marR="0" rtl="0" algn="r">
              <a:spcBef>
                <a:spcPts val="0"/>
              </a:spcBef>
              <a:buNone/>
              <a:defRPr b="0" i="0" sz="2646" u="none" cap="none" strike="noStrike">
                <a:solidFill>
                  <a:srgbClr val="888888"/>
                </a:solidFill>
                <a:latin typeface="Calibri"/>
                <a:ea typeface="Calibri"/>
                <a:cs typeface="Calibri"/>
                <a:sym typeface="Calibri"/>
              </a:defRPr>
            </a:lvl4pPr>
            <a:lvl5pPr indent="0" lvl="4" marL="0" marR="0" rtl="0" algn="r">
              <a:spcBef>
                <a:spcPts val="0"/>
              </a:spcBef>
              <a:buNone/>
              <a:defRPr b="0" i="0" sz="2646" u="none" cap="none" strike="noStrike">
                <a:solidFill>
                  <a:srgbClr val="888888"/>
                </a:solidFill>
                <a:latin typeface="Calibri"/>
                <a:ea typeface="Calibri"/>
                <a:cs typeface="Calibri"/>
                <a:sym typeface="Calibri"/>
              </a:defRPr>
            </a:lvl5pPr>
            <a:lvl6pPr indent="0" lvl="5" marL="0" marR="0" rtl="0" algn="r">
              <a:spcBef>
                <a:spcPts val="0"/>
              </a:spcBef>
              <a:buNone/>
              <a:defRPr b="0" i="0" sz="2646" u="none" cap="none" strike="noStrike">
                <a:solidFill>
                  <a:srgbClr val="888888"/>
                </a:solidFill>
                <a:latin typeface="Calibri"/>
                <a:ea typeface="Calibri"/>
                <a:cs typeface="Calibri"/>
                <a:sym typeface="Calibri"/>
              </a:defRPr>
            </a:lvl6pPr>
            <a:lvl7pPr indent="0" lvl="6" marL="0" marR="0" rtl="0" algn="r">
              <a:spcBef>
                <a:spcPts val="0"/>
              </a:spcBef>
              <a:buNone/>
              <a:defRPr b="0" i="0" sz="2646" u="none" cap="none" strike="noStrike">
                <a:solidFill>
                  <a:srgbClr val="888888"/>
                </a:solidFill>
                <a:latin typeface="Calibri"/>
                <a:ea typeface="Calibri"/>
                <a:cs typeface="Calibri"/>
                <a:sym typeface="Calibri"/>
              </a:defRPr>
            </a:lvl7pPr>
            <a:lvl8pPr indent="0" lvl="7" marL="0" marR="0" rtl="0" algn="r">
              <a:spcBef>
                <a:spcPts val="0"/>
              </a:spcBef>
              <a:buNone/>
              <a:defRPr b="0" i="0" sz="2646" u="none" cap="none" strike="noStrike">
                <a:solidFill>
                  <a:srgbClr val="888888"/>
                </a:solidFill>
                <a:latin typeface="Calibri"/>
                <a:ea typeface="Calibri"/>
                <a:cs typeface="Calibri"/>
                <a:sym typeface="Calibri"/>
              </a:defRPr>
            </a:lvl8pPr>
            <a:lvl9pPr indent="0" lvl="8" marL="0" marR="0" rtl="0" algn="r">
              <a:spcBef>
                <a:spcPts val="0"/>
              </a:spcBef>
              <a:buNone/>
              <a:defRPr b="0" i="0" sz="264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p:nvPr/>
        </p:nvSpPr>
        <p:spPr>
          <a:xfrm>
            <a:off x="322925" y="156777"/>
            <a:ext cx="20685000" cy="854700"/>
          </a:xfrm>
          <a:prstGeom prst="roundRect">
            <a:avLst>
              <a:gd fmla="val 16667" name="adj"/>
            </a:avLst>
          </a:prstGeom>
          <a:solidFill>
            <a:schemeClr val="lt1"/>
          </a:solidFill>
          <a:ln cap="flat" cmpd="sng" w="12700">
            <a:solidFill>
              <a:srgbClr val="D8D8D8"/>
            </a:solidFill>
            <a:prstDash val="dash"/>
            <a:miter lim="800000"/>
            <a:headEnd len="sm" w="sm" type="none"/>
            <a:tailEnd len="sm" w="sm" type="none"/>
          </a:ln>
        </p:spPr>
        <p:txBody>
          <a:bodyPr anchorCtr="0" anchor="ctr" bIns="22800" lIns="45600" spcFirstLastPara="1" rIns="45600" wrap="square" tIns="22800">
            <a:noAutofit/>
          </a:bodyPr>
          <a:lstStyle/>
          <a:p>
            <a:pPr indent="0" lvl="0" marL="0" marR="0" rtl="0" algn="ctr">
              <a:spcBef>
                <a:spcPts val="0"/>
              </a:spcBef>
              <a:spcAft>
                <a:spcPts val="0"/>
              </a:spcAft>
              <a:buNone/>
            </a:pPr>
            <a:r>
              <a:rPr lang="en-SG" sz="1995">
                <a:latin typeface="Calibri"/>
                <a:ea typeface="Calibri"/>
                <a:cs typeface="Calibri"/>
                <a:sym typeface="Calibri"/>
              </a:rPr>
              <a:t>Do teenagers internet usage habits affect their sleeping habits</a:t>
            </a:r>
            <a:endParaRPr/>
          </a:p>
          <a:p>
            <a:pPr indent="0" lvl="0" marL="0" marR="0" rtl="0" algn="ctr">
              <a:spcBef>
                <a:spcPts val="0"/>
              </a:spcBef>
              <a:spcAft>
                <a:spcPts val="0"/>
              </a:spcAft>
              <a:buNone/>
            </a:pPr>
            <a:r>
              <a:rPr lang="en-SG" sz="1995">
                <a:latin typeface="Calibri"/>
                <a:ea typeface="Calibri"/>
                <a:cs typeface="Calibri"/>
                <a:sym typeface="Calibri"/>
              </a:rPr>
              <a:t>Lim Chuan Hao(1922264), Gaddiel Lim(1922871), Yeo Sheen Hern(1902257)</a:t>
            </a:r>
            <a:endParaRPr/>
          </a:p>
          <a:p>
            <a:pPr indent="0" lvl="0" marL="0" marR="0" rtl="0" algn="ctr">
              <a:spcBef>
                <a:spcPts val="0"/>
              </a:spcBef>
              <a:spcAft>
                <a:spcPts val="0"/>
              </a:spcAft>
              <a:buNone/>
            </a:pPr>
            <a:r>
              <a:rPr lang="en-SG" sz="1995">
                <a:latin typeface="Calibri"/>
                <a:ea typeface="Calibri"/>
                <a:cs typeface="Calibri"/>
                <a:sym typeface="Calibri"/>
              </a:rPr>
              <a:t>DIT/FT/1B/111</a:t>
            </a:r>
            <a:endParaRPr/>
          </a:p>
        </p:txBody>
      </p:sp>
      <p:sp>
        <p:nvSpPr>
          <p:cNvPr id="89" name="Google Shape;89;p13"/>
          <p:cNvSpPr/>
          <p:nvPr/>
        </p:nvSpPr>
        <p:spPr>
          <a:xfrm>
            <a:off x="322925" y="1027825"/>
            <a:ext cx="4921500" cy="4302600"/>
          </a:xfrm>
          <a:prstGeom prst="roundRect">
            <a:avLst>
              <a:gd fmla="val 16667" name="adj"/>
            </a:avLst>
          </a:prstGeom>
          <a:solidFill>
            <a:schemeClr val="lt1"/>
          </a:solidFill>
          <a:ln cap="flat" cmpd="sng" w="12700">
            <a:solidFill>
              <a:srgbClr val="D8D8D8"/>
            </a:solidFill>
            <a:prstDash val="dash"/>
            <a:miter lim="800000"/>
            <a:headEnd len="sm" w="sm" type="none"/>
            <a:tailEnd len="sm" w="sm" type="none"/>
          </a:ln>
        </p:spPr>
        <p:txBody>
          <a:bodyPr anchorCtr="0" anchor="ctr" bIns="22800" lIns="45600" spcFirstLastPara="1" rIns="45600" wrap="square" tIns="22800">
            <a:noAutofit/>
          </a:bodyPr>
          <a:lstStyle/>
          <a:p>
            <a:pPr indent="0" lvl="0" marL="0" marR="0" rtl="0" algn="ctr">
              <a:spcBef>
                <a:spcPts val="0"/>
              </a:spcBef>
              <a:spcAft>
                <a:spcPts val="0"/>
              </a:spcAft>
              <a:buNone/>
            </a:pPr>
            <a:r>
              <a:rPr i="0" lang="en-SG" sz="1600" u="sng" cap="none" strike="noStrike">
                <a:latin typeface="Calibri"/>
                <a:ea typeface="Calibri"/>
                <a:cs typeface="Calibri"/>
                <a:sym typeface="Calibri"/>
              </a:rPr>
              <a:t>BACKGROUND INFO</a:t>
            </a:r>
            <a:endParaRPr i="0" sz="1600" u="none" cap="none" strike="noStrike">
              <a:solidFill>
                <a:srgbClr val="A5A5A5"/>
              </a:solidFill>
              <a:latin typeface="Calibri"/>
              <a:ea typeface="Calibri"/>
              <a:cs typeface="Calibri"/>
              <a:sym typeface="Calibri"/>
            </a:endParaRPr>
          </a:p>
          <a:p>
            <a:pPr indent="0" lvl="0" marL="0" marR="0" rtl="0" algn="l">
              <a:spcBef>
                <a:spcPts val="0"/>
              </a:spcBef>
              <a:spcAft>
                <a:spcPts val="0"/>
              </a:spcAft>
              <a:buNone/>
            </a:pPr>
            <a:r>
              <a:rPr lang="en-SG" sz="1600">
                <a:latin typeface="Calibri"/>
                <a:ea typeface="Calibri"/>
                <a:cs typeface="Calibri"/>
                <a:sym typeface="Calibri"/>
              </a:rPr>
              <a:t>We were interested in doing this study as being Year 1 DIT students and teenager living in the era of technology and the internet. We wanted to know if it has any affect on our health, especially our sleeping habits. Based on a paper on the effects of sleep on teenagers mental and physiology health, it shows that sleep plays a key role  in supporting cognitive function and mental well-being in adolescence.(Tarokh, Saletin and Carskadon, 2016) Also recent studies done on this topic also indicates that teenagers internet habits, mainly internet addiction appears to be related with problematic sleep habits and sleep problems.(Kawabe et al., 2019) Therefore our team’s stance going into the study is that we believe that a teenager’s internet habits does affect their sleeping habits.</a:t>
            </a:r>
            <a:endParaRPr sz="1600">
              <a:latin typeface="Calibri"/>
              <a:ea typeface="Calibri"/>
              <a:cs typeface="Calibri"/>
              <a:sym typeface="Calibri"/>
            </a:endParaRPr>
          </a:p>
        </p:txBody>
      </p:sp>
      <p:sp>
        <p:nvSpPr>
          <p:cNvPr id="90" name="Google Shape;90;p13"/>
          <p:cNvSpPr/>
          <p:nvPr/>
        </p:nvSpPr>
        <p:spPr>
          <a:xfrm>
            <a:off x="322925" y="5373775"/>
            <a:ext cx="4921500" cy="2703900"/>
          </a:xfrm>
          <a:prstGeom prst="roundRect">
            <a:avLst>
              <a:gd fmla="val 16667" name="adj"/>
            </a:avLst>
          </a:prstGeom>
          <a:solidFill>
            <a:schemeClr val="lt1"/>
          </a:solidFill>
          <a:ln cap="flat" cmpd="sng" w="12700">
            <a:solidFill>
              <a:srgbClr val="D8D8D8"/>
            </a:solidFill>
            <a:prstDash val="dash"/>
            <a:miter lim="800000"/>
            <a:headEnd len="sm" w="sm" type="none"/>
            <a:tailEnd len="sm" w="sm" type="none"/>
          </a:ln>
        </p:spPr>
        <p:txBody>
          <a:bodyPr anchorCtr="0" anchor="ctr" bIns="22800" lIns="45600" spcFirstLastPara="1" rIns="45600" wrap="square" tIns="22800">
            <a:noAutofit/>
          </a:bodyPr>
          <a:lstStyle/>
          <a:p>
            <a:pPr indent="0" lvl="0" marL="0" rtl="0" algn="ctr">
              <a:spcBef>
                <a:spcPts val="0"/>
              </a:spcBef>
              <a:spcAft>
                <a:spcPts val="0"/>
              </a:spcAft>
              <a:buNone/>
            </a:pPr>
            <a:r>
              <a:rPr lang="en-SG" sz="1600" u="sng">
                <a:solidFill>
                  <a:schemeClr val="dk1"/>
                </a:solidFill>
                <a:latin typeface="Calibri"/>
                <a:ea typeface="Calibri"/>
                <a:cs typeface="Calibri"/>
                <a:sym typeface="Calibri"/>
              </a:rPr>
              <a:t>Context</a:t>
            </a:r>
            <a:endParaRPr sz="1600">
              <a:solidFill>
                <a:schemeClr val="accent3"/>
              </a:solidFill>
              <a:latin typeface="Calibri"/>
              <a:ea typeface="Calibri"/>
              <a:cs typeface="Calibri"/>
              <a:sym typeface="Calibri"/>
            </a:endParaRPr>
          </a:p>
          <a:p>
            <a:pPr indent="0" lvl="0" marL="0" rtl="0" algn="l">
              <a:spcBef>
                <a:spcPts val="0"/>
              </a:spcBef>
              <a:spcAft>
                <a:spcPts val="0"/>
              </a:spcAft>
              <a:buNone/>
            </a:pPr>
            <a:r>
              <a:rPr lang="en-SG" sz="1600">
                <a:solidFill>
                  <a:schemeClr val="dk1"/>
                </a:solidFill>
                <a:latin typeface="Calibri"/>
                <a:ea typeface="Calibri"/>
                <a:cs typeface="Calibri"/>
                <a:sym typeface="Calibri"/>
              </a:rPr>
              <a:t>Q1. What are internet habits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SG" sz="1600">
                <a:solidFill>
                  <a:schemeClr val="dk1"/>
                </a:solidFill>
                <a:latin typeface="Calibri"/>
                <a:ea typeface="Calibri"/>
                <a:cs typeface="Calibri"/>
                <a:sym typeface="Calibri"/>
              </a:rPr>
              <a:t>We defined it as the number of hours internet usage in a day.</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SG" sz="1600">
                <a:solidFill>
                  <a:schemeClr val="dk1"/>
                </a:solidFill>
                <a:latin typeface="Calibri"/>
                <a:ea typeface="Calibri"/>
                <a:cs typeface="Calibri"/>
                <a:sym typeface="Calibri"/>
              </a:rPr>
              <a:t>Q2. What are sleeping habits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SG" sz="1600">
                <a:solidFill>
                  <a:schemeClr val="dk1"/>
                </a:solidFill>
                <a:latin typeface="Calibri"/>
                <a:ea typeface="Calibri"/>
                <a:cs typeface="Calibri"/>
                <a:sym typeface="Calibri"/>
              </a:rPr>
              <a:t>We defined it as the number of hours a person slept, time taken for the person to fall asleep and their general.</a:t>
            </a:r>
            <a:endParaRPr sz="16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SG" sz="1600">
                <a:solidFill>
                  <a:schemeClr val="dk1"/>
                </a:solidFill>
                <a:latin typeface="Calibri"/>
                <a:ea typeface="Calibri"/>
                <a:cs typeface="Calibri"/>
                <a:sym typeface="Calibri"/>
              </a:rPr>
              <a:t>Q3. Teenagers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SG" sz="1600">
                <a:solidFill>
                  <a:schemeClr val="dk1"/>
                </a:solidFill>
                <a:latin typeface="Calibri"/>
                <a:ea typeface="Calibri"/>
                <a:cs typeface="Calibri"/>
                <a:sym typeface="Calibri"/>
              </a:rPr>
              <a:t>We define teenagers as people aged between 16 and 21</a:t>
            </a:r>
            <a:endParaRPr sz="2000" u="sng">
              <a:solidFill>
                <a:srgbClr val="A5A5A5"/>
              </a:solidFill>
              <a:latin typeface="Calibri"/>
              <a:ea typeface="Calibri"/>
              <a:cs typeface="Calibri"/>
              <a:sym typeface="Calibri"/>
            </a:endParaRPr>
          </a:p>
        </p:txBody>
      </p:sp>
      <p:sp>
        <p:nvSpPr>
          <p:cNvPr id="91" name="Google Shape;91;p13"/>
          <p:cNvSpPr/>
          <p:nvPr/>
        </p:nvSpPr>
        <p:spPr>
          <a:xfrm>
            <a:off x="322925" y="8077675"/>
            <a:ext cx="4921500" cy="6591300"/>
          </a:xfrm>
          <a:prstGeom prst="roundRect">
            <a:avLst>
              <a:gd fmla="val 16667" name="adj"/>
            </a:avLst>
          </a:prstGeom>
          <a:solidFill>
            <a:schemeClr val="lt1"/>
          </a:solidFill>
          <a:ln cap="flat" cmpd="sng" w="12700">
            <a:solidFill>
              <a:srgbClr val="D8D8D8"/>
            </a:solidFill>
            <a:prstDash val="dash"/>
            <a:miter lim="800000"/>
            <a:headEnd len="sm" w="sm" type="none"/>
            <a:tailEnd len="sm" w="sm" type="none"/>
          </a:ln>
        </p:spPr>
        <p:txBody>
          <a:bodyPr anchorCtr="0" anchor="t" bIns="22800" lIns="45600" spcFirstLastPara="1" rIns="45600" wrap="square" tIns="22800">
            <a:noAutofit/>
          </a:bodyPr>
          <a:lstStyle/>
          <a:p>
            <a:pPr indent="0" lvl="0" marL="0" rtl="0" algn="ctr">
              <a:spcBef>
                <a:spcPts val="0"/>
              </a:spcBef>
              <a:spcAft>
                <a:spcPts val="0"/>
              </a:spcAft>
              <a:buClr>
                <a:schemeClr val="dk1"/>
              </a:buClr>
              <a:buFont typeface="Arial"/>
              <a:buNone/>
            </a:pPr>
            <a:r>
              <a:rPr lang="en-SG" sz="1600" u="sng">
                <a:latin typeface="Calibri"/>
                <a:ea typeface="Calibri"/>
                <a:cs typeface="Calibri"/>
                <a:sym typeface="Calibri"/>
              </a:rPr>
              <a:t>COLLECT DATA</a:t>
            </a:r>
            <a:endParaRPr sz="1600">
              <a:latin typeface="Calibri"/>
              <a:ea typeface="Calibri"/>
              <a:cs typeface="Calibri"/>
              <a:sym typeface="Calibri"/>
            </a:endParaRPr>
          </a:p>
          <a:p>
            <a:pPr indent="0" lvl="0" marL="0" rtl="0" algn="l">
              <a:spcBef>
                <a:spcPts val="0"/>
              </a:spcBef>
              <a:spcAft>
                <a:spcPts val="0"/>
              </a:spcAft>
              <a:buClr>
                <a:schemeClr val="dk1"/>
              </a:buClr>
              <a:buFont typeface="Arial"/>
              <a:buNone/>
            </a:pPr>
            <a:r>
              <a:rPr lang="en-SG" sz="1600">
                <a:latin typeface="Calibri"/>
                <a:ea typeface="Calibri"/>
                <a:cs typeface="Calibri"/>
                <a:sym typeface="Calibri"/>
              </a:rPr>
              <a:t>We collect data using a google form that we circulated around our friends and family.</a:t>
            </a:r>
            <a:endParaRPr sz="1600">
              <a:latin typeface="Calibri"/>
              <a:ea typeface="Calibri"/>
              <a:cs typeface="Calibri"/>
              <a:sym typeface="Calibri"/>
            </a:endParaRPr>
          </a:p>
          <a:p>
            <a:pPr indent="0" lvl="0" marL="0" rtl="0" algn="l">
              <a:spcBef>
                <a:spcPts val="0"/>
              </a:spcBef>
              <a:spcAft>
                <a:spcPts val="0"/>
              </a:spcAft>
              <a:buClr>
                <a:schemeClr val="dk1"/>
              </a:buClr>
              <a:buFont typeface="Arial"/>
              <a:buNone/>
            </a:pPr>
            <a:r>
              <a:rPr lang="en-SG" sz="1600">
                <a:latin typeface="Calibri"/>
                <a:ea typeface="Calibri"/>
                <a:cs typeface="Calibri"/>
                <a:sym typeface="Calibri"/>
              </a:rPr>
              <a:t>After we collected 150 samples, we filtered to only have results from teenagers which resulted in only 70 entries.</a:t>
            </a:r>
            <a:endParaRPr sz="1600">
              <a:latin typeface="Calibri"/>
              <a:ea typeface="Calibri"/>
              <a:cs typeface="Calibri"/>
              <a:sym typeface="Calibri"/>
            </a:endParaRPr>
          </a:p>
          <a:p>
            <a:pPr indent="0" lvl="0" marL="0" rtl="0" algn="l">
              <a:spcBef>
                <a:spcPts val="0"/>
              </a:spcBef>
              <a:spcAft>
                <a:spcPts val="0"/>
              </a:spcAft>
              <a:buClr>
                <a:schemeClr val="dk1"/>
              </a:buClr>
              <a:buFont typeface="Arial"/>
              <a:buNone/>
            </a:pPr>
            <a:r>
              <a:rPr lang="en-SG" sz="1600">
                <a:latin typeface="Calibri"/>
                <a:ea typeface="Calibri"/>
                <a:cs typeface="Calibri"/>
                <a:sym typeface="Calibri"/>
              </a:rPr>
              <a:t>As we collected the data using a survey online we cannot be completely sure of the sampling method.</a:t>
            </a:r>
            <a:endParaRPr sz="1600">
              <a:latin typeface="Calibri"/>
              <a:ea typeface="Calibri"/>
              <a:cs typeface="Calibri"/>
              <a:sym typeface="Calibri"/>
            </a:endParaRPr>
          </a:p>
          <a:p>
            <a:pPr indent="0" lvl="0" marL="0" rtl="0" algn="l">
              <a:spcBef>
                <a:spcPts val="0"/>
              </a:spcBef>
              <a:spcAft>
                <a:spcPts val="0"/>
              </a:spcAft>
              <a:buClr>
                <a:schemeClr val="dk1"/>
              </a:buClr>
              <a:buFont typeface="Arial"/>
              <a:buNone/>
            </a:pPr>
            <a:r>
              <a:rPr lang="en-SG" sz="1600">
                <a:latin typeface="Calibri"/>
                <a:ea typeface="Calibri"/>
                <a:cs typeface="Calibri"/>
                <a:sym typeface="Calibri"/>
              </a:rPr>
              <a:t>However as n=70≥30, so the Central Limit Theorem(CLT) applies.</a:t>
            </a:r>
            <a:endParaRPr sz="1600">
              <a:latin typeface="Calibri"/>
              <a:ea typeface="Calibri"/>
              <a:cs typeface="Calibri"/>
              <a:sym typeface="Calibri"/>
            </a:endParaRPr>
          </a:p>
          <a:p>
            <a:pPr indent="0" lvl="0" marL="0" rtl="0" algn="l">
              <a:spcBef>
                <a:spcPts val="0"/>
              </a:spcBef>
              <a:spcAft>
                <a:spcPts val="0"/>
              </a:spcAft>
              <a:buClr>
                <a:schemeClr val="dk1"/>
              </a:buClr>
              <a:buFont typeface="Arial"/>
              <a:buNone/>
            </a:pPr>
            <a:r>
              <a:rPr lang="en-SG" sz="1600">
                <a:latin typeface="Calibri"/>
                <a:ea typeface="Calibri"/>
                <a:cs typeface="Calibri"/>
                <a:sym typeface="Calibri"/>
              </a:rPr>
              <a:t>The data we collected and mainly used were: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SG" sz="1600">
                <a:latin typeface="Calibri"/>
                <a:ea typeface="Calibri"/>
                <a:cs typeface="Calibri"/>
                <a:sym typeface="Calibri"/>
              </a:rPr>
              <a:t>Daily Internet usage(number of hours of internet used per day)(</a:t>
            </a:r>
            <a:r>
              <a:rPr lang="en-SG" sz="1600">
                <a:latin typeface="Calibri"/>
                <a:ea typeface="Calibri"/>
                <a:cs typeface="Calibri"/>
                <a:sym typeface="Calibri"/>
              </a:rPr>
              <a:t>Continuous</a:t>
            </a:r>
            <a:r>
              <a:rPr lang="en-SG" sz="1600">
                <a:latin typeface="Calibri"/>
                <a:ea typeface="Calibri"/>
                <a:cs typeface="Calibri"/>
                <a:sym typeface="Calibri"/>
              </a:rPr>
              <a:t>)</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SG" sz="1600">
                <a:latin typeface="Calibri"/>
                <a:ea typeface="Calibri"/>
                <a:cs typeface="Calibri"/>
                <a:sym typeface="Calibri"/>
              </a:rPr>
              <a:t>Quality of sleep(teenager own </a:t>
            </a:r>
            <a:r>
              <a:rPr lang="en-SG" sz="1600">
                <a:latin typeface="Calibri"/>
                <a:ea typeface="Calibri"/>
                <a:cs typeface="Calibri"/>
                <a:sym typeface="Calibri"/>
              </a:rPr>
              <a:t>perceived</a:t>
            </a:r>
            <a:r>
              <a:rPr lang="en-SG" sz="1600">
                <a:latin typeface="Calibri"/>
                <a:ea typeface="Calibri"/>
                <a:cs typeface="Calibri"/>
                <a:sym typeface="Calibri"/>
              </a:rPr>
              <a:t> quality of sleep, 1-5)(Ordinal)</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SG" sz="1600">
                <a:latin typeface="Calibri"/>
                <a:ea typeface="Calibri"/>
                <a:cs typeface="Calibri"/>
                <a:sym typeface="Calibri"/>
              </a:rPr>
              <a:t>Average time taken to fall asleep(In </a:t>
            </a:r>
            <a:r>
              <a:rPr lang="en-SG" sz="1600">
                <a:latin typeface="Calibri"/>
                <a:ea typeface="Calibri"/>
                <a:cs typeface="Calibri"/>
                <a:sym typeface="Calibri"/>
              </a:rPr>
              <a:t>minutes</a:t>
            </a:r>
            <a:r>
              <a:rPr lang="en-SG" sz="1600">
                <a:latin typeface="Calibri"/>
                <a:ea typeface="Calibri"/>
                <a:cs typeface="Calibri"/>
                <a:sym typeface="Calibri"/>
              </a:rPr>
              <a:t>)(Continuous)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SG" sz="1600">
                <a:latin typeface="Calibri"/>
                <a:ea typeface="Calibri"/>
                <a:cs typeface="Calibri"/>
                <a:sym typeface="Calibri"/>
              </a:rPr>
              <a:t>Duration of sleep(Nearest hour)(Ordinal)</a:t>
            </a:r>
            <a:endParaRPr sz="1600">
              <a:latin typeface="Calibri"/>
              <a:ea typeface="Calibri"/>
              <a:cs typeface="Calibri"/>
              <a:sym typeface="Calibri"/>
            </a:endParaRPr>
          </a:p>
          <a:p>
            <a:pPr indent="0" lvl="0" marL="0" rtl="0" algn="l">
              <a:spcBef>
                <a:spcPts val="0"/>
              </a:spcBef>
              <a:spcAft>
                <a:spcPts val="0"/>
              </a:spcAft>
              <a:buClr>
                <a:schemeClr val="dk1"/>
              </a:buClr>
              <a:buFont typeface="Arial"/>
              <a:buNone/>
            </a:pPr>
            <a:r>
              <a:rPr lang="en-SG" sz="1600">
                <a:latin typeface="Calibri"/>
                <a:ea typeface="Calibri"/>
                <a:cs typeface="Calibri"/>
                <a:sym typeface="Calibri"/>
              </a:rPr>
              <a:t>However, some variables also did not turn out as we hoped. For example, we expected the daily internet usage, time taken to fall asleep and duration of sleep to be normally distributed but they were not. We also assumed them to be </a:t>
            </a:r>
            <a:r>
              <a:rPr lang="en-SG" sz="1600">
                <a:latin typeface="Calibri"/>
                <a:ea typeface="Calibri"/>
                <a:cs typeface="Calibri"/>
                <a:sym typeface="Calibri"/>
              </a:rPr>
              <a:t>continuous</a:t>
            </a:r>
            <a:r>
              <a:rPr lang="en-SG" sz="1600">
                <a:latin typeface="Calibri"/>
                <a:ea typeface="Calibri"/>
                <a:cs typeface="Calibri"/>
                <a:sym typeface="Calibri"/>
              </a:rPr>
              <a:t> variables, but we ended up treating duration of sleep to be a qualitative variable later on.</a:t>
            </a:r>
            <a:endParaRPr sz="1600">
              <a:latin typeface="Calibri"/>
              <a:ea typeface="Calibri"/>
              <a:cs typeface="Calibri"/>
              <a:sym typeface="Calibri"/>
            </a:endParaRPr>
          </a:p>
        </p:txBody>
      </p:sp>
      <p:sp>
        <p:nvSpPr>
          <p:cNvPr id="92" name="Google Shape;92;p13"/>
          <p:cNvSpPr/>
          <p:nvPr/>
        </p:nvSpPr>
        <p:spPr>
          <a:xfrm>
            <a:off x="5480975" y="11791875"/>
            <a:ext cx="15526800" cy="2703900"/>
          </a:xfrm>
          <a:prstGeom prst="roundRect">
            <a:avLst>
              <a:gd fmla="val 16667" name="adj"/>
            </a:avLst>
          </a:prstGeom>
          <a:solidFill>
            <a:schemeClr val="lt1"/>
          </a:solidFill>
          <a:ln cap="flat" cmpd="sng" w="12700">
            <a:solidFill>
              <a:srgbClr val="D8D8D8"/>
            </a:solidFill>
            <a:prstDash val="dash"/>
            <a:miter lim="800000"/>
            <a:headEnd len="sm" w="sm" type="none"/>
            <a:tailEnd len="sm" w="sm" type="none"/>
          </a:ln>
        </p:spPr>
        <p:txBody>
          <a:bodyPr anchorCtr="0" anchor="t" bIns="22800" lIns="45600" spcFirstLastPara="1" rIns="45600" wrap="square" tIns="22800">
            <a:noAutofit/>
          </a:bodyPr>
          <a:lstStyle/>
          <a:p>
            <a:pPr indent="0" lvl="0" marL="0" marR="0" rtl="0" algn="ctr">
              <a:spcBef>
                <a:spcPts val="0"/>
              </a:spcBef>
              <a:spcAft>
                <a:spcPts val="0"/>
              </a:spcAft>
              <a:buNone/>
            </a:pPr>
            <a:r>
              <a:rPr lang="en-SG" sz="1600" u="sng">
                <a:latin typeface="Calibri"/>
                <a:ea typeface="Calibri"/>
                <a:cs typeface="Calibri"/>
                <a:sym typeface="Calibri"/>
              </a:rPr>
              <a:t>MAIN CONCLUSIONS</a:t>
            </a:r>
            <a:endParaRPr sz="1600">
              <a:latin typeface="Calibri"/>
              <a:ea typeface="Calibri"/>
              <a:cs typeface="Calibri"/>
              <a:sym typeface="Calibri"/>
            </a:endParaRPr>
          </a:p>
          <a:p>
            <a:pPr indent="0" lvl="0" marL="0" marR="0" rtl="0" algn="ctr">
              <a:spcBef>
                <a:spcPts val="0"/>
              </a:spcBef>
              <a:spcAft>
                <a:spcPts val="0"/>
              </a:spcAft>
              <a:buNone/>
            </a:pPr>
            <a:r>
              <a:rPr lang="en-SG" sz="1600">
                <a:latin typeface="Calibri"/>
                <a:ea typeface="Calibri"/>
                <a:cs typeface="Calibri"/>
                <a:sym typeface="Calibri"/>
              </a:rPr>
              <a:t>Overall, our test showed that a teenager’s internet usage habits does not affect their sleeping habits. This is shocking as </a:t>
            </a:r>
            <a:r>
              <a:rPr lang="en-SG" sz="1600">
                <a:latin typeface="Calibri"/>
                <a:ea typeface="Calibri"/>
                <a:cs typeface="Calibri"/>
                <a:sym typeface="Calibri"/>
              </a:rPr>
              <a:t>contrary to a similar paper done on this related issue(Kawabe et al., 2019), we expected that there would be a correlation. However, having said that, we believe that our result may also be wrong. Starting from the collection, the data we collected could have had an unintentional bias to not only Singapore Polytechnic students, but the Diploma in Information Technology(DIT) students. This is as we mainly shared the surveys with people we knew, which could lead to a large majority of them being DIT students. This could effectively skew the results as we mainly use the internet in our study. With the sample size of 70 and us not collecting data on their academic status, we are unable to tell. Therefore, in the future we could sample more teenagers from many different kind of academic streams. Secondly, as we had assumed some conditions for the test we ran, like the linear regression and ANOVA test, this could have caused our results to be affected. We ran the test anyway as we wanted to see the general result it would be as it would be better than not running the test. In the future, we could make sure that all the conditions are met before running the test so that we can have more concrete results. Lastly, we also think that these results may be accurate in a Singapore context. As Singapore’s education system differs quite a lot from the one’s studied in the papers, it could be possible that teenagers in Singapore may not be affected by their internet habits as much. </a:t>
            </a:r>
            <a:endParaRPr sz="1600">
              <a:latin typeface="Calibri"/>
              <a:ea typeface="Calibri"/>
              <a:cs typeface="Calibri"/>
              <a:sym typeface="Calibri"/>
            </a:endParaRPr>
          </a:p>
          <a:p>
            <a:pPr indent="0" lvl="0" marL="0" marR="0" rtl="0" algn="ctr">
              <a:spcBef>
                <a:spcPts val="0"/>
              </a:spcBef>
              <a:spcAft>
                <a:spcPts val="0"/>
              </a:spcAft>
              <a:buNone/>
            </a:pPr>
            <a:r>
              <a:t/>
            </a:r>
            <a:endParaRPr sz="1600">
              <a:latin typeface="Calibri"/>
              <a:ea typeface="Calibri"/>
              <a:cs typeface="Calibri"/>
              <a:sym typeface="Calibri"/>
            </a:endParaRPr>
          </a:p>
        </p:txBody>
      </p:sp>
      <p:sp>
        <p:nvSpPr>
          <p:cNvPr id="93" name="Google Shape;93;p13"/>
          <p:cNvSpPr/>
          <p:nvPr/>
        </p:nvSpPr>
        <p:spPr>
          <a:xfrm>
            <a:off x="322925" y="14669025"/>
            <a:ext cx="20920200" cy="375600"/>
          </a:xfrm>
          <a:prstGeom prst="roundRect">
            <a:avLst>
              <a:gd fmla="val 16667" name="adj"/>
            </a:avLst>
          </a:prstGeom>
          <a:solidFill>
            <a:schemeClr val="lt1"/>
          </a:solidFill>
          <a:ln cap="flat" cmpd="sng" w="12700">
            <a:solidFill>
              <a:srgbClr val="D8D8D8"/>
            </a:solidFill>
            <a:prstDash val="dash"/>
            <a:miter lim="800000"/>
            <a:headEnd len="sm" w="sm" type="none"/>
            <a:tailEnd len="sm" w="sm" type="none"/>
          </a:ln>
        </p:spPr>
        <p:txBody>
          <a:bodyPr anchorCtr="0" anchor="t" bIns="22800" lIns="45600" spcFirstLastPara="1" rIns="45600" wrap="square" tIns="22800">
            <a:noAutofit/>
          </a:bodyPr>
          <a:lstStyle/>
          <a:p>
            <a:pPr indent="0" lvl="0" marL="0" marR="0" rtl="0" algn="l">
              <a:spcBef>
                <a:spcPts val="0"/>
              </a:spcBef>
              <a:spcAft>
                <a:spcPts val="0"/>
              </a:spcAft>
              <a:buNone/>
            </a:pPr>
            <a:r>
              <a:rPr lang="en-SG" sz="599" u="sng">
                <a:solidFill>
                  <a:srgbClr val="A5A5A5"/>
                </a:solidFill>
                <a:latin typeface="Calibri"/>
                <a:ea typeface="Calibri"/>
                <a:cs typeface="Calibri"/>
                <a:sym typeface="Calibri"/>
              </a:rPr>
              <a:t>References</a:t>
            </a:r>
            <a:endParaRPr sz="599" u="sng">
              <a:solidFill>
                <a:srgbClr val="A5A5A5"/>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SG" sz="599" u="sng">
                <a:solidFill>
                  <a:srgbClr val="A5A5A5"/>
                </a:solidFill>
                <a:latin typeface="Calibri"/>
                <a:ea typeface="Calibri"/>
                <a:cs typeface="Calibri"/>
                <a:sym typeface="Calibri"/>
              </a:rPr>
              <a:t>Kawabe, K., Horiuchi, F., Oka, Y. and Ueno, S. (2019). Association between Sleep Habits and Problems and Internet Addiction in Adolescents. Psychiatry Investigation, 16(8), pp.581-587.</a:t>
            </a:r>
            <a:endParaRPr sz="599" u="sng">
              <a:solidFill>
                <a:srgbClr val="A5A5A5"/>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SG" sz="599" u="sng">
                <a:solidFill>
                  <a:srgbClr val="A5A5A5"/>
                </a:solidFill>
                <a:latin typeface="Calibri"/>
                <a:ea typeface="Calibri"/>
                <a:cs typeface="Calibri"/>
                <a:sym typeface="Calibri"/>
              </a:rPr>
              <a:t>Tarokh, L., Saletin, J. and Carskadon, M. (2016). Sleep in adolescence: Physiology, cognition and mental health. Neuroscience &amp; Biobehavioral Reviews, 70, pp.182-188.</a:t>
            </a:r>
            <a:endParaRPr sz="599" u="sng">
              <a:solidFill>
                <a:srgbClr val="A5A5A5"/>
              </a:solidFill>
              <a:latin typeface="Calibri"/>
              <a:ea typeface="Calibri"/>
              <a:cs typeface="Calibri"/>
              <a:sym typeface="Calibri"/>
            </a:endParaRPr>
          </a:p>
          <a:p>
            <a:pPr indent="0" lvl="0" marL="0" marR="0" rtl="0" algn="l">
              <a:spcBef>
                <a:spcPts val="0"/>
              </a:spcBef>
              <a:spcAft>
                <a:spcPts val="0"/>
              </a:spcAft>
              <a:buNone/>
            </a:pPr>
            <a:r>
              <a:t/>
            </a:r>
            <a:endParaRPr sz="599" u="sng">
              <a:solidFill>
                <a:srgbClr val="A5A5A5"/>
              </a:solidFill>
              <a:latin typeface="Calibri"/>
              <a:ea typeface="Calibri"/>
              <a:cs typeface="Calibri"/>
              <a:sym typeface="Calibri"/>
            </a:endParaRPr>
          </a:p>
          <a:p>
            <a:pPr indent="0" lvl="0" marL="0" marR="0" rtl="0" algn="ctr">
              <a:spcBef>
                <a:spcPts val="0"/>
              </a:spcBef>
              <a:spcAft>
                <a:spcPts val="0"/>
              </a:spcAft>
              <a:buNone/>
            </a:pPr>
            <a:r>
              <a:t/>
            </a:r>
            <a:endParaRPr sz="600">
              <a:solidFill>
                <a:srgbClr val="A5A5A5"/>
              </a:solidFill>
              <a:latin typeface="Calibri"/>
              <a:ea typeface="Calibri"/>
              <a:cs typeface="Calibri"/>
              <a:sym typeface="Calibri"/>
            </a:endParaRPr>
          </a:p>
          <a:p>
            <a:pPr indent="0" lvl="0" marL="0" marR="0" rtl="0" algn="ctr">
              <a:spcBef>
                <a:spcPts val="0"/>
              </a:spcBef>
              <a:spcAft>
                <a:spcPts val="0"/>
              </a:spcAft>
              <a:buNone/>
            </a:pPr>
            <a:r>
              <a:t/>
            </a:r>
            <a:endParaRPr sz="1995">
              <a:solidFill>
                <a:srgbClr val="A5A5A5"/>
              </a:solidFill>
              <a:latin typeface="Calibri"/>
              <a:ea typeface="Calibri"/>
              <a:cs typeface="Calibri"/>
              <a:sym typeface="Calibri"/>
            </a:endParaRPr>
          </a:p>
        </p:txBody>
      </p:sp>
      <p:pic>
        <p:nvPicPr>
          <p:cNvPr id="94" name="Google Shape;94;p13"/>
          <p:cNvPicPr preferRelativeResize="0"/>
          <p:nvPr/>
        </p:nvPicPr>
        <p:blipFill>
          <a:blip r:embed="rId3">
            <a:alphaModFix/>
          </a:blip>
          <a:stretch>
            <a:fillRect/>
          </a:stretch>
        </p:blipFill>
        <p:spPr>
          <a:xfrm>
            <a:off x="5454425" y="1027825"/>
            <a:ext cx="4711500" cy="3140992"/>
          </a:xfrm>
          <a:prstGeom prst="rect">
            <a:avLst/>
          </a:prstGeom>
          <a:noFill/>
          <a:ln>
            <a:noFill/>
          </a:ln>
        </p:spPr>
      </p:pic>
      <p:pic>
        <p:nvPicPr>
          <p:cNvPr id="95" name="Google Shape;95;p13"/>
          <p:cNvPicPr preferRelativeResize="0"/>
          <p:nvPr/>
        </p:nvPicPr>
        <p:blipFill>
          <a:blip r:embed="rId4">
            <a:alphaModFix/>
          </a:blip>
          <a:stretch>
            <a:fillRect/>
          </a:stretch>
        </p:blipFill>
        <p:spPr>
          <a:xfrm>
            <a:off x="5454425" y="4223900"/>
            <a:ext cx="4769600" cy="3179742"/>
          </a:xfrm>
          <a:prstGeom prst="rect">
            <a:avLst/>
          </a:prstGeom>
          <a:noFill/>
          <a:ln>
            <a:noFill/>
          </a:ln>
        </p:spPr>
      </p:pic>
      <p:sp>
        <p:nvSpPr>
          <p:cNvPr id="96" name="Google Shape;96;p13"/>
          <p:cNvSpPr txBox="1"/>
          <p:nvPr/>
        </p:nvSpPr>
        <p:spPr>
          <a:xfrm>
            <a:off x="10329025" y="1192225"/>
            <a:ext cx="4921500" cy="27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900">
                <a:latin typeface="Calibri"/>
                <a:ea typeface="Calibri"/>
                <a:cs typeface="Calibri"/>
                <a:sym typeface="Calibri"/>
              </a:rPr>
              <a:t>This is a pie chart of teenagers perception of their own sleep quality.</a:t>
            </a:r>
            <a:endParaRPr sz="1900">
              <a:latin typeface="Calibri"/>
              <a:ea typeface="Calibri"/>
              <a:cs typeface="Calibri"/>
              <a:sym typeface="Calibri"/>
            </a:endParaRPr>
          </a:p>
          <a:p>
            <a:pPr indent="0" lvl="0" marL="0" rtl="0" algn="l">
              <a:spcBef>
                <a:spcPts val="0"/>
              </a:spcBef>
              <a:spcAft>
                <a:spcPts val="0"/>
              </a:spcAft>
              <a:buNone/>
            </a:pPr>
            <a:r>
              <a:rPr lang="en-SG" sz="1900">
                <a:latin typeface="Calibri"/>
                <a:ea typeface="Calibri"/>
                <a:cs typeface="Calibri"/>
                <a:sym typeface="Calibri"/>
              </a:rPr>
              <a:t>With 1 being the worst and 5 being the best quality of sleep, a majority of them(68.9%) rate their sleep being better than average. However, there is also quite a large number(15.7%) rating their sleep to be very bad.</a:t>
            </a:r>
            <a:endParaRPr sz="1900">
              <a:latin typeface="Calibri"/>
              <a:ea typeface="Calibri"/>
              <a:cs typeface="Calibri"/>
              <a:sym typeface="Calibri"/>
            </a:endParaRPr>
          </a:p>
        </p:txBody>
      </p:sp>
      <p:sp>
        <p:nvSpPr>
          <p:cNvPr id="97" name="Google Shape;97;p13"/>
          <p:cNvSpPr txBox="1"/>
          <p:nvPr/>
        </p:nvSpPr>
        <p:spPr>
          <a:xfrm>
            <a:off x="10438650" y="4031325"/>
            <a:ext cx="4711500" cy="3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900">
                <a:latin typeface="Calibri"/>
                <a:ea typeface="Calibri"/>
                <a:cs typeface="Calibri"/>
                <a:sym typeface="Calibri"/>
              </a:rPr>
              <a:t>We can see from the boxplot that half of the teenagers actually take less than 15.5 minutes to sleep. This seems to tally with their own perception of their sleep quality and another study(Kawabe et al., 2019) which showed that 77.6% of teenagers took 5-20 minutes to sleep.</a:t>
            </a:r>
            <a:endParaRPr sz="1900">
              <a:latin typeface="Calibri"/>
              <a:ea typeface="Calibri"/>
              <a:cs typeface="Calibri"/>
              <a:sym typeface="Calibri"/>
            </a:endParaRPr>
          </a:p>
          <a:p>
            <a:pPr indent="0" lvl="0" marL="0" rtl="0" algn="l">
              <a:spcBef>
                <a:spcPts val="0"/>
              </a:spcBef>
              <a:spcAft>
                <a:spcPts val="0"/>
              </a:spcAft>
              <a:buNone/>
            </a:pPr>
            <a:r>
              <a:rPr lang="en-SG" sz="1900">
                <a:latin typeface="Calibri"/>
                <a:ea typeface="Calibri"/>
                <a:cs typeface="Calibri"/>
                <a:sym typeface="Calibri"/>
              </a:rPr>
              <a:t>However for the other 50%, the time taken to fall asleep has a much larger variation, as seen from length of the box plot. There are even outliers, taking upwards of 1 hour to fall asleep</a:t>
            </a:r>
            <a:endParaRPr sz="1900">
              <a:latin typeface="Calibri"/>
              <a:ea typeface="Calibri"/>
              <a:cs typeface="Calibri"/>
              <a:sym typeface="Calibri"/>
            </a:endParaRPr>
          </a:p>
        </p:txBody>
      </p:sp>
      <p:pic>
        <p:nvPicPr>
          <p:cNvPr id="98" name="Google Shape;98;p13"/>
          <p:cNvPicPr preferRelativeResize="0"/>
          <p:nvPr/>
        </p:nvPicPr>
        <p:blipFill>
          <a:blip r:embed="rId5">
            <a:alphaModFix/>
          </a:blip>
          <a:stretch>
            <a:fillRect/>
          </a:stretch>
        </p:blipFill>
        <p:spPr>
          <a:xfrm>
            <a:off x="5432974" y="7403662"/>
            <a:ext cx="4817131" cy="3525100"/>
          </a:xfrm>
          <a:prstGeom prst="rect">
            <a:avLst/>
          </a:prstGeom>
          <a:noFill/>
          <a:ln>
            <a:noFill/>
          </a:ln>
        </p:spPr>
      </p:pic>
      <p:sp>
        <p:nvSpPr>
          <p:cNvPr id="99" name="Google Shape;99;p13"/>
          <p:cNvSpPr txBox="1"/>
          <p:nvPr/>
        </p:nvSpPr>
        <p:spPr>
          <a:xfrm>
            <a:off x="10298100" y="7596225"/>
            <a:ext cx="4921500" cy="4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900">
                <a:latin typeface="Calibri"/>
                <a:ea typeface="Calibri"/>
                <a:cs typeface="Calibri"/>
                <a:sym typeface="Calibri"/>
              </a:rPr>
              <a:t>This is a regression analysis with the explanatory variable is daily internet usage(hours) and the response variable is time taken to fall asleep.</a:t>
            </a:r>
            <a:endParaRPr sz="1900">
              <a:latin typeface="Calibri"/>
              <a:ea typeface="Calibri"/>
              <a:cs typeface="Calibri"/>
              <a:sym typeface="Calibri"/>
            </a:endParaRPr>
          </a:p>
          <a:p>
            <a:pPr indent="0" lvl="0" marL="0" rtl="0" algn="l">
              <a:spcBef>
                <a:spcPts val="0"/>
              </a:spcBef>
              <a:spcAft>
                <a:spcPts val="0"/>
              </a:spcAft>
              <a:buNone/>
            </a:pPr>
            <a:r>
              <a:rPr lang="en-SG" sz="1900">
                <a:latin typeface="Calibri"/>
                <a:ea typeface="Calibri"/>
                <a:cs typeface="Calibri"/>
                <a:sym typeface="Calibri"/>
              </a:rPr>
              <a:t>We can see that based on the analysis, ⍴-test and ꞵ-test, both rejected the null hypothesis as the p-value &gt; 0.05 = 𝛼.</a:t>
            </a:r>
            <a:endParaRPr sz="1900">
              <a:latin typeface="Calibri"/>
              <a:ea typeface="Calibri"/>
              <a:cs typeface="Calibri"/>
              <a:sym typeface="Calibri"/>
            </a:endParaRPr>
          </a:p>
          <a:p>
            <a:pPr indent="0" lvl="0" marL="0" rtl="0" algn="l">
              <a:spcBef>
                <a:spcPts val="0"/>
              </a:spcBef>
              <a:spcAft>
                <a:spcPts val="0"/>
              </a:spcAft>
              <a:buNone/>
            </a:pPr>
            <a:r>
              <a:rPr lang="en-SG" sz="1900">
                <a:latin typeface="Calibri"/>
                <a:ea typeface="Calibri"/>
                <a:cs typeface="Calibri"/>
                <a:sym typeface="Calibri"/>
              </a:rPr>
              <a:t>Also we can see that R² = 1% which shows that the variables do not have a linear relationship.</a:t>
            </a:r>
            <a:endParaRPr sz="1900">
              <a:latin typeface="Calibri"/>
              <a:ea typeface="Calibri"/>
              <a:cs typeface="Calibri"/>
              <a:sym typeface="Calibri"/>
            </a:endParaRPr>
          </a:p>
          <a:p>
            <a:pPr indent="0" lvl="0" marL="0" rtl="0" algn="l">
              <a:spcBef>
                <a:spcPts val="0"/>
              </a:spcBef>
              <a:spcAft>
                <a:spcPts val="0"/>
              </a:spcAft>
              <a:buNone/>
            </a:pPr>
            <a:r>
              <a:rPr lang="en-SG" sz="1900">
                <a:latin typeface="Calibri"/>
                <a:ea typeface="Calibri"/>
                <a:cs typeface="Calibri"/>
                <a:sym typeface="Calibri"/>
              </a:rPr>
              <a:t>Therefore we can conclude from this </a:t>
            </a:r>
            <a:r>
              <a:rPr lang="en-SG" sz="1900">
                <a:latin typeface="Calibri"/>
                <a:ea typeface="Calibri"/>
                <a:cs typeface="Calibri"/>
                <a:sym typeface="Calibri"/>
              </a:rPr>
              <a:t>analysis</a:t>
            </a:r>
            <a:r>
              <a:rPr lang="en-SG" sz="1900">
                <a:latin typeface="Calibri"/>
                <a:ea typeface="Calibri"/>
                <a:cs typeface="Calibri"/>
                <a:sym typeface="Calibri"/>
              </a:rPr>
              <a:t> that the time taken to fall asleep is not linear related to the daily internet usage of teenagers.</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p:txBody>
      </p:sp>
      <p:sp>
        <p:nvSpPr>
          <p:cNvPr id="100" name="Google Shape;100;p13"/>
          <p:cNvSpPr txBox="1"/>
          <p:nvPr/>
        </p:nvSpPr>
        <p:spPr>
          <a:xfrm>
            <a:off x="5590950" y="10948724"/>
            <a:ext cx="3600300" cy="6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latin typeface="Calibri"/>
                <a:ea typeface="Calibri"/>
                <a:cs typeface="Calibri"/>
                <a:sym typeface="Calibri"/>
              </a:rPr>
              <a:t>Note: We assumed that these variables had a linear relationship, were normally distributed and had constant standard deviation.</a:t>
            </a:r>
            <a:endParaRPr>
              <a:latin typeface="Calibri"/>
              <a:ea typeface="Calibri"/>
              <a:cs typeface="Calibri"/>
              <a:sym typeface="Calibri"/>
            </a:endParaRPr>
          </a:p>
        </p:txBody>
      </p:sp>
      <p:pic>
        <p:nvPicPr>
          <p:cNvPr id="101" name="Google Shape;101;p13"/>
          <p:cNvPicPr preferRelativeResize="0"/>
          <p:nvPr/>
        </p:nvPicPr>
        <p:blipFill>
          <a:blip r:embed="rId6">
            <a:alphaModFix/>
          </a:blip>
          <a:stretch>
            <a:fillRect/>
          </a:stretch>
        </p:blipFill>
        <p:spPr>
          <a:xfrm>
            <a:off x="15627900" y="1011475"/>
            <a:ext cx="5227874" cy="5910449"/>
          </a:xfrm>
          <a:prstGeom prst="rect">
            <a:avLst/>
          </a:prstGeom>
          <a:noFill/>
          <a:ln cap="flat" cmpd="sng" w="12700">
            <a:solidFill>
              <a:srgbClr val="D8D8D8"/>
            </a:solidFill>
            <a:prstDash val="dash"/>
            <a:miter lim="8000"/>
            <a:headEnd len="sm" w="sm" type="none"/>
            <a:tailEnd len="sm" w="sm" type="none"/>
          </a:ln>
        </p:spPr>
      </p:pic>
      <p:sp>
        <p:nvSpPr>
          <p:cNvPr id="102" name="Google Shape;102;p13"/>
          <p:cNvSpPr txBox="1"/>
          <p:nvPr/>
        </p:nvSpPr>
        <p:spPr>
          <a:xfrm>
            <a:off x="15449300" y="7591825"/>
            <a:ext cx="5585100" cy="4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900">
                <a:latin typeface="Calibri"/>
                <a:ea typeface="Calibri"/>
                <a:cs typeface="Calibri"/>
                <a:sym typeface="Calibri"/>
              </a:rPr>
              <a:t>Lastly, we did an ANOVA test with the response variable being the daily internet usage and the factor being the sleep duration of the teenager.</a:t>
            </a:r>
            <a:endParaRPr sz="1900">
              <a:latin typeface="Calibri"/>
              <a:ea typeface="Calibri"/>
              <a:cs typeface="Calibri"/>
              <a:sym typeface="Calibri"/>
            </a:endParaRPr>
          </a:p>
          <a:p>
            <a:pPr indent="0" lvl="0" marL="0" rtl="0" algn="l">
              <a:spcBef>
                <a:spcPts val="0"/>
              </a:spcBef>
              <a:spcAft>
                <a:spcPts val="0"/>
              </a:spcAft>
              <a:buNone/>
            </a:pPr>
            <a:r>
              <a:rPr lang="en-SG" sz="1900">
                <a:latin typeface="Calibri"/>
                <a:ea typeface="Calibri"/>
                <a:cs typeface="Calibri"/>
                <a:sym typeface="Calibri"/>
              </a:rPr>
              <a:t>We picked this as the daily internet usage was more normally distributed than sleep duration.</a:t>
            </a:r>
            <a:endParaRPr sz="1900">
              <a:latin typeface="Calibri"/>
              <a:ea typeface="Calibri"/>
              <a:cs typeface="Calibri"/>
              <a:sym typeface="Calibri"/>
            </a:endParaRPr>
          </a:p>
          <a:p>
            <a:pPr indent="0" lvl="0" marL="0" rtl="0" algn="l">
              <a:spcBef>
                <a:spcPts val="0"/>
              </a:spcBef>
              <a:spcAft>
                <a:spcPts val="0"/>
              </a:spcAft>
              <a:buNone/>
            </a:pPr>
            <a:r>
              <a:rPr lang="en-SG" sz="1900">
                <a:latin typeface="Calibri"/>
                <a:ea typeface="Calibri"/>
                <a:cs typeface="Calibri"/>
                <a:sym typeface="Calibri"/>
              </a:rPr>
              <a:t>Although this test implies that we are testing if the number of sleep affects the mean number of internet usage, if there were a difference, this could imply that the variables have a relationship.</a:t>
            </a:r>
            <a:endParaRPr sz="1900">
              <a:latin typeface="Calibri"/>
              <a:ea typeface="Calibri"/>
              <a:cs typeface="Calibri"/>
              <a:sym typeface="Calibri"/>
            </a:endParaRPr>
          </a:p>
          <a:p>
            <a:pPr indent="0" lvl="0" marL="0" rtl="0" algn="l">
              <a:spcBef>
                <a:spcPts val="0"/>
              </a:spcBef>
              <a:spcAft>
                <a:spcPts val="0"/>
              </a:spcAft>
              <a:buNone/>
            </a:pPr>
            <a:r>
              <a:rPr lang="en-SG" sz="1900">
                <a:latin typeface="Calibri"/>
                <a:ea typeface="Calibri"/>
                <a:cs typeface="Calibri"/>
                <a:sym typeface="Calibri"/>
              </a:rPr>
              <a:t>However, we can see that the p-value of the test is 0.546 &gt; </a:t>
            </a:r>
            <a:r>
              <a:rPr lang="en-SG" sz="1900">
                <a:solidFill>
                  <a:schemeClr val="dk1"/>
                </a:solidFill>
                <a:latin typeface="Calibri"/>
                <a:ea typeface="Calibri"/>
                <a:cs typeface="Calibri"/>
                <a:sym typeface="Calibri"/>
              </a:rPr>
              <a:t>0.05 = 𝛼, thus the null hypothesis  is not rejected.</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SG" sz="1900">
                <a:solidFill>
                  <a:schemeClr val="dk1"/>
                </a:solidFill>
                <a:latin typeface="Calibri"/>
                <a:ea typeface="Calibri"/>
                <a:cs typeface="Calibri"/>
                <a:sym typeface="Calibri"/>
              </a:rPr>
              <a:t>Therefore the internet usage of teenagers is not affected by the duration of their sleep.</a:t>
            </a:r>
            <a:endParaRPr sz="1900">
              <a:solidFill>
                <a:schemeClr val="dk1"/>
              </a:solidFill>
              <a:latin typeface="Calibri"/>
              <a:ea typeface="Calibri"/>
              <a:cs typeface="Calibri"/>
              <a:sym typeface="Calibri"/>
            </a:endParaRPr>
          </a:p>
        </p:txBody>
      </p:sp>
      <p:sp>
        <p:nvSpPr>
          <p:cNvPr id="103" name="Google Shape;103;p13"/>
          <p:cNvSpPr txBox="1"/>
          <p:nvPr/>
        </p:nvSpPr>
        <p:spPr>
          <a:xfrm>
            <a:off x="15449288" y="6921925"/>
            <a:ext cx="5585100" cy="6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latin typeface="Calibri"/>
                <a:ea typeface="Calibri"/>
                <a:cs typeface="Calibri"/>
                <a:sym typeface="Calibri"/>
              </a:rPr>
              <a:t>Note: We assumed that the daily internet usage in each level was normal, when it may not be to conduct the test. We also assumed equal variance among all daily internet usage  sample in each level</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