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7e45e0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7e45e0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7e45e0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7e45e0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0600" y="250650"/>
            <a:ext cx="8722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 testing of 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to fall asleep and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450"/>
            <a:ext cx="3427000" cy="22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625" y="1340813"/>
            <a:ext cx="3146169" cy="2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714" y="1340813"/>
            <a:ext cx="3112637" cy="24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5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Residual plots for linear regression</a:t>
            </a:r>
            <a:endParaRPr sz="17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75" y="726975"/>
            <a:ext cx="6167588" cy="41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5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Residual plots for ANOVA</a:t>
            </a:r>
            <a:endParaRPr sz="17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" y="997172"/>
            <a:ext cx="4565200" cy="30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50" y="997175"/>
            <a:ext cx="4284025" cy="28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