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8965-7462-4771-B068-6B18CA1CEF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DDE-E558-4B82-9EEE-55E77A01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2" y="0"/>
            <a:ext cx="6752381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4" y="0"/>
            <a:ext cx="6714286" cy="6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7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003" y="0"/>
            <a:ext cx="2400000" cy="62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7" y="-1"/>
            <a:ext cx="4660236" cy="4488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132" y="0"/>
            <a:ext cx="4416740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703690" cy="2992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92" y="0"/>
            <a:ext cx="3703690" cy="2992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82" y="0"/>
            <a:ext cx="3703691" cy="2992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013" y="3325091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neurosynth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1891" y="3325091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 output images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3325091"/>
            <a:ext cx="20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 resliced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CHUANJI</dc:creator>
  <cp:lastModifiedBy>GAO, CHUANJI</cp:lastModifiedBy>
  <cp:revision>15</cp:revision>
  <dcterms:created xsi:type="dcterms:W3CDTF">2019-04-16T19:17:06Z</dcterms:created>
  <dcterms:modified xsi:type="dcterms:W3CDTF">2019-04-23T19:28:41Z</dcterms:modified>
</cp:coreProperties>
</file>