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6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7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1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2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7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8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7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4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8965-7462-4771-B068-6B18CA1CEFD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4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92" y="0"/>
            <a:ext cx="6752381" cy="6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7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34" y="0"/>
            <a:ext cx="6714286" cy="6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7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003" y="0"/>
            <a:ext cx="2400000" cy="6285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7" y="-1"/>
            <a:ext cx="4660236" cy="44888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132" y="0"/>
            <a:ext cx="4416740" cy="44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4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CHUANJI</dc:creator>
  <cp:lastModifiedBy>GAO, CHUANJI</cp:lastModifiedBy>
  <cp:revision>9</cp:revision>
  <dcterms:created xsi:type="dcterms:W3CDTF">2019-04-16T19:17:06Z</dcterms:created>
  <dcterms:modified xsi:type="dcterms:W3CDTF">2019-04-19T16:07:10Z</dcterms:modified>
</cp:coreProperties>
</file>