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84" r:id="rId4"/>
    <p:sldId id="290" r:id="rId5"/>
    <p:sldId id="293" r:id="rId6"/>
    <p:sldId id="294" r:id="rId7"/>
    <p:sldId id="295" r:id="rId8"/>
    <p:sldId id="297" r:id="rId9"/>
    <p:sldId id="298" r:id="rId10"/>
    <p:sldId id="299" r:id="rId11"/>
    <p:sldId id="300" r:id="rId12"/>
    <p:sldId id="301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9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粒子群算法</a:t>
            </a:r>
            <a:r>
              <a:rPr lang="en-US" altLang="zh-CN" sz="4400" dirty="0" err="1"/>
              <a:t>Matlab</a:t>
            </a:r>
            <a:r>
              <a:rPr lang="zh-CN" altLang="en-US" sz="4400" dirty="0"/>
              <a:t>仿真展示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C981CD1-F5BE-4699-9C6B-1FD80865A616}"/>
              </a:ext>
            </a:extLst>
          </p:cNvPr>
          <p:cNvSpPr txBox="1">
            <a:spLocks/>
          </p:cNvSpPr>
          <p:nvPr/>
        </p:nvSpPr>
        <p:spPr>
          <a:xfrm>
            <a:off x="-954726" y="5182088"/>
            <a:ext cx="5820358" cy="468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lang="zh-CN" altLang="en-US" sz="2400" b="0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侯坦	魏川翔</a:t>
            </a:r>
            <a:endParaRPr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3C5CA1CF-040D-411E-A226-CBA7600BAD14}"/>
              </a:ext>
            </a:extLst>
          </p:cNvPr>
          <p:cNvSpPr txBox="1">
            <a:spLocks/>
          </p:cNvSpPr>
          <p:nvPr/>
        </p:nvSpPr>
        <p:spPr>
          <a:xfrm>
            <a:off x="913263" y="5893464"/>
            <a:ext cx="4159250" cy="499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2018/10/31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有约束二元函数：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458101"/>
              </p:ext>
            </p:extLst>
          </p:nvPr>
        </p:nvGraphicFramePr>
        <p:xfrm>
          <a:off x="494024" y="1685678"/>
          <a:ext cx="7435527" cy="67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2654280" imgH="241200" progId="Equation.DSMT4">
                  <p:embed/>
                </p:oleObj>
              </mc:Choice>
              <mc:Fallback>
                <p:oleObj name="Equation" r:id="rId3" imgW="2654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024" y="1685678"/>
                        <a:ext cx="7435527" cy="67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57497"/>
              </p:ext>
            </p:extLst>
          </p:nvPr>
        </p:nvGraphicFramePr>
        <p:xfrm>
          <a:off x="494024" y="2713855"/>
          <a:ext cx="6957275" cy="177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2730240" imgH="698400" progId="Equation.DSMT4">
                  <p:embed/>
                </p:oleObj>
              </mc:Choice>
              <mc:Fallback>
                <p:oleObj name="Equation" r:id="rId5" imgW="273024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024" y="2713855"/>
                        <a:ext cx="6957275" cy="1779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4024" y="4617554"/>
            <a:ext cx="7916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自变量范围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已知在（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2.246826,2.381865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）处取最小值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13.59083927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[1]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006358"/>
              </p:ext>
            </p:extLst>
          </p:nvPr>
        </p:nvGraphicFramePr>
        <p:xfrm>
          <a:off x="2610800" y="4617554"/>
          <a:ext cx="2069305" cy="59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7" imgW="799920" imgH="228600" progId="Equation.DSMT4">
                  <p:embed/>
                </p:oleObj>
              </mc:Choice>
              <mc:Fallback>
                <p:oleObj name="Equation" r:id="rId7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0800" y="4617554"/>
                        <a:ext cx="2069305" cy="591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108105" y="5911254"/>
            <a:ext cx="9144000" cy="10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3577" y="6103211"/>
            <a:ext cx="851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</a:t>
            </a:r>
            <a:r>
              <a:rPr lang="en-US" altLang="zh-CN" dirty="0"/>
              <a:t>Zhang, J.-M., </a:t>
            </a:r>
            <a:r>
              <a:rPr lang="en-US" altLang="zh-CN" dirty="0" err="1"/>
              <a:t>Xie</a:t>
            </a:r>
            <a:r>
              <a:rPr lang="en-US" altLang="zh-CN" dirty="0"/>
              <a:t>, L., 2009. Particle swarm optimization algorithm for constrained problems. Asia-Pacific Journal of Chemical Engineering 4 (4), 437–442.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63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仿真结果：（每种情况各做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13.5908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N=100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D=100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）均值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13.5923</a:t>
            </a:r>
          </a:p>
          <a:p>
            <a:pPr marL="0" indent="0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N=200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D=200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）均值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13.5909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有约束二元函数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6" y="3044698"/>
            <a:ext cx="6915225" cy="9525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6" y="5024204"/>
            <a:ext cx="7053968" cy="9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Clr>
                <a:srgbClr val="004098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N=300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D=300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）均值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13.5908</a:t>
            </a:r>
          </a:p>
          <a:p>
            <a:pPr marL="0" lvl="0" indent="0">
              <a:buClr>
                <a:srgbClr val="004098"/>
              </a:buClr>
              <a:buNone/>
            </a:pP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buClr>
                <a:srgbClr val="004098"/>
              </a:buClr>
              <a:buNone/>
            </a:pPr>
            <a:endParaRPr lang="en-US" altLang="zh-CN" sz="28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buClr>
                <a:srgbClr val="004098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N=400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D=400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）均值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13.5908</a:t>
            </a:r>
          </a:p>
          <a:p>
            <a:pPr marL="0" lvl="0" indent="0">
              <a:buClr>
                <a:srgbClr val="004098"/>
              </a:buClr>
              <a:buNone/>
            </a:pP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有约束二元函数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4" y="2456870"/>
            <a:ext cx="7389392" cy="101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4383130"/>
            <a:ext cx="7296460" cy="100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一元函数：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zh-CN" altLang="en-US" sz="2400" dirty="0" smtClean="0"/>
              <a:t>自变量范围：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</a:t>
            </a:r>
            <a:r>
              <a:rPr lang="zh-CN" altLang="en-US" sz="2400" dirty="0" smtClean="0"/>
              <a:t>极值点：</a:t>
            </a:r>
            <a:endParaRPr lang="en-US" altLang="zh-CN" sz="2400" dirty="0" smtClean="0"/>
          </a:p>
          <a:p>
            <a:pPr marL="0" indent="0" fontAlgn="ctr">
              <a:buNone/>
            </a:pPr>
            <a:r>
              <a:rPr lang="zh-CN" altLang="en-US" sz="2400" dirty="0"/>
              <a:t>最大</a:t>
            </a:r>
            <a:r>
              <a:rPr lang="zh-CN" altLang="en-US" sz="2400" dirty="0" smtClean="0"/>
              <a:t>值点：</a:t>
            </a:r>
            <a:r>
              <a:rPr lang="en-US" altLang="zh-CN" sz="2400" dirty="0" smtClean="0"/>
              <a:t>14.23683559                   </a:t>
            </a:r>
            <a:r>
              <a:rPr lang="zh-CN" altLang="en-US" sz="2400" dirty="0" smtClean="0"/>
              <a:t>仿真结果：</a:t>
            </a:r>
            <a:r>
              <a:rPr lang="en-US" altLang="zh-CN" sz="2400" dirty="0" smtClean="0"/>
              <a:t>14.2368</a:t>
            </a:r>
            <a:r>
              <a:rPr lang="zh-CN" altLang="en-US" sz="2400" dirty="0" smtClean="0"/>
              <a:t>  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979072"/>
              </p:ext>
            </p:extLst>
          </p:nvPr>
        </p:nvGraphicFramePr>
        <p:xfrm>
          <a:off x="2453785" y="879791"/>
          <a:ext cx="3343345" cy="66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3785" y="879791"/>
                        <a:ext cx="3343345" cy="668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873291"/>
              </p:ext>
            </p:extLst>
          </p:nvPr>
        </p:nvGraphicFramePr>
        <p:xfrm>
          <a:off x="2335958" y="1785063"/>
          <a:ext cx="10096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5" imgW="545760" imgH="253800" progId="Equation.DSMT4">
                  <p:embed/>
                </p:oleObj>
              </mc:Choice>
              <mc:Fallback>
                <p:oleObj name="Equation" r:id="rId5" imgW="545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5958" y="1785063"/>
                        <a:ext cx="100965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94637"/>
              </p:ext>
            </p:extLst>
          </p:nvPr>
        </p:nvGraphicFramePr>
        <p:xfrm>
          <a:off x="6547392" y="1767270"/>
          <a:ext cx="1721395" cy="45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7" imgW="761760" imgH="203040" progId="Equation.DSMT4">
                  <p:embed/>
                </p:oleObj>
              </mc:Choice>
              <mc:Fallback>
                <p:oleObj name="Equation" r:id="rId7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7392" y="1767270"/>
                        <a:ext cx="1721395" cy="459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171" y="2650617"/>
            <a:ext cx="5914574" cy="42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仿真：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种群个数：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50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迭代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次数：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100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仿真结果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14.2368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" y="2433614"/>
            <a:ext cx="4303188" cy="3425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931" y="2433614"/>
            <a:ext cx="4317982" cy="342562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023360" y="4036423"/>
            <a:ext cx="822960" cy="5094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273067" y="4126699"/>
            <a:ext cx="3837779" cy="28828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无约束</a:t>
            </a:r>
            <a:r>
              <a:rPr lang="zh-CN" altLang="en-US" dirty="0" smtClean="0"/>
              <a:t>一元函数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130630"/>
              </p:ext>
            </p:extLst>
          </p:nvPr>
        </p:nvGraphicFramePr>
        <p:xfrm>
          <a:off x="494024" y="1666059"/>
          <a:ext cx="75580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2616120" imgH="203040" progId="Equation.DSMT4">
                  <p:embed/>
                </p:oleObj>
              </mc:Choice>
              <mc:Fallback>
                <p:oleObj name="Equation" r:id="rId4" imgW="2616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024" y="1666059"/>
                        <a:ext cx="7558087" cy="58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94024" y="2375565"/>
            <a:ext cx="792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求导：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235020"/>
              </p:ext>
            </p:extLst>
          </p:nvPr>
        </p:nvGraphicFramePr>
        <p:xfrm>
          <a:off x="442014" y="3034541"/>
          <a:ext cx="8029832" cy="1214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6" imgW="3022560" imgH="457200" progId="Equation.DSMT4">
                  <p:embed/>
                </p:oleObj>
              </mc:Choice>
              <mc:Fallback>
                <p:oleObj name="Equation" r:id="rId6" imgW="3022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014" y="3034541"/>
                        <a:ext cx="8029832" cy="1214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1896" y="4838201"/>
            <a:ext cx="3659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自变量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范围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[0,20]</a:t>
            </a:r>
          </a:p>
        </p:txBody>
      </p:sp>
    </p:spTree>
    <p:extLst>
      <p:ext uri="{BB962C8B-B14F-4D97-AF65-F5344CB8AC3E}">
        <p14:creationId xmlns:p14="http://schemas.microsoft.com/office/powerpoint/2010/main" val="12366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无约束一元函数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sz="quarter" idx="10"/>
          </p:nvPr>
        </p:nvSpPr>
        <p:spPr>
          <a:xfrm>
            <a:off x="494025" y="1685678"/>
            <a:ext cx="837216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种群个数：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迭代次数：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仿真结果：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32.1462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0" y="2773831"/>
            <a:ext cx="3967697" cy="29804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721" y="2597563"/>
            <a:ext cx="4437010" cy="33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无约束一元函数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494025" y="1685678"/>
            <a:ext cx="8372163" cy="37076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考虑种群个数和迭代次数对仿真结果的影响：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种群个数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个数值，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1-100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迭代次数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个数值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,1-100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对以上每组情况做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次试验，取得到的仿真值的平均值。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6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仿真结果与迭代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次数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的关系：（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N=20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D&gt;57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时最大值保持不变为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31.0648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32.1462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无约束一元函数：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38" y="2927044"/>
            <a:ext cx="5776147" cy="36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2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仿真结果与迭代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次数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的关系：（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N=50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D&gt;31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时最大值保持不变为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32.0035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32.1462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marL="0" indent="0"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无约束一元函数：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27" y="2951614"/>
            <a:ext cx="5868070" cy="3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5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仿真结果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与种群数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的关系：（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D=100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N&gt;71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时最大值保持不变为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32.1462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无约束一元函数：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64" y="3109275"/>
            <a:ext cx="5358136" cy="32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2009</TotalTime>
  <Words>295</Words>
  <Application>Microsoft Office PowerPoint</Application>
  <PresentationFormat>全屏显示(4:3)</PresentationFormat>
  <Paragraphs>43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黑体</vt:lpstr>
      <vt:lpstr>微软雅黑</vt:lpstr>
      <vt:lpstr>Arial</vt:lpstr>
      <vt:lpstr>Calibri</vt:lpstr>
      <vt:lpstr>2016-VI主题-蓝</vt:lpstr>
      <vt:lpstr>Equation</vt:lpstr>
      <vt:lpstr>粒子群算法Matlab仿真展示</vt:lpstr>
      <vt:lpstr>一元函数：</vt:lpstr>
      <vt:lpstr>仿真：</vt:lpstr>
      <vt:lpstr>无约束一元函数</vt:lpstr>
      <vt:lpstr>无约束一元函数</vt:lpstr>
      <vt:lpstr>无约束一元函数</vt:lpstr>
      <vt:lpstr>无约束一元函数：</vt:lpstr>
      <vt:lpstr>无约束一元函数：</vt:lpstr>
      <vt:lpstr>无约束一元函数：</vt:lpstr>
      <vt:lpstr>有约束二元函数：</vt:lpstr>
      <vt:lpstr>有约束二元函数</vt:lpstr>
      <vt:lpstr>有约束二元函数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wei chuanxiang</cp:lastModifiedBy>
  <cp:revision>82</cp:revision>
  <dcterms:created xsi:type="dcterms:W3CDTF">2016-04-20T02:59:17Z</dcterms:created>
  <dcterms:modified xsi:type="dcterms:W3CDTF">2018-10-31T00:02:03Z</dcterms:modified>
</cp:coreProperties>
</file>