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1.mp4"/><Relationship Id="rId3" Type="http://schemas.openxmlformats.org/officeDocument/2006/relationships/video" Target="../media/media1.mp4"/><Relationship Id="rId4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2.mp4"/><Relationship Id="rId3" Type="http://schemas.openxmlformats.org/officeDocument/2006/relationships/video" Target="../media/media2.mp4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3.mp4"/><Relationship Id="rId3" Type="http://schemas.openxmlformats.org/officeDocument/2006/relationships/video" Target="../media/media3.mp4"/><Relationship Id="rId4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4.mp4"/><Relationship Id="rId3" Type="http://schemas.openxmlformats.org/officeDocument/2006/relationships/video" Target="../media/media4.mp4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5.mp4"/><Relationship Id="rId3" Type="http://schemas.openxmlformats.org/officeDocument/2006/relationships/video" Target="../media/media5.mp4"/><Relationship Id="rId4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6.mp4"/><Relationship Id="rId3" Type="http://schemas.openxmlformats.org/officeDocument/2006/relationships/video" Target="../media/media6.mp4"/><Relationship Id="rId4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7.mp4"/><Relationship Id="rId3" Type="http://schemas.openxmlformats.org/officeDocument/2006/relationships/video" Target="../media/media7.mp4"/><Relationship Id="rId4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microsoft.com/office/2007/relationships/media" Target="../media/media8.mp4"/><Relationship Id="rId3" Type="http://schemas.openxmlformats.org/officeDocument/2006/relationships/video" Target="../media/media8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4b3a6f8a59e7a3426e4c87e68326b800f62b75b1a4a447236ce5ec08181d014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c86e519a9bd1bd767f85419192e885353e4d1dc61a810ce7b567b49254802e37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f0f90ca139a2ed0ad61f633ba91bf72b9b7fe81e68389dcc1a8f63da4fec2d6b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a972e76d569a406ab7562ac9ef4bc6a4aa8b654eef083485c18c11173f5e8c2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de036977914c5cf0f8604fad217fe5553ac4e664b300fb378ed208a12caf5c3e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7a85d6ba7bcfe2f46a96e4ca4ce180d7634169f4c067dfd5a3f7a8fb29959c2d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e41701c96a9fd5e28d20e4282cfe068ec46f7fb6722ef0d0cc1a86c45d742c48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1aacb252302ea409f2ecd0422b6f59979aa8e19fbe87b902866d23017012e874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0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