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>
      <p:cViewPr varScale="1">
        <p:scale>
          <a:sx n="159" d="100"/>
          <a:sy n="159" d="100"/>
        </p:scale>
        <p:origin x="2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ba07bd843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ba07bd843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1084725" y="3510000"/>
            <a:ext cx="6140700" cy="140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1084725" y="2084550"/>
            <a:ext cx="6140700" cy="140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1084725" y="882288"/>
            <a:ext cx="6140700" cy="118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876" y="-152400"/>
            <a:ext cx="961015" cy="95556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2431925" y="546501"/>
            <a:ext cx="91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2197236" y="1585672"/>
            <a:ext cx="188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</a:t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4">
            <a:alphaModFix/>
          </a:blip>
          <a:srcRect r="31172"/>
          <a:stretch/>
        </p:blipFill>
        <p:spPr>
          <a:xfrm>
            <a:off x="2197255" y="1023816"/>
            <a:ext cx="1570358" cy="638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0041" y="2296520"/>
            <a:ext cx="918086" cy="91286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5616238" y="3093242"/>
            <a:ext cx="188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</a:t>
            </a:r>
            <a:endParaRPr/>
          </a:p>
        </p:txBody>
      </p:sp>
      <p:cxnSp>
        <p:nvCxnSpPr>
          <p:cNvPr id="100" name="Google Shape;100;p14"/>
          <p:cNvCxnSpPr/>
          <p:nvPr/>
        </p:nvCxnSpPr>
        <p:spPr>
          <a:xfrm flipH="1">
            <a:off x="2681118" y="827309"/>
            <a:ext cx="8100" cy="27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14"/>
          <p:cNvCxnSpPr/>
          <p:nvPr/>
        </p:nvCxnSpPr>
        <p:spPr>
          <a:xfrm rot="10800000" flipH="1">
            <a:off x="3703693" y="1400587"/>
            <a:ext cx="1751400" cy="1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02;p14"/>
          <p:cNvSpPr txBox="1"/>
          <p:nvPr/>
        </p:nvSpPr>
        <p:spPr>
          <a:xfrm>
            <a:off x="1416625" y="4603908"/>
            <a:ext cx="149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cxnSp>
        <p:nvCxnSpPr>
          <p:cNvPr id="103" name="Google Shape;103;p14"/>
          <p:cNvCxnSpPr/>
          <p:nvPr/>
        </p:nvCxnSpPr>
        <p:spPr>
          <a:xfrm>
            <a:off x="1853445" y="3286806"/>
            <a:ext cx="9900" cy="3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" name="Google Shape;104;p14"/>
          <p:cNvSpPr txBox="1"/>
          <p:nvPr/>
        </p:nvSpPr>
        <p:spPr>
          <a:xfrm>
            <a:off x="304799" y="105689"/>
            <a:ext cx="364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</a:t>
            </a:r>
            <a:endParaRPr/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9345" y="3598081"/>
            <a:ext cx="918085" cy="1291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00040" y="903511"/>
            <a:ext cx="787680" cy="73969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/>
          <p:nvPr/>
        </p:nvSpPr>
        <p:spPr>
          <a:xfrm>
            <a:off x="5616243" y="1577897"/>
            <a:ext cx="188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Browser </a:t>
            </a:r>
            <a:endParaRPr/>
          </a:p>
        </p:txBody>
      </p:sp>
      <p:cxnSp>
        <p:nvCxnSpPr>
          <p:cNvPr id="108" name="Google Shape;108;p14"/>
          <p:cNvCxnSpPr/>
          <p:nvPr/>
        </p:nvCxnSpPr>
        <p:spPr>
          <a:xfrm flipH="1">
            <a:off x="6089843" y="2023834"/>
            <a:ext cx="8100" cy="27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9" name="Google Shape;109;p14"/>
          <p:cNvPicPr preferRelativeResize="0"/>
          <p:nvPr/>
        </p:nvPicPr>
        <p:blipFill rotWithShape="1">
          <a:blip r:embed="rId8">
            <a:alphaModFix/>
          </a:blip>
          <a:srcRect l="47315"/>
          <a:stretch/>
        </p:blipFill>
        <p:spPr>
          <a:xfrm>
            <a:off x="1349500" y="2179802"/>
            <a:ext cx="918000" cy="81314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/>
          <p:nvPr/>
        </p:nvSpPr>
        <p:spPr>
          <a:xfrm>
            <a:off x="1160588" y="2824400"/>
            <a:ext cx="170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Persistence Logic</a:t>
            </a:r>
            <a:endParaRPr/>
          </a:p>
        </p:txBody>
      </p:sp>
      <p:pic>
        <p:nvPicPr>
          <p:cNvPr id="111" name="Google Shape;111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57377" y="2154475"/>
            <a:ext cx="787675" cy="78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/>
        </p:nvSpPr>
        <p:spPr>
          <a:xfrm>
            <a:off x="3101000" y="2886588"/>
            <a:ext cx="170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Persistence Logic</a:t>
            </a:r>
            <a:endParaRPr/>
          </a:p>
        </p:txBody>
      </p:sp>
      <p:cxnSp>
        <p:nvCxnSpPr>
          <p:cNvPr id="113" name="Google Shape;113;p14"/>
          <p:cNvCxnSpPr/>
          <p:nvPr/>
        </p:nvCxnSpPr>
        <p:spPr>
          <a:xfrm rot="10800000">
            <a:off x="2552668" y="2622162"/>
            <a:ext cx="6423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14"/>
          <p:cNvCxnSpPr/>
          <p:nvPr/>
        </p:nvCxnSpPr>
        <p:spPr>
          <a:xfrm rot="10800000">
            <a:off x="4793900" y="2622600"/>
            <a:ext cx="7509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5" name="Google Shape;115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30225" y="2145530"/>
            <a:ext cx="961025" cy="96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76600" y="546505"/>
            <a:ext cx="1028650" cy="10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/>
        </p:nvSpPr>
        <p:spPr>
          <a:xfrm>
            <a:off x="7201618" y="1501697"/>
            <a:ext cx="188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Enterprise Hardware</a:t>
            </a:r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7277813" y="3129892"/>
            <a:ext cx="188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Warehouse</a:t>
            </a:r>
            <a:endParaRPr/>
          </a:p>
        </p:txBody>
      </p:sp>
      <p:cxnSp>
        <p:nvCxnSpPr>
          <p:cNvPr id="119" name="Google Shape;119;p14"/>
          <p:cNvCxnSpPr/>
          <p:nvPr/>
        </p:nvCxnSpPr>
        <p:spPr>
          <a:xfrm flipH="1">
            <a:off x="7918643" y="1795234"/>
            <a:ext cx="8100" cy="27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120;p14"/>
          <p:cNvCxnSpPr/>
          <p:nvPr/>
        </p:nvCxnSpPr>
        <p:spPr>
          <a:xfrm rot="10800000">
            <a:off x="6648725" y="2685350"/>
            <a:ext cx="7509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" name="Google Shape;121;p14"/>
          <p:cNvSpPr txBox="1"/>
          <p:nvPr/>
        </p:nvSpPr>
        <p:spPr>
          <a:xfrm>
            <a:off x="-96339" y="1099097"/>
            <a:ext cx="1885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</a:t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-72914" y="2265597"/>
            <a:ext cx="1885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-76189" y="3863197"/>
            <a:ext cx="1885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</a:t>
            </a:r>
            <a:endParaRPr/>
          </a:p>
        </p:txBody>
      </p:sp>
      <p:cxnSp>
        <p:nvCxnSpPr>
          <p:cNvPr id="124" name="Google Shape;124;p14"/>
          <p:cNvCxnSpPr/>
          <p:nvPr/>
        </p:nvCxnSpPr>
        <p:spPr>
          <a:xfrm flipH="1">
            <a:off x="3720225" y="1568825"/>
            <a:ext cx="1669800" cy="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125;p14"/>
          <p:cNvCxnSpPr/>
          <p:nvPr/>
        </p:nvCxnSpPr>
        <p:spPr>
          <a:xfrm rot="10800000">
            <a:off x="2795675" y="825800"/>
            <a:ext cx="3900" cy="27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14"/>
          <p:cNvCxnSpPr/>
          <p:nvPr/>
        </p:nvCxnSpPr>
        <p:spPr>
          <a:xfrm rot="10800000">
            <a:off x="1952900" y="3253500"/>
            <a:ext cx="8100" cy="45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14"/>
          <p:cNvCxnSpPr/>
          <p:nvPr/>
        </p:nvCxnSpPr>
        <p:spPr>
          <a:xfrm rot="10800000" flipH="1">
            <a:off x="2552668" y="2476512"/>
            <a:ext cx="6747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28;p14"/>
          <p:cNvCxnSpPr/>
          <p:nvPr/>
        </p:nvCxnSpPr>
        <p:spPr>
          <a:xfrm rot="10800000" flipH="1">
            <a:off x="4831993" y="2459049"/>
            <a:ext cx="6747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Google Shape;129;p14"/>
          <p:cNvCxnSpPr/>
          <p:nvPr/>
        </p:nvCxnSpPr>
        <p:spPr>
          <a:xfrm rot="10800000">
            <a:off x="6220200" y="1999463"/>
            <a:ext cx="3900" cy="27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Macintosh PowerPoint</Application>
  <PresentationFormat>On-screen Show (16:9)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Tyler Benson</cp:lastModifiedBy>
  <cp:revision>1</cp:revision>
  <dcterms:modified xsi:type="dcterms:W3CDTF">2022-12-16T02:46:06Z</dcterms:modified>
</cp:coreProperties>
</file>