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5" r:id="rId2"/>
    <p:sldId id="256" r:id="rId3"/>
    <p:sldId id="262" r:id="rId4"/>
    <p:sldId id="258" r:id="rId5"/>
    <p:sldId id="259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4DC47-6209-7141-9673-482294A754B6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022E-4E50-8D43-A7B1-9D4BE10C2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1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page. Has links to the major functions.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B022E-4E50-8D43-A7B1-9D4BE10C2E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page. Enter keywords and select search field. Search takes to incident ticket summary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B022E-4E50-8D43-A7B1-9D4BE10C2E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Ticket list selection page. Has prebuilt options to filter list based on ticket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B022E-4E50-8D43-A7B1-9D4BE10C2E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11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of incident summaries. Can click on a summary to view full ticket, edit, delete, or view similar tickets.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B022E-4E50-8D43-A7B1-9D4BE10C2E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7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All fields. Fields are view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B022E-4E50-8D43-A7B1-9D4BE10C2E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7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fields. Fields are interactable. Has an update button with “are you sure” popup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B022E-4E50-8D43-A7B1-9D4BE10C2E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28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ticket page. Fields will be blank. Certain fields will be required.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B022E-4E50-8D43-A7B1-9D4BE10C2E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99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 this page for now. </a:t>
            </a:r>
          </a:p>
          <a:p>
            <a:r>
              <a:rPr lang="en-US" dirty="0"/>
              <a:t>Successful ticket creation splash page. Will automatically pull any similar tickets.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B022E-4E50-8D43-A7B1-9D4BE10C2E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9E36-6C3C-1EA1-BAB1-63FFD486D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223ED-AAF0-5BA3-D7C3-231706608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2BD44-6801-E7B7-4468-5FA5C6F9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80F1-8945-344B-A052-567A0982C92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43C9-E0CC-7F3E-E265-7AB83897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468D9-A90A-3A4E-5305-88577B50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0704-BB40-3A43-AC59-5899591A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8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6DD0-4411-5730-3554-B5AB026D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0CD69-4E04-F57B-D8DF-7E9F00CEB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E1E0F-F9B0-C993-5776-6BADDF90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80F1-8945-344B-A052-567A0982C92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D1D12-BF53-3F91-7646-90979F73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E93D9-88AC-8707-5C91-C9A8511C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0704-BB40-3A43-AC59-5899591A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8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DE688-0536-7F01-68BD-E3096DB4C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F451E-0ABA-B14F-7CD8-C0B4BC117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A31E8-5BB5-5050-A319-E0132AFD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80F1-8945-344B-A052-567A0982C92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BB6B0-428A-CD8A-6D91-7CAA09D1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648A7-4E42-DE91-C478-C72AE8AA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0704-BB40-3A43-AC59-5899591A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2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3813-4659-7B95-BC77-2FA0ECF0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31FB0-74D5-EC18-AC18-6212F9ED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485F0-2882-58C1-F0BF-D1FD1695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80F1-8945-344B-A052-567A0982C92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4F2F-3AAA-CAA8-A0E9-A4E424B4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6CB27-BF7A-8F8C-17EE-590F4B1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0704-BB40-3A43-AC59-5899591A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4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0610-D143-11D0-A876-F5D87F29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1309B-999A-BF75-7359-82A8DCBF4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58FA-135D-F70C-9B10-8C2B3F2D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80F1-8945-344B-A052-567A0982C92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2BCFA-A9DC-1785-9985-F021FE51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BFF0-8D9F-2A9F-9EC1-F1A504A5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0704-BB40-3A43-AC59-5899591A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8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802D-6951-09ED-85AA-D3C9FCE9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24CFA-4393-4503-959D-C61DC1FEF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71E7D-C5C0-E119-BD64-77A6CC0B7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7DDCD-FE82-B0F1-AD43-9A883777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80F1-8945-344B-A052-567A0982C92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913E4-63BE-2731-8C46-AC7A4DC8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7E55F-65B0-943E-24CB-8731F197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0704-BB40-3A43-AC59-5899591A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2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5FD8-14F4-4DE0-B5DE-AC70FFEF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1C68F-97BE-258E-FAF2-9831F33D4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9F429-B557-3481-CD0A-656E10877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D2EC8-1516-EF77-2E00-ED3462F1B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C2231-0B73-4044-7131-D15343E43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BE123-35D8-5E3F-3D30-D26620BC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80F1-8945-344B-A052-567A0982C92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5F687-ECB8-63DF-1FF4-C9201943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3E306-FE4A-8FB7-B88B-E707B987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0704-BB40-3A43-AC59-5899591A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A2F2-A262-32E3-F325-9AF12A10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FEF4E-D3EE-D5AE-ACA9-65739921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80F1-8945-344B-A052-567A0982C92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E080F-F54E-8F90-9E2E-803188AA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7DD9-3C58-9854-631C-B2348395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0704-BB40-3A43-AC59-5899591A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6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B781D-BCA3-7444-1AC8-085A7EF7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80F1-8945-344B-A052-567A0982C92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A1C97-CF6E-CB34-9F78-512D1B38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9F920-BF1D-90E2-9FF2-A10E6295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0704-BB40-3A43-AC59-5899591A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E6E8-B118-DD9E-ECB5-084747B3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633C2-2E71-2EF9-6E0C-C5B85BED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2D38A-3663-A822-81F5-2D0134CBB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86F84-D6EB-FE13-31B2-70494F55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80F1-8945-344B-A052-567A0982C92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5E2AA-3972-E062-329C-3226AE6C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D2259-E550-1ED8-5941-AC295618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0704-BB40-3A43-AC59-5899591A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A89E-67D6-04BF-D4FB-657D6004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3FDC3-BA0C-B126-3366-1E737C312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C3B2B-116B-68F3-10E7-793695C8D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BA2DB-954F-7E23-C148-BDF5D469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80F1-8945-344B-A052-567A0982C92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44856-EE2E-CEB6-4091-98FD32E5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BD73B-E332-BB2D-66B9-A05D4E69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0704-BB40-3A43-AC59-5899591A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CA61-7E23-2A81-383B-C31A3711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401D9-64F6-9730-0944-16BD12DB4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2812-1316-8A4A-FAA4-BEEA7C834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80F1-8945-344B-A052-567A0982C92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3267E-FF72-9F21-1988-014F4FB07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98E3B-1EFC-4D4D-0BE4-757BF10D7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80704-BB40-3A43-AC59-5899591A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4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1.png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3.xml"/><Relationship Id="rId4" Type="http://schemas.openxmlformats.org/officeDocument/2006/relationships/image" Target="../media/image2.png"/><Relationship Id="rId9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982F-587A-5272-1253-E608E28B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Story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A49D-4525-77C0-D9D5-0C5AE2D8C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into presentation mode for button links to work. </a:t>
            </a:r>
          </a:p>
        </p:txBody>
      </p:sp>
    </p:spTree>
    <p:extLst>
      <p:ext uri="{BB962C8B-B14F-4D97-AF65-F5344CB8AC3E}">
        <p14:creationId xmlns:p14="http://schemas.microsoft.com/office/powerpoint/2010/main" val="15998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AA3AAA-87C7-BA5F-E341-B9FF6B93910D}"/>
              </a:ext>
            </a:extLst>
          </p:cNvPr>
          <p:cNvSpPr/>
          <p:nvPr/>
        </p:nvSpPr>
        <p:spPr>
          <a:xfrm>
            <a:off x="-1" y="0"/>
            <a:ext cx="12192000" cy="192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3" action="ppaction://hlinksldjump"/>
            <a:extLst>
              <a:ext uri="{FF2B5EF4-FFF2-40B4-BE49-F238E27FC236}">
                <a16:creationId xmlns:a16="http://schemas.microsoft.com/office/drawing/2014/main" id="{AD8ACD7A-FA31-7AC9-0E44-32957808ABE5}"/>
              </a:ext>
            </a:extLst>
          </p:cNvPr>
          <p:cNvSpPr/>
          <p:nvPr/>
        </p:nvSpPr>
        <p:spPr>
          <a:xfrm>
            <a:off x="3921370" y="4197682"/>
            <a:ext cx="4349261" cy="62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an Incident Ticket</a:t>
            </a:r>
          </a:p>
        </p:txBody>
      </p:sp>
      <p:sp>
        <p:nvSpPr>
          <p:cNvPr id="5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3B77685A-13C5-162D-7AC2-27F74C390E13}"/>
              </a:ext>
            </a:extLst>
          </p:cNvPr>
          <p:cNvSpPr/>
          <p:nvPr/>
        </p:nvSpPr>
        <p:spPr>
          <a:xfrm>
            <a:off x="3921370" y="5047606"/>
            <a:ext cx="4349261" cy="62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Ticket List</a:t>
            </a:r>
          </a:p>
        </p:txBody>
      </p:sp>
      <p:pic>
        <p:nvPicPr>
          <p:cNvPr id="1026" name="Picture 2" descr="Bank of America Logo and symbol, meaning, history, PNG, brand">
            <a:extLst>
              <a:ext uri="{FF2B5EF4-FFF2-40B4-BE49-F238E27FC236}">
                <a16:creationId xmlns:a16="http://schemas.microsoft.com/office/drawing/2014/main" id="{B32213B8-6BB8-AD24-4497-3B5AFF1E1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8" y="283676"/>
            <a:ext cx="1582615" cy="89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5EF2F-DBC8-8C66-A24B-0D5F60AAAF65}"/>
              </a:ext>
            </a:extLst>
          </p:cNvPr>
          <p:cNvSpPr txBox="1"/>
          <p:nvPr/>
        </p:nvSpPr>
        <p:spPr>
          <a:xfrm>
            <a:off x="2614247" y="201061"/>
            <a:ext cx="763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Incident Management System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E293CA5A-5666-8D71-868A-9A4CF1D4D314}"/>
              </a:ext>
            </a:extLst>
          </p:cNvPr>
          <p:cNvSpPr/>
          <p:nvPr/>
        </p:nvSpPr>
        <p:spPr>
          <a:xfrm>
            <a:off x="3921369" y="5897530"/>
            <a:ext cx="4349261" cy="62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Ticket List</a:t>
            </a:r>
          </a:p>
        </p:txBody>
      </p:sp>
      <p:sp>
        <p:nvSpPr>
          <p:cNvPr id="14" name="TextBox 13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9E6FAD3-DB15-C53A-94A2-AC6F1848B2D7}"/>
              </a:ext>
            </a:extLst>
          </p:cNvPr>
          <p:cNvSpPr txBox="1"/>
          <p:nvPr/>
        </p:nvSpPr>
        <p:spPr>
          <a:xfrm>
            <a:off x="356637" y="137415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5" name="TextBox 14">
            <a:hlinkClick r:id="rId7" action="ppaction://hlinksldjump"/>
            <a:extLst>
              <a:ext uri="{FF2B5EF4-FFF2-40B4-BE49-F238E27FC236}">
                <a16:creationId xmlns:a16="http://schemas.microsoft.com/office/drawing/2014/main" id="{FE697637-FA12-2511-8498-8A2E5AA60E28}"/>
              </a:ext>
            </a:extLst>
          </p:cNvPr>
          <p:cNvSpPr txBox="1"/>
          <p:nvPr/>
        </p:nvSpPr>
        <p:spPr>
          <a:xfrm>
            <a:off x="5720736" y="137415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069866DE-36A0-A1C7-E7EC-9E0DD5718779}"/>
              </a:ext>
            </a:extLst>
          </p:cNvPr>
          <p:cNvSpPr txBox="1"/>
          <p:nvPr/>
        </p:nvSpPr>
        <p:spPr>
          <a:xfrm>
            <a:off x="6776484" y="1374153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114097-1815-1F4F-94DD-913709124EC0}"/>
              </a:ext>
            </a:extLst>
          </p:cNvPr>
          <p:cNvSpPr txBox="1"/>
          <p:nvPr/>
        </p:nvSpPr>
        <p:spPr>
          <a:xfrm>
            <a:off x="10593997" y="137415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</a:t>
            </a:r>
          </a:p>
        </p:txBody>
      </p:sp>
      <p:sp>
        <p:nvSpPr>
          <p:cNvPr id="18" name="TextBox 17">
            <a:hlinkClick r:id="rId4" action="ppaction://hlinksldjump"/>
            <a:extLst>
              <a:ext uri="{FF2B5EF4-FFF2-40B4-BE49-F238E27FC236}">
                <a16:creationId xmlns:a16="http://schemas.microsoft.com/office/drawing/2014/main" id="{72F455B6-906C-CBA1-D8B3-4257A49DCDC1}"/>
              </a:ext>
            </a:extLst>
          </p:cNvPr>
          <p:cNvSpPr txBox="1"/>
          <p:nvPr/>
        </p:nvSpPr>
        <p:spPr>
          <a:xfrm>
            <a:off x="7872329" y="1374153"/>
            <a:ext cx="8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Tickets</a:t>
            </a:r>
          </a:p>
        </p:txBody>
      </p:sp>
      <p:sp>
        <p:nvSpPr>
          <p:cNvPr id="19" name="TextBox 18">
            <a:hlinkClick r:id="rId6" action="ppaction://hlinksldjump"/>
            <a:extLst>
              <a:ext uri="{FF2B5EF4-FFF2-40B4-BE49-F238E27FC236}">
                <a16:creationId xmlns:a16="http://schemas.microsoft.com/office/drawing/2014/main" id="{C1CD50F9-AEF1-9EC4-E16C-1D81534A2F39}"/>
              </a:ext>
            </a:extLst>
          </p:cNvPr>
          <p:cNvSpPr txBox="1"/>
          <p:nvPr/>
        </p:nvSpPr>
        <p:spPr>
          <a:xfrm>
            <a:off x="8994400" y="1380231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043B7-4ABE-8E75-2D42-4BBF4532B808}"/>
              </a:ext>
            </a:extLst>
          </p:cNvPr>
          <p:cNvSpPr txBox="1"/>
          <p:nvPr/>
        </p:nvSpPr>
        <p:spPr>
          <a:xfrm>
            <a:off x="4173415" y="2309446"/>
            <a:ext cx="226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Landing info for user…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52ADB-8E71-1FEC-A28F-31C9D30D42E6}"/>
              </a:ext>
            </a:extLst>
          </p:cNvPr>
          <p:cNvSpPr txBox="1"/>
          <p:nvPr/>
        </p:nvSpPr>
        <p:spPr>
          <a:xfrm>
            <a:off x="4618892" y="3094892"/>
            <a:ext cx="74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Scroll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66DC2-ADD9-7570-5A1B-B23B28A541DD}"/>
              </a:ext>
            </a:extLst>
          </p:cNvPr>
          <p:cNvSpPr txBox="1"/>
          <p:nvPr/>
        </p:nvSpPr>
        <p:spPr>
          <a:xfrm>
            <a:off x="10351477" y="6518031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Index.php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C76771-0F54-47F7-311D-C346E03F4B80}"/>
              </a:ext>
            </a:extLst>
          </p:cNvPr>
          <p:cNvSpPr txBox="1"/>
          <p:nvPr/>
        </p:nvSpPr>
        <p:spPr>
          <a:xfrm>
            <a:off x="306576" y="6488668"/>
            <a:ext cx="62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Gary</a:t>
            </a:r>
          </a:p>
        </p:txBody>
      </p:sp>
    </p:spTree>
    <p:extLst>
      <p:ext uri="{BB962C8B-B14F-4D97-AF65-F5344CB8AC3E}">
        <p14:creationId xmlns:p14="http://schemas.microsoft.com/office/powerpoint/2010/main" val="318285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AA3AAA-87C7-BA5F-E341-B9FF6B93910D}"/>
              </a:ext>
            </a:extLst>
          </p:cNvPr>
          <p:cNvSpPr/>
          <p:nvPr/>
        </p:nvSpPr>
        <p:spPr>
          <a:xfrm>
            <a:off x="0" y="0"/>
            <a:ext cx="12192000" cy="192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685A-13C5-162D-7AC2-27F74C390E13}"/>
              </a:ext>
            </a:extLst>
          </p:cNvPr>
          <p:cNvSpPr/>
          <p:nvPr/>
        </p:nvSpPr>
        <p:spPr>
          <a:xfrm>
            <a:off x="667780" y="3429000"/>
            <a:ext cx="4349261" cy="62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Blah blah blah</a:t>
            </a:r>
          </a:p>
        </p:txBody>
      </p:sp>
      <p:pic>
        <p:nvPicPr>
          <p:cNvPr id="1026" name="Picture 2" descr="Bank of America Logo and symbol, meaning, history, PNG, brand">
            <a:extLst>
              <a:ext uri="{FF2B5EF4-FFF2-40B4-BE49-F238E27FC236}">
                <a16:creationId xmlns:a16="http://schemas.microsoft.com/office/drawing/2014/main" id="{B32213B8-6BB8-AD24-4497-3B5AFF1E1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8" y="283676"/>
            <a:ext cx="1582615" cy="89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5EF2F-DBC8-8C66-A24B-0D5F60AAAF65}"/>
              </a:ext>
            </a:extLst>
          </p:cNvPr>
          <p:cNvSpPr txBox="1"/>
          <p:nvPr/>
        </p:nvSpPr>
        <p:spPr>
          <a:xfrm>
            <a:off x="2614247" y="201061"/>
            <a:ext cx="763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Incident Management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6F290-CAC9-4184-ACA5-334A6F95A00B}"/>
              </a:ext>
            </a:extLst>
          </p:cNvPr>
          <p:cNvSpPr txBox="1"/>
          <p:nvPr/>
        </p:nvSpPr>
        <p:spPr>
          <a:xfrm>
            <a:off x="957263" y="2957513"/>
            <a:ext cx="178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Keyword(s)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AA1BDC-C92A-99C2-4F2E-265F17BCB8E7}"/>
              </a:ext>
            </a:extLst>
          </p:cNvPr>
          <p:cNvSpPr/>
          <p:nvPr/>
        </p:nvSpPr>
        <p:spPr>
          <a:xfrm>
            <a:off x="6244736" y="3428999"/>
            <a:ext cx="4349261" cy="62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Fields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98BAD5-73FE-74B4-250C-03255F89080A}"/>
              </a:ext>
            </a:extLst>
          </p:cNvPr>
          <p:cNvSpPr txBox="1"/>
          <p:nvPr/>
        </p:nvSpPr>
        <p:spPr>
          <a:xfrm>
            <a:off x="6632600" y="3016805"/>
            <a:ext cx="202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Search Fields</a:t>
            </a: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C54DF0C1-0D1E-E600-B9F5-787B404BED17}"/>
              </a:ext>
            </a:extLst>
          </p:cNvPr>
          <p:cNvSpPr/>
          <p:nvPr/>
        </p:nvSpPr>
        <p:spPr>
          <a:xfrm>
            <a:off x="3531447" y="4933096"/>
            <a:ext cx="4349261" cy="62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31770344-0F6C-4FD0-8CFC-8DDCD1F8C414}"/>
              </a:ext>
            </a:extLst>
          </p:cNvPr>
          <p:cNvSpPr/>
          <p:nvPr/>
        </p:nvSpPr>
        <p:spPr>
          <a:xfrm rot="10800000">
            <a:off x="10075015" y="3611653"/>
            <a:ext cx="342900" cy="25601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hlinkClick r:id="rId5" action="ppaction://hlinksldjump"/>
            <a:extLst>
              <a:ext uri="{FF2B5EF4-FFF2-40B4-BE49-F238E27FC236}">
                <a16:creationId xmlns:a16="http://schemas.microsoft.com/office/drawing/2014/main" id="{9F9A14A2-52F5-BCE0-3F53-F66D5E3D7C12}"/>
              </a:ext>
            </a:extLst>
          </p:cNvPr>
          <p:cNvSpPr txBox="1"/>
          <p:nvPr/>
        </p:nvSpPr>
        <p:spPr>
          <a:xfrm>
            <a:off x="5720736" y="137415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94C358-91FA-81C2-8DAC-ABA36734CD6F}"/>
              </a:ext>
            </a:extLst>
          </p:cNvPr>
          <p:cNvSpPr txBox="1"/>
          <p:nvPr/>
        </p:nvSpPr>
        <p:spPr>
          <a:xfrm>
            <a:off x="10593997" y="137415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</a:t>
            </a:r>
          </a:p>
        </p:txBody>
      </p:sp>
      <p:sp>
        <p:nvSpPr>
          <p:cNvPr id="23" name="TextBox 22">
            <a:hlinkClick r:id="rId6" action="ppaction://hlinksldjump"/>
            <a:extLst>
              <a:ext uri="{FF2B5EF4-FFF2-40B4-BE49-F238E27FC236}">
                <a16:creationId xmlns:a16="http://schemas.microsoft.com/office/drawing/2014/main" id="{39A8E646-4855-8AD6-DDBB-9B6FDE7CD4F8}"/>
              </a:ext>
            </a:extLst>
          </p:cNvPr>
          <p:cNvSpPr txBox="1"/>
          <p:nvPr/>
        </p:nvSpPr>
        <p:spPr>
          <a:xfrm>
            <a:off x="6773248" y="1389922"/>
            <a:ext cx="8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Tickets</a:t>
            </a:r>
          </a:p>
        </p:txBody>
      </p:sp>
      <p:sp>
        <p:nvSpPr>
          <p:cNvPr id="24" name="TextBox 23">
            <a:hlinkClick r:id="rId7" action="ppaction://hlinksldjump"/>
            <a:extLst>
              <a:ext uri="{FF2B5EF4-FFF2-40B4-BE49-F238E27FC236}">
                <a16:creationId xmlns:a16="http://schemas.microsoft.com/office/drawing/2014/main" id="{9D6851CF-A92C-8CCB-94EC-A938B1898369}"/>
              </a:ext>
            </a:extLst>
          </p:cNvPr>
          <p:cNvSpPr txBox="1"/>
          <p:nvPr/>
        </p:nvSpPr>
        <p:spPr>
          <a:xfrm>
            <a:off x="7880708" y="1389922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25" name="TextBox 24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11042D17-8F61-5820-5CF5-4E71229F9E16}"/>
              </a:ext>
            </a:extLst>
          </p:cNvPr>
          <p:cNvSpPr txBox="1"/>
          <p:nvPr/>
        </p:nvSpPr>
        <p:spPr>
          <a:xfrm>
            <a:off x="356637" y="137415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26" name="TextBox 25">
            <a:hlinkClick r:id="rId8" action="ppaction://hlinksldjump"/>
            <a:extLst>
              <a:ext uri="{FF2B5EF4-FFF2-40B4-BE49-F238E27FC236}">
                <a16:creationId xmlns:a16="http://schemas.microsoft.com/office/drawing/2014/main" id="{D1728985-351F-8F09-B34F-0168771C4690}"/>
              </a:ext>
            </a:extLst>
          </p:cNvPr>
          <p:cNvSpPr txBox="1"/>
          <p:nvPr/>
        </p:nvSpPr>
        <p:spPr>
          <a:xfrm>
            <a:off x="8988168" y="1374153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D06029-67D4-0558-9283-D75EC58339BF}"/>
              </a:ext>
            </a:extLst>
          </p:cNvPr>
          <p:cNvSpPr txBox="1"/>
          <p:nvPr/>
        </p:nvSpPr>
        <p:spPr>
          <a:xfrm>
            <a:off x="10410092" y="6588369"/>
            <a:ext cx="123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Search.php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97E16-CE45-DA13-AA0F-6683FEE5246B}"/>
              </a:ext>
            </a:extLst>
          </p:cNvPr>
          <p:cNvSpPr txBox="1"/>
          <p:nvPr/>
        </p:nvSpPr>
        <p:spPr>
          <a:xfrm>
            <a:off x="375437" y="645966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415594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AA3AAA-87C7-BA5F-E341-B9FF6B93910D}"/>
              </a:ext>
            </a:extLst>
          </p:cNvPr>
          <p:cNvSpPr/>
          <p:nvPr/>
        </p:nvSpPr>
        <p:spPr>
          <a:xfrm>
            <a:off x="0" y="0"/>
            <a:ext cx="12192000" cy="192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ank of America Logo and symbol, meaning, history, PNG, brand">
            <a:extLst>
              <a:ext uri="{FF2B5EF4-FFF2-40B4-BE49-F238E27FC236}">
                <a16:creationId xmlns:a16="http://schemas.microsoft.com/office/drawing/2014/main" id="{B32213B8-6BB8-AD24-4497-3B5AFF1E1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8" y="283676"/>
            <a:ext cx="1582615" cy="89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5EF2F-DBC8-8C66-A24B-0D5F60AAAF65}"/>
              </a:ext>
            </a:extLst>
          </p:cNvPr>
          <p:cNvSpPr txBox="1"/>
          <p:nvPr/>
        </p:nvSpPr>
        <p:spPr>
          <a:xfrm>
            <a:off x="2614247" y="201061"/>
            <a:ext cx="763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Incident Management System</a:t>
            </a:r>
          </a:p>
        </p:txBody>
      </p:sp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4D17847A-FE0E-3A4B-0EA4-BC48BD8DEFB7}"/>
              </a:ext>
            </a:extLst>
          </p:cNvPr>
          <p:cNvSpPr/>
          <p:nvPr/>
        </p:nvSpPr>
        <p:spPr>
          <a:xfrm>
            <a:off x="3832079" y="3118338"/>
            <a:ext cx="4349261" cy="62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Open Tickets</a:t>
            </a:r>
          </a:p>
        </p:txBody>
      </p:sp>
      <p:sp>
        <p:nvSpPr>
          <p:cNvPr id="3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A2251B7C-2505-6702-1AED-7CE5C4CE76BB}"/>
              </a:ext>
            </a:extLst>
          </p:cNvPr>
          <p:cNvSpPr/>
          <p:nvPr/>
        </p:nvSpPr>
        <p:spPr>
          <a:xfrm>
            <a:off x="3832078" y="3956110"/>
            <a:ext cx="4349261" cy="62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Resolved Tickets</a:t>
            </a:r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C2A5CC47-61D1-D3B9-45BC-C730D42050A4}"/>
              </a:ext>
            </a:extLst>
          </p:cNvPr>
          <p:cNvSpPr/>
          <p:nvPr/>
        </p:nvSpPr>
        <p:spPr>
          <a:xfrm>
            <a:off x="3832077" y="4793882"/>
            <a:ext cx="4349261" cy="62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Closed Tickets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84A3919C-5A1C-19AB-7ED8-7D3C424A9975}"/>
              </a:ext>
            </a:extLst>
          </p:cNvPr>
          <p:cNvSpPr/>
          <p:nvPr/>
        </p:nvSpPr>
        <p:spPr>
          <a:xfrm>
            <a:off x="3832076" y="5631654"/>
            <a:ext cx="4349261" cy="62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On-Hold Tickets</a:t>
            </a:r>
          </a:p>
        </p:txBody>
      </p:sp>
      <p:sp>
        <p:nvSpPr>
          <p:cNvPr id="15" name="Rectangle 14">
            <a:hlinkClick r:id="rId4" action="ppaction://hlinksldjump"/>
            <a:extLst>
              <a:ext uri="{FF2B5EF4-FFF2-40B4-BE49-F238E27FC236}">
                <a16:creationId xmlns:a16="http://schemas.microsoft.com/office/drawing/2014/main" id="{8457F974-E10C-8DAC-4BE4-E8F97716D167}"/>
              </a:ext>
            </a:extLst>
          </p:cNvPr>
          <p:cNvSpPr/>
          <p:nvPr/>
        </p:nvSpPr>
        <p:spPr>
          <a:xfrm>
            <a:off x="3832075" y="2280566"/>
            <a:ext cx="4349261" cy="62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All Tickets</a:t>
            </a:r>
          </a:p>
        </p:txBody>
      </p:sp>
      <p:sp>
        <p:nvSpPr>
          <p:cNvPr id="22" name="TextBox 21">
            <a:hlinkClick r:id="rId5" action="ppaction://hlinksldjump"/>
            <a:extLst>
              <a:ext uri="{FF2B5EF4-FFF2-40B4-BE49-F238E27FC236}">
                <a16:creationId xmlns:a16="http://schemas.microsoft.com/office/drawing/2014/main" id="{8AE1F732-E0A5-EFF7-74DE-6312336C97BE}"/>
              </a:ext>
            </a:extLst>
          </p:cNvPr>
          <p:cNvSpPr txBox="1"/>
          <p:nvPr/>
        </p:nvSpPr>
        <p:spPr>
          <a:xfrm>
            <a:off x="5720736" y="137415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F37D0F-AE1D-9B00-0470-8E4E861A7DA5}"/>
              </a:ext>
            </a:extLst>
          </p:cNvPr>
          <p:cNvSpPr txBox="1"/>
          <p:nvPr/>
        </p:nvSpPr>
        <p:spPr>
          <a:xfrm>
            <a:off x="10593997" y="137415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</a:t>
            </a:r>
          </a:p>
        </p:txBody>
      </p:sp>
      <p:sp>
        <p:nvSpPr>
          <p:cNvPr id="25" name="TextBox 24">
            <a:hlinkClick r:id="rId6" action="ppaction://hlinksldjump"/>
            <a:extLst>
              <a:ext uri="{FF2B5EF4-FFF2-40B4-BE49-F238E27FC236}">
                <a16:creationId xmlns:a16="http://schemas.microsoft.com/office/drawing/2014/main" id="{0ADFD65D-AC5A-0AF4-6C69-841F2C3A2344}"/>
              </a:ext>
            </a:extLst>
          </p:cNvPr>
          <p:cNvSpPr txBox="1"/>
          <p:nvPr/>
        </p:nvSpPr>
        <p:spPr>
          <a:xfrm>
            <a:off x="6773248" y="1389922"/>
            <a:ext cx="8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Tickets</a:t>
            </a:r>
          </a:p>
        </p:txBody>
      </p:sp>
      <p:sp>
        <p:nvSpPr>
          <p:cNvPr id="26" name="TextBox 25">
            <a:hlinkClick r:id="rId7" action="ppaction://hlinksldjump"/>
            <a:extLst>
              <a:ext uri="{FF2B5EF4-FFF2-40B4-BE49-F238E27FC236}">
                <a16:creationId xmlns:a16="http://schemas.microsoft.com/office/drawing/2014/main" id="{18D907DC-7EAF-1F19-870D-0A935656EE5F}"/>
              </a:ext>
            </a:extLst>
          </p:cNvPr>
          <p:cNvSpPr txBox="1"/>
          <p:nvPr/>
        </p:nvSpPr>
        <p:spPr>
          <a:xfrm>
            <a:off x="7880708" y="1389922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28" name="TextBox 27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7A42DE0-E698-2BD2-C7E5-E505B5436E05}"/>
              </a:ext>
            </a:extLst>
          </p:cNvPr>
          <p:cNvSpPr txBox="1"/>
          <p:nvPr/>
        </p:nvSpPr>
        <p:spPr>
          <a:xfrm>
            <a:off x="356637" y="137415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29" name="TextBox 28">
            <a:hlinkClick r:id="rId8" action="ppaction://hlinksldjump"/>
            <a:extLst>
              <a:ext uri="{FF2B5EF4-FFF2-40B4-BE49-F238E27FC236}">
                <a16:creationId xmlns:a16="http://schemas.microsoft.com/office/drawing/2014/main" id="{FC7A13CB-B24D-87A2-ACCC-BB8D1303CF1B}"/>
              </a:ext>
            </a:extLst>
          </p:cNvPr>
          <p:cNvSpPr txBox="1"/>
          <p:nvPr/>
        </p:nvSpPr>
        <p:spPr>
          <a:xfrm>
            <a:off x="8988168" y="1374153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F4552-7C8C-A884-5FF7-B10B31737972}"/>
              </a:ext>
            </a:extLst>
          </p:cNvPr>
          <p:cNvSpPr txBox="1"/>
          <p:nvPr/>
        </p:nvSpPr>
        <p:spPr>
          <a:xfrm>
            <a:off x="9929445" y="6545515"/>
            <a:ext cx="171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TicketMenu.php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67E61-E423-6A40-9210-C830F9DEFB8B}"/>
              </a:ext>
            </a:extLst>
          </p:cNvPr>
          <p:cNvSpPr txBox="1"/>
          <p:nvPr/>
        </p:nvSpPr>
        <p:spPr>
          <a:xfrm>
            <a:off x="397097" y="6481718"/>
            <a:ext cx="165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not working </a:t>
            </a:r>
          </a:p>
        </p:txBody>
      </p:sp>
    </p:spTree>
    <p:extLst>
      <p:ext uri="{BB962C8B-B14F-4D97-AF65-F5344CB8AC3E}">
        <p14:creationId xmlns:p14="http://schemas.microsoft.com/office/powerpoint/2010/main" val="47238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AA3AAA-87C7-BA5F-E341-B9FF6B93910D}"/>
              </a:ext>
            </a:extLst>
          </p:cNvPr>
          <p:cNvSpPr/>
          <p:nvPr/>
        </p:nvSpPr>
        <p:spPr>
          <a:xfrm>
            <a:off x="-1" y="12041"/>
            <a:ext cx="12192000" cy="192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ank of America Logo and symbol, meaning, history, PNG, brand">
            <a:extLst>
              <a:ext uri="{FF2B5EF4-FFF2-40B4-BE49-F238E27FC236}">
                <a16:creationId xmlns:a16="http://schemas.microsoft.com/office/drawing/2014/main" id="{B32213B8-6BB8-AD24-4497-3B5AFF1E1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8" y="283676"/>
            <a:ext cx="1582615" cy="89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5EF2F-DBC8-8C66-A24B-0D5F60AAAF65}"/>
              </a:ext>
            </a:extLst>
          </p:cNvPr>
          <p:cNvSpPr txBox="1"/>
          <p:nvPr/>
        </p:nvSpPr>
        <p:spPr>
          <a:xfrm>
            <a:off x="2614247" y="201061"/>
            <a:ext cx="763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Incident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0E02F-E291-DA11-1BF6-E788DE6366C4}"/>
              </a:ext>
            </a:extLst>
          </p:cNvPr>
          <p:cNvSpPr txBox="1"/>
          <p:nvPr/>
        </p:nvSpPr>
        <p:spPr>
          <a:xfrm>
            <a:off x="2228192" y="2716923"/>
            <a:ext cx="58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51873-EA85-2906-7534-E6732FBAC857}"/>
              </a:ext>
            </a:extLst>
          </p:cNvPr>
          <p:cNvSpPr txBox="1"/>
          <p:nvPr/>
        </p:nvSpPr>
        <p:spPr>
          <a:xfrm>
            <a:off x="2932386" y="247897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C59902-7022-DB97-771C-0A542BA7F381}"/>
              </a:ext>
            </a:extLst>
          </p:cNvPr>
          <p:cNvSpPr txBox="1"/>
          <p:nvPr/>
        </p:nvSpPr>
        <p:spPr>
          <a:xfrm>
            <a:off x="2932386" y="2910630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048788-9D47-4597-88C0-343BA9D726C1}"/>
              </a:ext>
            </a:extLst>
          </p:cNvPr>
          <p:cNvSpPr txBox="1"/>
          <p:nvPr/>
        </p:nvSpPr>
        <p:spPr>
          <a:xfrm>
            <a:off x="7555656" y="2716923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02E356-F50F-E9B1-5F05-933C99CB2068}"/>
              </a:ext>
            </a:extLst>
          </p:cNvPr>
          <p:cNvSpPr txBox="1"/>
          <p:nvPr/>
        </p:nvSpPr>
        <p:spPr>
          <a:xfrm>
            <a:off x="2236042" y="3941025"/>
            <a:ext cx="58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938A82-54D0-8098-3CBE-202F27EA0E38}"/>
              </a:ext>
            </a:extLst>
          </p:cNvPr>
          <p:cNvSpPr txBox="1"/>
          <p:nvPr/>
        </p:nvSpPr>
        <p:spPr>
          <a:xfrm>
            <a:off x="2940236" y="370307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18450C-72A6-5520-6D13-1DF6B84036DE}"/>
              </a:ext>
            </a:extLst>
          </p:cNvPr>
          <p:cNvSpPr txBox="1"/>
          <p:nvPr/>
        </p:nvSpPr>
        <p:spPr>
          <a:xfrm>
            <a:off x="3392181" y="45663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E3A44A-872E-B446-A6F4-641FFC99DB59}"/>
              </a:ext>
            </a:extLst>
          </p:cNvPr>
          <p:cNvSpPr txBox="1"/>
          <p:nvPr/>
        </p:nvSpPr>
        <p:spPr>
          <a:xfrm>
            <a:off x="2940236" y="4134732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507D93-B1F3-591E-BCDE-A7FBAC4BE2A5}"/>
              </a:ext>
            </a:extLst>
          </p:cNvPr>
          <p:cNvSpPr txBox="1"/>
          <p:nvPr/>
        </p:nvSpPr>
        <p:spPr>
          <a:xfrm>
            <a:off x="7563506" y="394102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5343-69B6-69A4-1011-AA9F6868906A}"/>
              </a:ext>
            </a:extLst>
          </p:cNvPr>
          <p:cNvSpPr txBox="1"/>
          <p:nvPr/>
        </p:nvSpPr>
        <p:spPr>
          <a:xfrm>
            <a:off x="2202251" y="4980461"/>
            <a:ext cx="58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4A3CAF-06B3-9FDC-86D2-00F095CE9790}"/>
              </a:ext>
            </a:extLst>
          </p:cNvPr>
          <p:cNvSpPr txBox="1"/>
          <p:nvPr/>
        </p:nvSpPr>
        <p:spPr>
          <a:xfrm>
            <a:off x="2906445" y="474250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BCEB24-A3A7-41D1-F4D5-11E85482BA50}"/>
              </a:ext>
            </a:extLst>
          </p:cNvPr>
          <p:cNvSpPr txBox="1"/>
          <p:nvPr/>
        </p:nvSpPr>
        <p:spPr>
          <a:xfrm>
            <a:off x="3358390" y="56058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8B07BE-D800-9226-46F2-2723ACDAA4F9}"/>
              </a:ext>
            </a:extLst>
          </p:cNvPr>
          <p:cNvSpPr txBox="1"/>
          <p:nvPr/>
        </p:nvSpPr>
        <p:spPr>
          <a:xfrm>
            <a:off x="2906445" y="5174168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C53E53-8C31-88AB-9B50-8DE8FC36EFC4}"/>
              </a:ext>
            </a:extLst>
          </p:cNvPr>
          <p:cNvSpPr txBox="1"/>
          <p:nvPr/>
        </p:nvSpPr>
        <p:spPr>
          <a:xfrm>
            <a:off x="7529715" y="4980461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47EC535-4194-20E5-2148-7D4F5ED7037B}"/>
              </a:ext>
            </a:extLst>
          </p:cNvPr>
          <p:cNvCxnSpPr/>
          <p:nvPr/>
        </p:nvCxnSpPr>
        <p:spPr>
          <a:xfrm>
            <a:off x="1460938" y="3563007"/>
            <a:ext cx="9343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9F9126-767C-607F-27B2-9B457D6690AE}"/>
              </a:ext>
            </a:extLst>
          </p:cNvPr>
          <p:cNvCxnSpPr/>
          <p:nvPr/>
        </p:nvCxnSpPr>
        <p:spPr>
          <a:xfrm>
            <a:off x="1460938" y="4640317"/>
            <a:ext cx="9343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93E6A6AC-A944-20B5-01DB-0413ACA83E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621" r="23659"/>
          <a:stretch/>
        </p:blipFill>
        <p:spPr>
          <a:xfrm>
            <a:off x="9042758" y="2516112"/>
            <a:ext cx="1551239" cy="697525"/>
          </a:xfrm>
          <a:prstGeom prst="rect">
            <a:avLst/>
          </a:prstGeom>
        </p:spPr>
      </p:pic>
      <p:pic>
        <p:nvPicPr>
          <p:cNvPr id="59" name="Graphic 58" descr="Eye">
            <a:hlinkClick r:id="rId5" action="ppaction://hlinksldjump"/>
            <a:extLst>
              <a:ext uri="{FF2B5EF4-FFF2-40B4-BE49-F238E27FC236}">
                <a16:creationId xmlns:a16="http://schemas.microsoft.com/office/drawing/2014/main" id="{12E3B6D7-3034-6552-218F-BFEED64FCB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85563" y="2686693"/>
            <a:ext cx="467753" cy="46775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78D9896-CB04-BD78-DA85-35597546DB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621" r="23659"/>
          <a:stretch/>
        </p:blipFill>
        <p:spPr>
          <a:xfrm>
            <a:off x="9042758" y="3612832"/>
            <a:ext cx="1551239" cy="69752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F4F2F3A-5985-2C8F-9B57-22F8C87CE8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621" r="23659"/>
          <a:stretch/>
        </p:blipFill>
        <p:spPr>
          <a:xfrm>
            <a:off x="9042758" y="4819078"/>
            <a:ext cx="1551239" cy="697525"/>
          </a:xfrm>
          <a:prstGeom prst="rect">
            <a:avLst/>
          </a:prstGeom>
        </p:spPr>
      </p:pic>
      <p:sp>
        <p:nvSpPr>
          <p:cNvPr id="1032" name="TextBox 1031">
            <a:hlinkClick r:id="rId8" action="ppaction://hlinksldjump"/>
            <a:extLst>
              <a:ext uri="{FF2B5EF4-FFF2-40B4-BE49-F238E27FC236}">
                <a16:creationId xmlns:a16="http://schemas.microsoft.com/office/drawing/2014/main" id="{F2FFC79D-9B70-C3C5-77ED-6C95304D4F7F}"/>
              </a:ext>
            </a:extLst>
          </p:cNvPr>
          <p:cNvSpPr txBox="1"/>
          <p:nvPr/>
        </p:nvSpPr>
        <p:spPr>
          <a:xfrm>
            <a:off x="5720736" y="137415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F0549328-C6A9-DA57-0C81-CE9993274C04}"/>
              </a:ext>
            </a:extLst>
          </p:cNvPr>
          <p:cNvSpPr txBox="1"/>
          <p:nvPr/>
        </p:nvSpPr>
        <p:spPr>
          <a:xfrm>
            <a:off x="10593997" y="137415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</a:t>
            </a:r>
          </a:p>
        </p:txBody>
      </p:sp>
      <p:sp>
        <p:nvSpPr>
          <p:cNvPr id="1035" name="TextBox 1034">
            <a:hlinkClick r:id="rId9" action="ppaction://hlinksldjump"/>
            <a:extLst>
              <a:ext uri="{FF2B5EF4-FFF2-40B4-BE49-F238E27FC236}">
                <a16:creationId xmlns:a16="http://schemas.microsoft.com/office/drawing/2014/main" id="{78744D9F-11F4-374F-53D1-35F169A74190}"/>
              </a:ext>
            </a:extLst>
          </p:cNvPr>
          <p:cNvSpPr txBox="1"/>
          <p:nvPr/>
        </p:nvSpPr>
        <p:spPr>
          <a:xfrm>
            <a:off x="6773248" y="1389922"/>
            <a:ext cx="8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Tickets</a:t>
            </a:r>
          </a:p>
        </p:txBody>
      </p:sp>
      <p:sp>
        <p:nvSpPr>
          <p:cNvPr id="1036" name="TextBox 1035">
            <a:hlinkClick r:id="rId10" action="ppaction://hlinksldjump"/>
            <a:extLst>
              <a:ext uri="{FF2B5EF4-FFF2-40B4-BE49-F238E27FC236}">
                <a16:creationId xmlns:a16="http://schemas.microsoft.com/office/drawing/2014/main" id="{D6E246FF-7801-87B4-3958-B971378DCB3E}"/>
              </a:ext>
            </a:extLst>
          </p:cNvPr>
          <p:cNvSpPr txBox="1"/>
          <p:nvPr/>
        </p:nvSpPr>
        <p:spPr>
          <a:xfrm>
            <a:off x="7880708" y="1389922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1037" name="Rectangle 1036">
            <a:hlinkClick r:id="rId11" action="ppaction://hlinksldjump"/>
            <a:extLst>
              <a:ext uri="{FF2B5EF4-FFF2-40B4-BE49-F238E27FC236}">
                <a16:creationId xmlns:a16="http://schemas.microsoft.com/office/drawing/2014/main" id="{B6E4AA2E-BDE7-2B18-4EB2-CB060426F275}"/>
              </a:ext>
            </a:extLst>
          </p:cNvPr>
          <p:cNvSpPr/>
          <p:nvPr/>
        </p:nvSpPr>
        <p:spPr>
          <a:xfrm>
            <a:off x="9244013" y="2686693"/>
            <a:ext cx="657225" cy="467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Graphic 1039" descr="Eye">
            <a:hlinkClick r:id="rId5" action="ppaction://hlinksldjump"/>
            <a:extLst>
              <a:ext uri="{FF2B5EF4-FFF2-40B4-BE49-F238E27FC236}">
                <a16:creationId xmlns:a16="http://schemas.microsoft.com/office/drawing/2014/main" id="{F8223108-4916-7A67-38BA-B99DCC12BB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85563" y="3789673"/>
            <a:ext cx="467753" cy="467753"/>
          </a:xfrm>
          <a:prstGeom prst="rect">
            <a:avLst/>
          </a:prstGeom>
        </p:spPr>
      </p:pic>
      <p:sp>
        <p:nvSpPr>
          <p:cNvPr id="1041" name="Rectangle 1040">
            <a:hlinkClick r:id="rId11" action="ppaction://hlinksldjump"/>
            <a:extLst>
              <a:ext uri="{FF2B5EF4-FFF2-40B4-BE49-F238E27FC236}">
                <a16:creationId xmlns:a16="http://schemas.microsoft.com/office/drawing/2014/main" id="{F977324D-9513-6B36-E2AD-117B5A0F691D}"/>
              </a:ext>
            </a:extLst>
          </p:cNvPr>
          <p:cNvSpPr/>
          <p:nvPr/>
        </p:nvSpPr>
        <p:spPr>
          <a:xfrm>
            <a:off x="9244013" y="3789673"/>
            <a:ext cx="657225" cy="467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Graphic 1041" descr="Eye">
            <a:hlinkClick r:id="rId5" action="ppaction://hlinksldjump"/>
            <a:extLst>
              <a:ext uri="{FF2B5EF4-FFF2-40B4-BE49-F238E27FC236}">
                <a16:creationId xmlns:a16="http://schemas.microsoft.com/office/drawing/2014/main" id="{A0C34E3A-A1B8-3647-D1E4-6E9D12E176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97240" y="4980461"/>
            <a:ext cx="467753" cy="467753"/>
          </a:xfrm>
          <a:prstGeom prst="rect">
            <a:avLst/>
          </a:prstGeom>
        </p:spPr>
      </p:pic>
      <p:sp>
        <p:nvSpPr>
          <p:cNvPr id="1043" name="Rectangle 1042">
            <a:hlinkClick r:id="rId11" action="ppaction://hlinksldjump"/>
            <a:extLst>
              <a:ext uri="{FF2B5EF4-FFF2-40B4-BE49-F238E27FC236}">
                <a16:creationId xmlns:a16="http://schemas.microsoft.com/office/drawing/2014/main" id="{E123E5BD-10AB-E943-023A-3213BAFAF25F}"/>
              </a:ext>
            </a:extLst>
          </p:cNvPr>
          <p:cNvSpPr/>
          <p:nvPr/>
        </p:nvSpPr>
        <p:spPr>
          <a:xfrm>
            <a:off x="9255690" y="4980461"/>
            <a:ext cx="657225" cy="467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TextBox 1043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7FDF12D-3CA8-3BB5-D892-ADFF09624C6F}"/>
              </a:ext>
            </a:extLst>
          </p:cNvPr>
          <p:cNvSpPr txBox="1"/>
          <p:nvPr/>
        </p:nvSpPr>
        <p:spPr>
          <a:xfrm>
            <a:off x="356637" y="137415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pic>
        <p:nvPicPr>
          <p:cNvPr id="1045" name="Graphic 1044" descr="Eye">
            <a:hlinkClick r:id="rId12" action="ppaction://hlinksldjump"/>
            <a:extLst>
              <a:ext uri="{FF2B5EF4-FFF2-40B4-BE49-F238E27FC236}">
                <a16:creationId xmlns:a16="http://schemas.microsoft.com/office/drawing/2014/main" id="{6851C713-F5F4-C354-DAB1-163DE6C19C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53316" y="2686693"/>
            <a:ext cx="467753" cy="467753"/>
          </a:xfrm>
          <a:prstGeom prst="rect">
            <a:avLst/>
          </a:prstGeom>
        </p:spPr>
      </p:pic>
      <p:sp>
        <p:nvSpPr>
          <p:cNvPr id="1046" name="TextBox 1045">
            <a:extLst>
              <a:ext uri="{FF2B5EF4-FFF2-40B4-BE49-F238E27FC236}">
                <a16:creationId xmlns:a16="http://schemas.microsoft.com/office/drawing/2014/main" id="{B3D40C3C-D470-1C67-A4C7-49D04B5B5AA4}"/>
              </a:ext>
            </a:extLst>
          </p:cNvPr>
          <p:cNvSpPr txBox="1"/>
          <p:nvPr/>
        </p:nvSpPr>
        <p:spPr>
          <a:xfrm>
            <a:off x="11111841" y="2609201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similar</a:t>
            </a:r>
          </a:p>
        </p:txBody>
      </p:sp>
      <p:pic>
        <p:nvPicPr>
          <p:cNvPr id="1048" name="Graphic 1047" descr="Eye">
            <a:hlinkClick r:id="rId12" action="ppaction://hlinksldjump"/>
            <a:extLst>
              <a:ext uri="{FF2B5EF4-FFF2-40B4-BE49-F238E27FC236}">
                <a16:creationId xmlns:a16="http://schemas.microsoft.com/office/drawing/2014/main" id="{037037E8-7A80-6E9E-24C7-F05EECA4B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94080" y="3789673"/>
            <a:ext cx="467753" cy="467753"/>
          </a:xfrm>
          <a:prstGeom prst="rect">
            <a:avLst/>
          </a:prstGeom>
        </p:spPr>
      </p:pic>
      <p:sp>
        <p:nvSpPr>
          <p:cNvPr id="1049" name="TextBox 1048">
            <a:extLst>
              <a:ext uri="{FF2B5EF4-FFF2-40B4-BE49-F238E27FC236}">
                <a16:creationId xmlns:a16="http://schemas.microsoft.com/office/drawing/2014/main" id="{0D6B3C2D-1DAF-FA1A-3D84-AB1736512C81}"/>
              </a:ext>
            </a:extLst>
          </p:cNvPr>
          <p:cNvSpPr txBox="1"/>
          <p:nvPr/>
        </p:nvSpPr>
        <p:spPr>
          <a:xfrm>
            <a:off x="11152605" y="3712181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similar</a:t>
            </a:r>
          </a:p>
        </p:txBody>
      </p:sp>
      <p:pic>
        <p:nvPicPr>
          <p:cNvPr id="1050" name="Graphic 1049" descr="Eye">
            <a:hlinkClick r:id="rId12" action="ppaction://hlinksldjump"/>
            <a:extLst>
              <a:ext uri="{FF2B5EF4-FFF2-40B4-BE49-F238E27FC236}">
                <a16:creationId xmlns:a16="http://schemas.microsoft.com/office/drawing/2014/main" id="{412BEA3D-9644-B9F6-7BE9-5E9D7E2C78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94472" y="5001633"/>
            <a:ext cx="467753" cy="467753"/>
          </a:xfrm>
          <a:prstGeom prst="rect">
            <a:avLst/>
          </a:prstGeom>
        </p:spPr>
      </p:pic>
      <p:sp>
        <p:nvSpPr>
          <p:cNvPr id="1051" name="TextBox 1050">
            <a:extLst>
              <a:ext uri="{FF2B5EF4-FFF2-40B4-BE49-F238E27FC236}">
                <a16:creationId xmlns:a16="http://schemas.microsoft.com/office/drawing/2014/main" id="{3D108985-5919-AF22-2FC1-4677A4F549A3}"/>
              </a:ext>
            </a:extLst>
          </p:cNvPr>
          <p:cNvSpPr txBox="1"/>
          <p:nvPr/>
        </p:nvSpPr>
        <p:spPr>
          <a:xfrm>
            <a:off x="11152997" y="4924141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similar</a:t>
            </a:r>
          </a:p>
        </p:txBody>
      </p:sp>
      <p:sp>
        <p:nvSpPr>
          <p:cNvPr id="1052" name="TextBox 1051">
            <a:hlinkClick r:id="rId13" action="ppaction://hlinksldjump"/>
            <a:extLst>
              <a:ext uri="{FF2B5EF4-FFF2-40B4-BE49-F238E27FC236}">
                <a16:creationId xmlns:a16="http://schemas.microsoft.com/office/drawing/2014/main" id="{67C200F0-CAEB-653C-F9C2-CBE8EC275CCB}"/>
              </a:ext>
            </a:extLst>
          </p:cNvPr>
          <p:cNvSpPr txBox="1"/>
          <p:nvPr/>
        </p:nvSpPr>
        <p:spPr>
          <a:xfrm>
            <a:off x="8988168" y="1374153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FDCB20-48CC-A082-8D23-43C49E16E550}"/>
              </a:ext>
            </a:extLst>
          </p:cNvPr>
          <p:cNvSpPr txBox="1"/>
          <p:nvPr/>
        </p:nvSpPr>
        <p:spPr>
          <a:xfrm>
            <a:off x="9913177" y="6499627"/>
            <a:ext cx="203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TicketSummary.php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FA6FA-3DE6-5E0A-793D-EA1F8D639CE7}"/>
              </a:ext>
            </a:extLst>
          </p:cNvPr>
          <p:cNvSpPr txBox="1"/>
          <p:nvPr/>
        </p:nvSpPr>
        <p:spPr>
          <a:xfrm>
            <a:off x="445168" y="6436895"/>
            <a:ext cx="381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 except for linking to update page</a:t>
            </a:r>
          </a:p>
        </p:txBody>
      </p:sp>
    </p:spTree>
    <p:extLst>
      <p:ext uri="{BB962C8B-B14F-4D97-AF65-F5344CB8AC3E}">
        <p14:creationId xmlns:p14="http://schemas.microsoft.com/office/powerpoint/2010/main" val="82901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AA3AAA-87C7-BA5F-E341-B9FF6B93910D}"/>
              </a:ext>
            </a:extLst>
          </p:cNvPr>
          <p:cNvSpPr/>
          <p:nvPr/>
        </p:nvSpPr>
        <p:spPr>
          <a:xfrm>
            <a:off x="0" y="0"/>
            <a:ext cx="12192000" cy="192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ank of America Logo and symbol, meaning, history, PNG, brand">
            <a:extLst>
              <a:ext uri="{FF2B5EF4-FFF2-40B4-BE49-F238E27FC236}">
                <a16:creationId xmlns:a16="http://schemas.microsoft.com/office/drawing/2014/main" id="{B32213B8-6BB8-AD24-4497-3B5AFF1E1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8" y="283676"/>
            <a:ext cx="1582615" cy="89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5EF2F-DBC8-8C66-A24B-0D5F60AAAF65}"/>
              </a:ext>
            </a:extLst>
          </p:cNvPr>
          <p:cNvSpPr txBox="1"/>
          <p:nvPr/>
        </p:nvSpPr>
        <p:spPr>
          <a:xfrm>
            <a:off x="2614247" y="201061"/>
            <a:ext cx="763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Incident Management System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BCEB24-A3A7-41D1-F4D5-11E85482BA50}"/>
              </a:ext>
            </a:extLst>
          </p:cNvPr>
          <p:cNvSpPr txBox="1"/>
          <p:nvPr/>
        </p:nvSpPr>
        <p:spPr>
          <a:xfrm>
            <a:off x="3358390" y="42138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5EE94-D8E8-8D14-3EDE-A46F6F9A7D98}"/>
              </a:ext>
            </a:extLst>
          </p:cNvPr>
          <p:cNvSpPr txBox="1"/>
          <p:nvPr/>
        </p:nvSpPr>
        <p:spPr>
          <a:xfrm>
            <a:off x="1187669" y="2385848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 Id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AA5BDF-FF53-60D5-2241-42A4024701DE}"/>
              </a:ext>
            </a:extLst>
          </p:cNvPr>
          <p:cNvSpPr/>
          <p:nvPr/>
        </p:nvSpPr>
        <p:spPr>
          <a:xfrm>
            <a:off x="4932714" y="2397828"/>
            <a:ext cx="1870841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79AC6-6D37-153C-F415-747A9209D299}"/>
              </a:ext>
            </a:extLst>
          </p:cNvPr>
          <p:cNvSpPr txBox="1"/>
          <p:nvPr/>
        </p:nvSpPr>
        <p:spPr>
          <a:xfrm>
            <a:off x="1187669" y="3684524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9D3260-1396-16F8-AF1D-8ABB39591FD0}"/>
              </a:ext>
            </a:extLst>
          </p:cNvPr>
          <p:cNvSpPr/>
          <p:nvPr/>
        </p:nvSpPr>
        <p:spPr>
          <a:xfrm>
            <a:off x="4932714" y="3696504"/>
            <a:ext cx="1870841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2F39B-EA14-2953-21C9-8538D7D799EC}"/>
              </a:ext>
            </a:extLst>
          </p:cNvPr>
          <p:cNvSpPr txBox="1"/>
          <p:nvPr/>
        </p:nvSpPr>
        <p:spPr>
          <a:xfrm>
            <a:off x="1187669" y="4392504"/>
            <a:ext cx="228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Contact info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4BD93A-2C32-427C-FAB3-C09AFD81C23F}"/>
              </a:ext>
            </a:extLst>
          </p:cNvPr>
          <p:cNvSpPr/>
          <p:nvPr/>
        </p:nvSpPr>
        <p:spPr>
          <a:xfrm>
            <a:off x="4932714" y="4404484"/>
            <a:ext cx="1870841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867-5309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FECE09-4850-8734-20D2-2008EC682973}"/>
              </a:ext>
            </a:extLst>
          </p:cNvPr>
          <p:cNvSpPr txBox="1"/>
          <p:nvPr/>
        </p:nvSpPr>
        <p:spPr>
          <a:xfrm>
            <a:off x="1187669" y="3037447"/>
            <a:ext cx="136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 Status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6FB247-3E9C-52D8-A7A7-A3F5F85FCBF9}"/>
              </a:ext>
            </a:extLst>
          </p:cNvPr>
          <p:cNvSpPr/>
          <p:nvPr/>
        </p:nvSpPr>
        <p:spPr>
          <a:xfrm>
            <a:off x="4932714" y="3049427"/>
            <a:ext cx="1870841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0E3C72-0AAA-DE87-C09F-11A5CB8E91BB}"/>
              </a:ext>
            </a:extLst>
          </p:cNvPr>
          <p:cNvSpPr txBox="1"/>
          <p:nvPr/>
        </p:nvSpPr>
        <p:spPr>
          <a:xfrm>
            <a:off x="1187669" y="5032123"/>
            <a:ext cx="14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Created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2350AF-8486-FF3E-8B44-A368DF2947EA}"/>
              </a:ext>
            </a:extLst>
          </p:cNvPr>
          <p:cNvSpPr/>
          <p:nvPr/>
        </p:nvSpPr>
        <p:spPr>
          <a:xfrm>
            <a:off x="4932714" y="5044103"/>
            <a:ext cx="1870841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11/10/2022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2787B-244B-674E-E965-B02D18227619}"/>
              </a:ext>
            </a:extLst>
          </p:cNvPr>
          <p:cNvSpPr txBox="1"/>
          <p:nvPr/>
        </p:nvSpPr>
        <p:spPr>
          <a:xfrm>
            <a:off x="1376855" y="58437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0" name="TextBox 39">
            <a:hlinkClick r:id="rId4" action="ppaction://hlinksldjump"/>
            <a:extLst>
              <a:ext uri="{FF2B5EF4-FFF2-40B4-BE49-F238E27FC236}">
                <a16:creationId xmlns:a16="http://schemas.microsoft.com/office/drawing/2014/main" id="{E69A719C-1E6C-E9AE-4CF0-6F7CFEF13046}"/>
              </a:ext>
            </a:extLst>
          </p:cNvPr>
          <p:cNvSpPr txBox="1"/>
          <p:nvPr/>
        </p:nvSpPr>
        <p:spPr>
          <a:xfrm>
            <a:off x="5720736" y="137415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1E3F3B-BDDD-2CAD-A8E7-E9CEF62B632B}"/>
              </a:ext>
            </a:extLst>
          </p:cNvPr>
          <p:cNvSpPr txBox="1"/>
          <p:nvPr/>
        </p:nvSpPr>
        <p:spPr>
          <a:xfrm>
            <a:off x="10593997" y="137415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</a:t>
            </a:r>
          </a:p>
        </p:txBody>
      </p:sp>
      <p:sp>
        <p:nvSpPr>
          <p:cNvPr id="43" name="TextBox 42">
            <a:hlinkClick r:id="rId5" action="ppaction://hlinksldjump"/>
            <a:extLst>
              <a:ext uri="{FF2B5EF4-FFF2-40B4-BE49-F238E27FC236}">
                <a16:creationId xmlns:a16="http://schemas.microsoft.com/office/drawing/2014/main" id="{84E75D09-E4D7-C734-2FC6-3C5C749635E6}"/>
              </a:ext>
            </a:extLst>
          </p:cNvPr>
          <p:cNvSpPr txBox="1"/>
          <p:nvPr/>
        </p:nvSpPr>
        <p:spPr>
          <a:xfrm>
            <a:off x="6773248" y="1389922"/>
            <a:ext cx="8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Tickets</a:t>
            </a:r>
          </a:p>
        </p:txBody>
      </p:sp>
      <p:sp>
        <p:nvSpPr>
          <p:cNvPr id="44" name="TextBox 43">
            <a:hlinkClick r:id="rId6" action="ppaction://hlinksldjump"/>
            <a:extLst>
              <a:ext uri="{FF2B5EF4-FFF2-40B4-BE49-F238E27FC236}">
                <a16:creationId xmlns:a16="http://schemas.microsoft.com/office/drawing/2014/main" id="{62A3ACF4-8128-8E64-5439-6FB91BF5BF59}"/>
              </a:ext>
            </a:extLst>
          </p:cNvPr>
          <p:cNvSpPr txBox="1"/>
          <p:nvPr/>
        </p:nvSpPr>
        <p:spPr>
          <a:xfrm>
            <a:off x="7880708" y="1389922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45" name="TextBox 44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E04A898-FB78-3A3F-CFB4-AE6C9B80760A}"/>
              </a:ext>
            </a:extLst>
          </p:cNvPr>
          <p:cNvSpPr txBox="1"/>
          <p:nvPr/>
        </p:nvSpPr>
        <p:spPr>
          <a:xfrm>
            <a:off x="356637" y="137415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6" name="TextBox 45">
            <a:hlinkClick r:id="rId7" action="ppaction://hlinksldjump"/>
            <a:extLst>
              <a:ext uri="{FF2B5EF4-FFF2-40B4-BE49-F238E27FC236}">
                <a16:creationId xmlns:a16="http://schemas.microsoft.com/office/drawing/2014/main" id="{CA615F05-E277-7DC5-D8B8-429BF8744677}"/>
              </a:ext>
            </a:extLst>
          </p:cNvPr>
          <p:cNvSpPr txBox="1"/>
          <p:nvPr/>
        </p:nvSpPr>
        <p:spPr>
          <a:xfrm>
            <a:off x="8988168" y="1374153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DC23B-13AC-4334-6240-3F421CF0BF0D}"/>
              </a:ext>
            </a:extLst>
          </p:cNvPr>
          <p:cNvSpPr txBox="1"/>
          <p:nvPr/>
        </p:nvSpPr>
        <p:spPr>
          <a:xfrm>
            <a:off x="9566031" y="6518031"/>
            <a:ext cx="16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TicketView.php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21229-3FE8-78D8-786E-FBD4E0685D43}"/>
              </a:ext>
            </a:extLst>
          </p:cNvPr>
          <p:cNvSpPr txBox="1"/>
          <p:nvPr/>
        </p:nvSpPr>
        <p:spPr>
          <a:xfrm>
            <a:off x="501263" y="648866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18445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AA3AAA-87C7-BA5F-E341-B9FF6B93910D}"/>
              </a:ext>
            </a:extLst>
          </p:cNvPr>
          <p:cNvSpPr/>
          <p:nvPr/>
        </p:nvSpPr>
        <p:spPr>
          <a:xfrm>
            <a:off x="0" y="0"/>
            <a:ext cx="12192000" cy="192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ank of America Logo and symbol, meaning, history, PNG, brand">
            <a:extLst>
              <a:ext uri="{FF2B5EF4-FFF2-40B4-BE49-F238E27FC236}">
                <a16:creationId xmlns:a16="http://schemas.microsoft.com/office/drawing/2014/main" id="{B32213B8-6BB8-AD24-4497-3B5AFF1E1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8" y="283676"/>
            <a:ext cx="1582615" cy="89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5EF2F-DBC8-8C66-A24B-0D5F60AAAF65}"/>
              </a:ext>
            </a:extLst>
          </p:cNvPr>
          <p:cNvSpPr txBox="1"/>
          <p:nvPr/>
        </p:nvSpPr>
        <p:spPr>
          <a:xfrm>
            <a:off x="2614247" y="201061"/>
            <a:ext cx="763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Incident Management System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BCEB24-A3A7-41D1-F4D5-11E85482BA50}"/>
              </a:ext>
            </a:extLst>
          </p:cNvPr>
          <p:cNvSpPr txBox="1"/>
          <p:nvPr/>
        </p:nvSpPr>
        <p:spPr>
          <a:xfrm>
            <a:off x="3358390" y="42138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5EE94-D8E8-8D14-3EDE-A46F6F9A7D98}"/>
              </a:ext>
            </a:extLst>
          </p:cNvPr>
          <p:cNvSpPr txBox="1"/>
          <p:nvPr/>
        </p:nvSpPr>
        <p:spPr>
          <a:xfrm>
            <a:off x="1187669" y="2385848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 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79AC6-6D37-153C-F415-747A9209D299}"/>
              </a:ext>
            </a:extLst>
          </p:cNvPr>
          <p:cNvSpPr txBox="1"/>
          <p:nvPr/>
        </p:nvSpPr>
        <p:spPr>
          <a:xfrm>
            <a:off x="1187669" y="3684524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2F39B-EA14-2953-21C9-8538D7D799EC}"/>
              </a:ext>
            </a:extLst>
          </p:cNvPr>
          <p:cNvSpPr txBox="1"/>
          <p:nvPr/>
        </p:nvSpPr>
        <p:spPr>
          <a:xfrm>
            <a:off x="1187669" y="4392504"/>
            <a:ext cx="228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Contact info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FECE09-4850-8734-20D2-2008EC682973}"/>
              </a:ext>
            </a:extLst>
          </p:cNvPr>
          <p:cNvSpPr txBox="1"/>
          <p:nvPr/>
        </p:nvSpPr>
        <p:spPr>
          <a:xfrm>
            <a:off x="1187669" y="3037447"/>
            <a:ext cx="136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 Status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0E3C72-0AAA-DE87-C09F-11A5CB8E91BB}"/>
              </a:ext>
            </a:extLst>
          </p:cNvPr>
          <p:cNvSpPr txBox="1"/>
          <p:nvPr/>
        </p:nvSpPr>
        <p:spPr>
          <a:xfrm>
            <a:off x="1187669" y="5032123"/>
            <a:ext cx="14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Created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2787B-244B-674E-E965-B02D18227619}"/>
              </a:ext>
            </a:extLst>
          </p:cNvPr>
          <p:cNvSpPr txBox="1"/>
          <p:nvPr/>
        </p:nvSpPr>
        <p:spPr>
          <a:xfrm>
            <a:off x="1376855" y="58437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8AD1D178-E532-9FF5-6E65-FE1086428CCA}"/>
              </a:ext>
            </a:extLst>
          </p:cNvPr>
          <p:cNvSpPr/>
          <p:nvPr/>
        </p:nvSpPr>
        <p:spPr>
          <a:xfrm>
            <a:off x="4932714" y="6213084"/>
            <a:ext cx="1870841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21" name="TextBox 20">
            <a:hlinkClick r:id="rId4" action="ppaction://hlinksldjump"/>
            <a:extLst>
              <a:ext uri="{FF2B5EF4-FFF2-40B4-BE49-F238E27FC236}">
                <a16:creationId xmlns:a16="http://schemas.microsoft.com/office/drawing/2014/main" id="{7829B9E1-9492-A17C-ED02-63CE08470F6C}"/>
              </a:ext>
            </a:extLst>
          </p:cNvPr>
          <p:cNvSpPr txBox="1"/>
          <p:nvPr/>
        </p:nvSpPr>
        <p:spPr>
          <a:xfrm>
            <a:off x="5720736" y="137415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32151A-4C3F-AE3E-F77C-6C1B8E0AC068}"/>
              </a:ext>
            </a:extLst>
          </p:cNvPr>
          <p:cNvSpPr txBox="1"/>
          <p:nvPr/>
        </p:nvSpPr>
        <p:spPr>
          <a:xfrm>
            <a:off x="10593997" y="137415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</a:t>
            </a:r>
          </a:p>
        </p:txBody>
      </p:sp>
      <p:sp>
        <p:nvSpPr>
          <p:cNvPr id="30" name="TextBox 29">
            <a:hlinkClick r:id="rId5" action="ppaction://hlinksldjump"/>
            <a:extLst>
              <a:ext uri="{FF2B5EF4-FFF2-40B4-BE49-F238E27FC236}">
                <a16:creationId xmlns:a16="http://schemas.microsoft.com/office/drawing/2014/main" id="{34B8AAAB-CAF2-15F6-0A93-82EF667E8A2D}"/>
              </a:ext>
            </a:extLst>
          </p:cNvPr>
          <p:cNvSpPr txBox="1"/>
          <p:nvPr/>
        </p:nvSpPr>
        <p:spPr>
          <a:xfrm>
            <a:off x="6773248" y="1389922"/>
            <a:ext cx="8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Tickets</a:t>
            </a:r>
          </a:p>
        </p:txBody>
      </p:sp>
      <p:sp>
        <p:nvSpPr>
          <p:cNvPr id="31" name="TextBox 30">
            <a:hlinkClick r:id="rId6" action="ppaction://hlinksldjump"/>
            <a:extLst>
              <a:ext uri="{FF2B5EF4-FFF2-40B4-BE49-F238E27FC236}">
                <a16:creationId xmlns:a16="http://schemas.microsoft.com/office/drawing/2014/main" id="{2F2BF724-B3A2-15FC-2CA3-BF2D340B9DC1}"/>
              </a:ext>
            </a:extLst>
          </p:cNvPr>
          <p:cNvSpPr txBox="1"/>
          <p:nvPr/>
        </p:nvSpPr>
        <p:spPr>
          <a:xfrm>
            <a:off x="7880708" y="1389922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32" name="TextBox 31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56F1A46-80BE-D6EB-20C3-5EDE439B3ACB}"/>
              </a:ext>
            </a:extLst>
          </p:cNvPr>
          <p:cNvSpPr txBox="1"/>
          <p:nvPr/>
        </p:nvSpPr>
        <p:spPr>
          <a:xfrm>
            <a:off x="356637" y="137415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6F4B4C-E8A1-7874-9FC6-B27925529561}"/>
              </a:ext>
            </a:extLst>
          </p:cNvPr>
          <p:cNvSpPr/>
          <p:nvPr/>
        </p:nvSpPr>
        <p:spPr>
          <a:xfrm>
            <a:off x="4932714" y="2397828"/>
            <a:ext cx="1870841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171701-FBFA-8E93-9620-D2F8808C6FFF}"/>
              </a:ext>
            </a:extLst>
          </p:cNvPr>
          <p:cNvSpPr/>
          <p:nvPr/>
        </p:nvSpPr>
        <p:spPr>
          <a:xfrm>
            <a:off x="4932714" y="3696504"/>
            <a:ext cx="1870841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5AB996-5797-6855-8714-7B0521AB1DFB}"/>
              </a:ext>
            </a:extLst>
          </p:cNvPr>
          <p:cNvSpPr/>
          <p:nvPr/>
        </p:nvSpPr>
        <p:spPr>
          <a:xfrm>
            <a:off x="4932714" y="4404484"/>
            <a:ext cx="1870841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867-5309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858919-4FE8-E48D-7D3A-DD4868062C5A}"/>
              </a:ext>
            </a:extLst>
          </p:cNvPr>
          <p:cNvSpPr/>
          <p:nvPr/>
        </p:nvSpPr>
        <p:spPr>
          <a:xfrm>
            <a:off x="4932714" y="3049427"/>
            <a:ext cx="1870841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A02D83-5677-214B-BEF2-262D1E1098D6}"/>
              </a:ext>
            </a:extLst>
          </p:cNvPr>
          <p:cNvSpPr/>
          <p:nvPr/>
        </p:nvSpPr>
        <p:spPr>
          <a:xfrm>
            <a:off x="4932714" y="5044103"/>
            <a:ext cx="1870841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11/10/2022</a:t>
            </a:r>
          </a:p>
        </p:txBody>
      </p:sp>
      <p:sp>
        <p:nvSpPr>
          <p:cNvPr id="39" name="TextBox 38">
            <a:hlinkClick r:id="rId7" action="ppaction://hlinksldjump"/>
            <a:extLst>
              <a:ext uri="{FF2B5EF4-FFF2-40B4-BE49-F238E27FC236}">
                <a16:creationId xmlns:a16="http://schemas.microsoft.com/office/drawing/2014/main" id="{5DC4C12F-B509-9559-1971-0EE7BA822772}"/>
              </a:ext>
            </a:extLst>
          </p:cNvPr>
          <p:cNvSpPr txBox="1"/>
          <p:nvPr/>
        </p:nvSpPr>
        <p:spPr>
          <a:xfrm>
            <a:off x="8988168" y="1374153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5ED83-FD7D-F53F-D45A-B456D14CBD5E}"/>
              </a:ext>
            </a:extLst>
          </p:cNvPr>
          <p:cNvSpPr txBox="1"/>
          <p:nvPr/>
        </p:nvSpPr>
        <p:spPr>
          <a:xfrm>
            <a:off x="9542585" y="6494585"/>
            <a:ext cx="18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TicketUpdate.php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5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AA3AAA-87C7-BA5F-E341-B9FF6B93910D}"/>
              </a:ext>
            </a:extLst>
          </p:cNvPr>
          <p:cNvSpPr/>
          <p:nvPr/>
        </p:nvSpPr>
        <p:spPr>
          <a:xfrm>
            <a:off x="0" y="0"/>
            <a:ext cx="12192000" cy="192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ank of America Logo and symbol, meaning, history, PNG, brand">
            <a:extLst>
              <a:ext uri="{FF2B5EF4-FFF2-40B4-BE49-F238E27FC236}">
                <a16:creationId xmlns:a16="http://schemas.microsoft.com/office/drawing/2014/main" id="{B32213B8-6BB8-AD24-4497-3B5AFF1E1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8" y="283676"/>
            <a:ext cx="1582615" cy="89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5EF2F-DBC8-8C66-A24B-0D5F60AAAF65}"/>
              </a:ext>
            </a:extLst>
          </p:cNvPr>
          <p:cNvSpPr txBox="1"/>
          <p:nvPr/>
        </p:nvSpPr>
        <p:spPr>
          <a:xfrm>
            <a:off x="2614247" y="201061"/>
            <a:ext cx="763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Incident Management System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BCEB24-A3A7-41D1-F4D5-11E85482BA50}"/>
              </a:ext>
            </a:extLst>
          </p:cNvPr>
          <p:cNvSpPr txBox="1"/>
          <p:nvPr/>
        </p:nvSpPr>
        <p:spPr>
          <a:xfrm>
            <a:off x="3358390" y="3358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79AC6-6D37-153C-F415-747A9209D299}"/>
              </a:ext>
            </a:extLst>
          </p:cNvPr>
          <p:cNvSpPr txBox="1"/>
          <p:nvPr/>
        </p:nvSpPr>
        <p:spPr>
          <a:xfrm>
            <a:off x="1187669" y="2829217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2F39B-EA14-2953-21C9-8538D7D799EC}"/>
              </a:ext>
            </a:extLst>
          </p:cNvPr>
          <p:cNvSpPr txBox="1"/>
          <p:nvPr/>
        </p:nvSpPr>
        <p:spPr>
          <a:xfrm>
            <a:off x="1187669" y="3537197"/>
            <a:ext cx="228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Contact info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0E3C72-0AAA-DE87-C09F-11A5CB8E91BB}"/>
              </a:ext>
            </a:extLst>
          </p:cNvPr>
          <p:cNvSpPr txBox="1"/>
          <p:nvPr/>
        </p:nvSpPr>
        <p:spPr>
          <a:xfrm>
            <a:off x="1187669" y="4176816"/>
            <a:ext cx="14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Created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2787B-244B-674E-E965-B02D18227619}"/>
              </a:ext>
            </a:extLst>
          </p:cNvPr>
          <p:cNvSpPr txBox="1"/>
          <p:nvPr/>
        </p:nvSpPr>
        <p:spPr>
          <a:xfrm>
            <a:off x="1318845" y="48108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8AD1D178-E532-9FF5-6E65-FE1086428CCA}"/>
              </a:ext>
            </a:extLst>
          </p:cNvPr>
          <p:cNvSpPr/>
          <p:nvPr/>
        </p:nvSpPr>
        <p:spPr>
          <a:xfrm>
            <a:off x="4932714" y="6213084"/>
            <a:ext cx="1870841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21" name="TextBox 20">
            <a:hlinkClick r:id="rId5" action="ppaction://hlinksldjump"/>
            <a:extLst>
              <a:ext uri="{FF2B5EF4-FFF2-40B4-BE49-F238E27FC236}">
                <a16:creationId xmlns:a16="http://schemas.microsoft.com/office/drawing/2014/main" id="{7829B9E1-9492-A17C-ED02-63CE08470F6C}"/>
              </a:ext>
            </a:extLst>
          </p:cNvPr>
          <p:cNvSpPr txBox="1"/>
          <p:nvPr/>
        </p:nvSpPr>
        <p:spPr>
          <a:xfrm>
            <a:off x="5720736" y="137415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32151A-4C3F-AE3E-F77C-6C1B8E0AC068}"/>
              </a:ext>
            </a:extLst>
          </p:cNvPr>
          <p:cNvSpPr txBox="1"/>
          <p:nvPr/>
        </p:nvSpPr>
        <p:spPr>
          <a:xfrm>
            <a:off x="10593997" y="137415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</a:t>
            </a:r>
          </a:p>
        </p:txBody>
      </p:sp>
      <p:sp>
        <p:nvSpPr>
          <p:cNvPr id="30" name="TextBox 29">
            <a:hlinkClick r:id="rId6" action="ppaction://hlinksldjump"/>
            <a:extLst>
              <a:ext uri="{FF2B5EF4-FFF2-40B4-BE49-F238E27FC236}">
                <a16:creationId xmlns:a16="http://schemas.microsoft.com/office/drawing/2014/main" id="{34B8AAAB-CAF2-15F6-0A93-82EF667E8A2D}"/>
              </a:ext>
            </a:extLst>
          </p:cNvPr>
          <p:cNvSpPr txBox="1"/>
          <p:nvPr/>
        </p:nvSpPr>
        <p:spPr>
          <a:xfrm>
            <a:off x="6773248" y="1389922"/>
            <a:ext cx="8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Tickets</a:t>
            </a:r>
          </a:p>
        </p:txBody>
      </p:sp>
      <p:sp>
        <p:nvSpPr>
          <p:cNvPr id="31" name="TextBox 30">
            <a:hlinkClick r:id="rId7" action="ppaction://hlinksldjump"/>
            <a:extLst>
              <a:ext uri="{FF2B5EF4-FFF2-40B4-BE49-F238E27FC236}">
                <a16:creationId xmlns:a16="http://schemas.microsoft.com/office/drawing/2014/main" id="{2F2BF724-B3A2-15FC-2CA3-BF2D340B9DC1}"/>
              </a:ext>
            </a:extLst>
          </p:cNvPr>
          <p:cNvSpPr txBox="1"/>
          <p:nvPr/>
        </p:nvSpPr>
        <p:spPr>
          <a:xfrm>
            <a:off x="7880708" y="1389922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32" name="TextBox 31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56F1A46-80BE-D6EB-20C3-5EDE439B3ACB}"/>
              </a:ext>
            </a:extLst>
          </p:cNvPr>
          <p:cNvSpPr txBox="1"/>
          <p:nvPr/>
        </p:nvSpPr>
        <p:spPr>
          <a:xfrm>
            <a:off x="356637" y="137415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9F0C0-8B23-C11E-0B61-A88166B77089}"/>
              </a:ext>
            </a:extLst>
          </p:cNvPr>
          <p:cNvSpPr/>
          <p:nvPr/>
        </p:nvSpPr>
        <p:spPr>
          <a:xfrm>
            <a:off x="4932714" y="2841197"/>
            <a:ext cx="1870841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442690-A6BE-CCAE-2069-BA4B4AAD1F65}"/>
              </a:ext>
            </a:extLst>
          </p:cNvPr>
          <p:cNvSpPr/>
          <p:nvPr/>
        </p:nvSpPr>
        <p:spPr>
          <a:xfrm>
            <a:off x="4932714" y="3549177"/>
            <a:ext cx="1870841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867-5309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334CB-CF94-C814-B41E-1DA12E3FEAE0}"/>
              </a:ext>
            </a:extLst>
          </p:cNvPr>
          <p:cNvSpPr/>
          <p:nvPr/>
        </p:nvSpPr>
        <p:spPr>
          <a:xfrm>
            <a:off x="4932714" y="4188796"/>
            <a:ext cx="1870841" cy="35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11/10/2022</a:t>
            </a:r>
          </a:p>
        </p:txBody>
      </p:sp>
      <p:sp>
        <p:nvSpPr>
          <p:cNvPr id="14" name="TextBox 13">
            <a:hlinkClick r:id="rId8" action="ppaction://hlinksldjump"/>
            <a:extLst>
              <a:ext uri="{FF2B5EF4-FFF2-40B4-BE49-F238E27FC236}">
                <a16:creationId xmlns:a16="http://schemas.microsoft.com/office/drawing/2014/main" id="{E6477E91-A6F9-87AA-227F-436568C5557D}"/>
              </a:ext>
            </a:extLst>
          </p:cNvPr>
          <p:cNvSpPr txBox="1"/>
          <p:nvPr/>
        </p:nvSpPr>
        <p:spPr>
          <a:xfrm>
            <a:off x="8988168" y="1374153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8C73D-46D7-361A-47D7-E0229F72812B}"/>
              </a:ext>
            </a:extLst>
          </p:cNvPr>
          <p:cNvSpPr txBox="1"/>
          <p:nvPr/>
        </p:nvSpPr>
        <p:spPr>
          <a:xfrm>
            <a:off x="10017044" y="6552503"/>
            <a:ext cx="177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TicketCreate.php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A2665-D16B-88E6-EC3E-56C24BFAD7F0}"/>
              </a:ext>
            </a:extLst>
          </p:cNvPr>
          <p:cNvSpPr txBox="1"/>
          <p:nvPr/>
        </p:nvSpPr>
        <p:spPr>
          <a:xfrm>
            <a:off x="385011" y="658127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Chuan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CB6F2-8880-ADA0-72B9-51834E81F162}"/>
              </a:ext>
            </a:extLst>
          </p:cNvPr>
          <p:cNvSpPr txBox="1"/>
          <p:nvPr/>
        </p:nvSpPr>
        <p:spPr>
          <a:xfrm>
            <a:off x="830179" y="2189747"/>
            <a:ext cx="26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 Created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197458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AA3AAA-87C7-BA5F-E341-B9FF6B93910D}"/>
              </a:ext>
            </a:extLst>
          </p:cNvPr>
          <p:cNvSpPr/>
          <p:nvPr/>
        </p:nvSpPr>
        <p:spPr>
          <a:xfrm>
            <a:off x="0" y="0"/>
            <a:ext cx="12192000" cy="192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ank of America Logo and symbol, meaning, history, PNG, brand">
            <a:extLst>
              <a:ext uri="{FF2B5EF4-FFF2-40B4-BE49-F238E27FC236}">
                <a16:creationId xmlns:a16="http://schemas.microsoft.com/office/drawing/2014/main" id="{B32213B8-6BB8-AD24-4497-3B5AFF1E1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8" y="283676"/>
            <a:ext cx="1582615" cy="89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5EF2F-DBC8-8C66-A24B-0D5F60AAAF65}"/>
              </a:ext>
            </a:extLst>
          </p:cNvPr>
          <p:cNvSpPr txBox="1"/>
          <p:nvPr/>
        </p:nvSpPr>
        <p:spPr>
          <a:xfrm>
            <a:off x="2614247" y="201061"/>
            <a:ext cx="763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Incident Management System</a:t>
            </a:r>
          </a:p>
        </p:txBody>
      </p:sp>
      <p:sp>
        <p:nvSpPr>
          <p:cNvPr id="21" name="TextBox 20">
            <a:hlinkClick r:id="rId4" action="ppaction://hlinksldjump"/>
            <a:extLst>
              <a:ext uri="{FF2B5EF4-FFF2-40B4-BE49-F238E27FC236}">
                <a16:creationId xmlns:a16="http://schemas.microsoft.com/office/drawing/2014/main" id="{7829B9E1-9492-A17C-ED02-63CE08470F6C}"/>
              </a:ext>
            </a:extLst>
          </p:cNvPr>
          <p:cNvSpPr txBox="1"/>
          <p:nvPr/>
        </p:nvSpPr>
        <p:spPr>
          <a:xfrm>
            <a:off x="5720736" y="137415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32151A-4C3F-AE3E-F77C-6C1B8E0AC068}"/>
              </a:ext>
            </a:extLst>
          </p:cNvPr>
          <p:cNvSpPr txBox="1"/>
          <p:nvPr/>
        </p:nvSpPr>
        <p:spPr>
          <a:xfrm>
            <a:off x="10593997" y="137415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</a:t>
            </a:r>
          </a:p>
        </p:txBody>
      </p:sp>
      <p:sp>
        <p:nvSpPr>
          <p:cNvPr id="30" name="TextBox 29">
            <a:hlinkClick r:id="rId5" action="ppaction://hlinksldjump"/>
            <a:extLst>
              <a:ext uri="{FF2B5EF4-FFF2-40B4-BE49-F238E27FC236}">
                <a16:creationId xmlns:a16="http://schemas.microsoft.com/office/drawing/2014/main" id="{34B8AAAB-CAF2-15F6-0A93-82EF667E8A2D}"/>
              </a:ext>
            </a:extLst>
          </p:cNvPr>
          <p:cNvSpPr txBox="1"/>
          <p:nvPr/>
        </p:nvSpPr>
        <p:spPr>
          <a:xfrm>
            <a:off x="6773248" y="1389922"/>
            <a:ext cx="8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Tickets</a:t>
            </a:r>
          </a:p>
        </p:txBody>
      </p:sp>
      <p:sp>
        <p:nvSpPr>
          <p:cNvPr id="31" name="TextBox 30">
            <a:hlinkClick r:id="rId6" action="ppaction://hlinksldjump"/>
            <a:extLst>
              <a:ext uri="{FF2B5EF4-FFF2-40B4-BE49-F238E27FC236}">
                <a16:creationId xmlns:a16="http://schemas.microsoft.com/office/drawing/2014/main" id="{2F2BF724-B3A2-15FC-2CA3-BF2D340B9DC1}"/>
              </a:ext>
            </a:extLst>
          </p:cNvPr>
          <p:cNvSpPr txBox="1"/>
          <p:nvPr/>
        </p:nvSpPr>
        <p:spPr>
          <a:xfrm>
            <a:off x="7880708" y="1389922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BEBD7-7332-BE5B-A4F6-A61E5A771C6D}"/>
              </a:ext>
            </a:extLst>
          </p:cNvPr>
          <p:cNvSpPr txBox="1"/>
          <p:nvPr/>
        </p:nvSpPr>
        <p:spPr>
          <a:xfrm>
            <a:off x="2110153" y="2208581"/>
            <a:ext cx="282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 Created Successfully!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B8D9854-75E2-D209-8A85-2CD622CC2E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0153" y="3429000"/>
            <a:ext cx="7772400" cy="2972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D99DE3F-C90A-3D82-0FA4-C0EA05562ED9}"/>
              </a:ext>
            </a:extLst>
          </p:cNvPr>
          <p:cNvSpPr txBox="1"/>
          <p:nvPr/>
        </p:nvSpPr>
        <p:spPr>
          <a:xfrm>
            <a:off x="2110153" y="3059668"/>
            <a:ext cx="15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Tickets:</a:t>
            </a:r>
          </a:p>
        </p:txBody>
      </p:sp>
      <p:sp>
        <p:nvSpPr>
          <p:cNvPr id="55" name="TextBox 54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FDBF289-4206-6676-B95A-7EE1A9EE7917}"/>
              </a:ext>
            </a:extLst>
          </p:cNvPr>
          <p:cNvSpPr txBox="1"/>
          <p:nvPr/>
        </p:nvSpPr>
        <p:spPr>
          <a:xfrm>
            <a:off x="356637" y="137415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56" name="TextBox 55">
            <a:hlinkClick r:id="rId8" action="ppaction://hlinksldjump"/>
            <a:extLst>
              <a:ext uri="{FF2B5EF4-FFF2-40B4-BE49-F238E27FC236}">
                <a16:creationId xmlns:a16="http://schemas.microsoft.com/office/drawing/2014/main" id="{1E6B6A72-90AA-7E33-079B-2DF89A0CA4D8}"/>
              </a:ext>
            </a:extLst>
          </p:cNvPr>
          <p:cNvSpPr txBox="1"/>
          <p:nvPr/>
        </p:nvSpPr>
        <p:spPr>
          <a:xfrm>
            <a:off x="8988168" y="1374153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4DB1F-142F-4881-3276-26AFC6C45711}"/>
              </a:ext>
            </a:extLst>
          </p:cNvPr>
          <p:cNvSpPr txBox="1"/>
          <p:nvPr/>
        </p:nvSpPr>
        <p:spPr>
          <a:xfrm>
            <a:off x="9828755" y="6488668"/>
            <a:ext cx="2149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TicketConfirmed.php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4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4449</TotalTime>
  <Words>376</Words>
  <Application>Microsoft Macintosh PowerPoint</Application>
  <PresentationFormat>Widescreen</PresentationFormat>
  <Paragraphs>153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Web App Story 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Benson</dc:creator>
  <cp:lastModifiedBy>Tyler Benson</cp:lastModifiedBy>
  <cp:revision>6</cp:revision>
  <dcterms:created xsi:type="dcterms:W3CDTF">2022-11-10T19:10:42Z</dcterms:created>
  <dcterms:modified xsi:type="dcterms:W3CDTF">2022-11-18T21:17:57Z</dcterms:modified>
</cp:coreProperties>
</file>