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95" r:id="rId2"/>
    <p:sldId id="259" r:id="rId3"/>
    <p:sldId id="299" r:id="rId4"/>
    <p:sldId id="300" r:id="rId5"/>
    <p:sldId id="296" r:id="rId6"/>
    <p:sldId id="301" r:id="rId7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1581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31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474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63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79065" algn="l" defTabSz="103162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3094878" algn="l" defTabSz="103162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610691" algn="l" defTabSz="103162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4126504" algn="l" defTabSz="1031626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9F9F9"/>
    <a:srgbClr val="FFFFFF"/>
    <a:srgbClr val="00CC00"/>
    <a:srgbClr val="33CC33"/>
    <a:srgbClr val="154B2F"/>
    <a:srgbClr val="00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>
        <p:scale>
          <a:sx n="75" d="100"/>
          <a:sy n="75" d="100"/>
        </p:scale>
        <p:origin x="-1602" y="-34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Gulim" pitchFamily="34" charset="-127"/>
              </a:defRPr>
            </a:lvl1pPr>
          </a:lstStyle>
          <a:p>
            <a:pPr>
              <a:defRPr/>
            </a:pPr>
            <a:fld id="{B62DD8E2-54F7-4936-8F6B-DB0B119C9E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940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image" Target="../media/image13.jpeg"/><Relationship Id="rId16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9.png"/><Relationship Id="rId14" Type="http://schemas.openxmlformats.org/officeDocument/2006/relationships/image" Target="../media/image2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gray">
          <a:xfrm>
            <a:off x="0" y="0"/>
            <a:ext cx="9906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 anchor="ctr"/>
          <a:lstStyle/>
          <a:p>
            <a:endParaRPr lang="ko-KR" altLang="en-US">
              <a:ea typeface="Gulim" pitchFamily="34" charset="-127"/>
            </a:endParaRPr>
          </a:p>
        </p:txBody>
      </p:sp>
      <p:pic>
        <p:nvPicPr>
          <p:cNvPr id="5" name="Picture 13" descr="wa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393398">
            <a:off x="6356353" y="4421190"/>
            <a:ext cx="288581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/>
        </p:nvSpPr>
        <p:spPr bwMode="gray">
          <a:xfrm>
            <a:off x="4247885" y="4284663"/>
            <a:ext cx="5221288" cy="196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 anchor="ctr"/>
          <a:lstStyle/>
          <a:p>
            <a:endParaRPr lang="ko-KR" altLang="en-US">
              <a:ea typeface="Gulim" pitchFamily="34" charset="-127"/>
            </a:endParaRPr>
          </a:p>
        </p:txBody>
      </p:sp>
      <p:pic>
        <p:nvPicPr>
          <p:cNvPr id="7" name="Picture 43" descr="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46" y="5105400"/>
            <a:ext cx="1098946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4" descr="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79850" cy="33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20" y="-3173"/>
            <a:ext cx="1939925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0" descr="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56161" y="750889"/>
            <a:ext cx="2010436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1" descr="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6704" y="750888"/>
            <a:ext cx="1413669" cy="237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2" descr="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21023747" flipH="1">
            <a:off x="2086110" y="1196976"/>
            <a:ext cx="1006078" cy="7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3" descr="water_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42953" y="1738314"/>
            <a:ext cx="85129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4" descr="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6"/>
          <a:stretch>
            <a:fillRect/>
          </a:stretch>
        </p:blipFill>
        <p:spPr bwMode="gray">
          <a:xfrm>
            <a:off x="2440388" y="2"/>
            <a:ext cx="1769665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2" descr="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9" r="10704"/>
          <a:stretch>
            <a:fillRect/>
          </a:stretch>
        </p:blipFill>
        <p:spPr bwMode="auto">
          <a:xfrm>
            <a:off x="7811297" y="3"/>
            <a:ext cx="2094706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 descr="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9" r="47847"/>
          <a:stretch>
            <a:fillRect/>
          </a:stretch>
        </p:blipFill>
        <p:spPr bwMode="gray">
          <a:xfrm>
            <a:off x="9171649" y="0"/>
            <a:ext cx="734351" cy="80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919641" y="366714"/>
            <a:ext cx="1458383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2" descr="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60"/>
          <a:stretch>
            <a:fillRect/>
          </a:stretch>
        </p:blipFill>
        <p:spPr bwMode="gray">
          <a:xfrm>
            <a:off x="9204325" y="366714"/>
            <a:ext cx="701675" cy="172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4" descr="1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0"/>
          <a:stretch>
            <a:fillRect/>
          </a:stretch>
        </p:blipFill>
        <p:spPr bwMode="gray">
          <a:xfrm>
            <a:off x="8177613" y="3"/>
            <a:ext cx="1143661" cy="33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4"/>
          <p:cNvSpPr txBox="1">
            <a:spLocks noChangeArrowheads="1"/>
          </p:cNvSpPr>
          <p:nvPr/>
        </p:nvSpPr>
        <p:spPr bwMode="gray">
          <a:xfrm>
            <a:off x="8081852" y="2349501"/>
            <a:ext cx="1493949" cy="488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n-US" altLang="ko-KR" sz="2500">
                <a:solidFill>
                  <a:srgbClr val="009900"/>
                </a:solidFill>
                <a:latin typeface="Arial Black" pitchFamily="34" charset="0"/>
                <a:ea typeface="Gulim" pitchFamily="34" charset="-127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373439"/>
            <a:ext cx="9575800" cy="841375"/>
          </a:xfrm>
          <a:effectLst/>
        </p:spPr>
        <p:txBody>
          <a:bodyPr/>
          <a:lstStyle>
            <a:lvl1pPr algn="r">
              <a:defRPr sz="59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77125" y="4230688"/>
            <a:ext cx="5133578" cy="304800"/>
          </a:xfrm>
        </p:spPr>
        <p:txBody>
          <a:bodyPr/>
          <a:lstStyle>
            <a:lvl1pPr marL="0" indent="0" algn="dist">
              <a:buFontTx/>
              <a:buNone/>
              <a:defRPr sz="1400" i="1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84981" y="6519865"/>
            <a:ext cx="1666479" cy="2555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93950" y="6519865"/>
            <a:ext cx="2063750" cy="2555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705350" y="6519865"/>
            <a:ext cx="1508258" cy="2555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5C189F-DCCA-40F1-8150-018909AE51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886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6AA32-1E82-4539-8F9B-E3C7755CB10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40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BC398-8001-4E59-9706-BC90FB5AC69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458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35F0B-A99C-4BD7-A047-D8A77DBAA8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95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4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/>
            </a:lvl1pPr>
            <a:lvl2pPr marL="515813" indent="0">
              <a:buNone/>
              <a:defRPr sz="2000"/>
            </a:lvl2pPr>
            <a:lvl3pPr marL="1031626" indent="0">
              <a:buNone/>
              <a:defRPr sz="1800"/>
            </a:lvl3pPr>
            <a:lvl4pPr marL="1547439" indent="0">
              <a:buNone/>
              <a:defRPr sz="1600"/>
            </a:lvl4pPr>
            <a:lvl5pPr marL="2063252" indent="0">
              <a:buNone/>
              <a:defRPr sz="1600"/>
            </a:lvl5pPr>
            <a:lvl6pPr marL="2579065" indent="0">
              <a:buNone/>
              <a:defRPr sz="1600"/>
            </a:lvl6pPr>
            <a:lvl7pPr marL="3094878" indent="0">
              <a:buNone/>
              <a:defRPr sz="1600"/>
            </a:lvl7pPr>
            <a:lvl8pPr marL="3610691" indent="0">
              <a:buNone/>
              <a:defRPr sz="1600"/>
            </a:lvl8pPr>
            <a:lvl9pPr marL="4126504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FDEFD-00CC-44D8-823F-D406557EB3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352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57558-C9B9-481D-9FBE-42B31CFE25C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675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E0E4C-7080-407E-92A0-6D8B09693FB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596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0AC5E-7F71-4373-ADE3-1BDD1773787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915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C7E13-1255-4765-9717-AECDE4281D0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261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D3DB0-5C7E-4DBA-A588-4992FC13C9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80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5813" indent="0">
              <a:buNone/>
              <a:defRPr sz="3200"/>
            </a:lvl2pPr>
            <a:lvl3pPr marL="1031626" indent="0">
              <a:buNone/>
              <a:defRPr sz="2700"/>
            </a:lvl3pPr>
            <a:lvl4pPr marL="1547439" indent="0">
              <a:buNone/>
              <a:defRPr sz="2300"/>
            </a:lvl4pPr>
            <a:lvl5pPr marL="2063252" indent="0">
              <a:buNone/>
              <a:defRPr sz="2300"/>
            </a:lvl5pPr>
            <a:lvl6pPr marL="2579065" indent="0">
              <a:buNone/>
              <a:defRPr sz="2300"/>
            </a:lvl6pPr>
            <a:lvl7pPr marL="3094878" indent="0">
              <a:buNone/>
              <a:defRPr sz="2300"/>
            </a:lvl7pPr>
            <a:lvl8pPr marL="3610691" indent="0">
              <a:buNone/>
              <a:defRPr sz="2300"/>
            </a:lvl8pPr>
            <a:lvl9pPr marL="4126504" indent="0">
              <a:buNone/>
              <a:defRPr sz="23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03E26-E7B1-42E2-8409-1EFBFA70355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534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23" Type="http://schemas.openxmlformats.org/officeDocument/2006/relationships/image" Target="../media/image1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gray">
          <a:xfrm>
            <a:off x="0" y="0"/>
            <a:ext cx="9906000" cy="68580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 anchor="ctr"/>
          <a:lstStyle/>
          <a:p>
            <a:endParaRPr lang="ko-KR" altLang="en-US">
              <a:ea typeface="Gulim" pitchFamily="34" charset="-127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-1720" y="-3174"/>
            <a:ext cx="1363795" cy="1104900"/>
            <a:chOff x="-1" y="-2"/>
            <a:chExt cx="793" cy="696"/>
          </a:xfrm>
        </p:grpSpPr>
        <p:pic>
          <p:nvPicPr>
            <p:cNvPr id="4" name="Picture 9" descr="3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39" t="47847"/>
            <a:stretch>
              <a:fillRect/>
            </a:stretch>
          </p:blipFill>
          <p:spPr bwMode="gray">
            <a:xfrm>
              <a:off x="-1" y="-2"/>
              <a:ext cx="30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5" name="Picture 10" descr="2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39" y="183"/>
              <a:ext cx="564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6" name="Picture 11" descr="1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360"/>
            <a:stretch>
              <a:fillRect/>
            </a:stretch>
          </p:blipFill>
          <p:spPr bwMode="gray">
            <a:xfrm>
              <a:off x="138" y="-1"/>
              <a:ext cx="65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7" name="Picture 13" descr="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6"/>
          <a:stretch>
            <a:fillRect/>
          </a:stretch>
        </p:blipFill>
        <p:spPr bwMode="gray">
          <a:xfrm>
            <a:off x="7892124" y="-9525"/>
            <a:ext cx="2013876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 descr="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875848" y="-1588"/>
            <a:ext cx="1028435" cy="72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 descr="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960917" y="396875"/>
            <a:ext cx="1067990" cy="108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 descr="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899922" y="396875"/>
            <a:ext cx="748109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8267039" y="634999"/>
            <a:ext cx="1245129" cy="541339"/>
            <a:chOff x="4807" y="400"/>
            <a:chExt cx="724" cy="341"/>
          </a:xfrm>
        </p:grpSpPr>
        <p:pic>
          <p:nvPicPr>
            <p:cNvPr id="1042" name="Picture 17" descr="4"/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576253">
              <a:off x="4807" y="400"/>
              <a:ext cx="31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18" descr="water_2"/>
            <p:cNvPicPr>
              <a:picLocks noChangeAspect="1" noChangeArrowheads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5268" y="580"/>
              <a:ext cx="263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43" name="Picture 19" descr="10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0"/>
          <a:stretch>
            <a:fillRect/>
          </a:stretch>
        </p:blipFill>
        <p:spPr bwMode="gray">
          <a:xfrm>
            <a:off x="7527529" y="1"/>
            <a:ext cx="1140221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Rectangle 20"/>
          <p:cNvSpPr>
            <a:spLocks noChangeArrowheads="1"/>
          </p:cNvSpPr>
          <p:nvPr/>
        </p:nvSpPr>
        <p:spPr bwMode="hidden">
          <a:xfrm>
            <a:off x="1720" y="6659564"/>
            <a:ext cx="3885009" cy="198437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85882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03163" tIns="51581" rIns="103163" bIns="51581" anchor="ctr"/>
          <a:lstStyle/>
          <a:p>
            <a:pPr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274639"/>
            <a:ext cx="8915400" cy="1143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163" tIns="51581" rIns="103163" bIns="515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95300" y="6245225"/>
            <a:ext cx="2311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>
            <a:lvl1pPr>
              <a:defRPr sz="1600" smtClean="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36900" y="6245225"/>
            <a:ext cx="31369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>
            <a:lvl1pPr algn="ctr">
              <a:defRPr sz="1600" smtClean="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73044" y="6245225"/>
            <a:ext cx="2311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>
            <a:lvl1pPr algn="r">
              <a:defRPr sz="1600" smtClean="0">
                <a:ea typeface="Gulim" pitchFamily="34" charset="-127"/>
              </a:defRPr>
            </a:lvl1pPr>
          </a:lstStyle>
          <a:p>
            <a:pPr>
              <a:defRPr/>
            </a:pPr>
            <a:fld id="{C467B9AB-C3EB-4C16-85B7-80EA648AD21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black">
          <a:xfrm>
            <a:off x="65355" y="6618289"/>
            <a:ext cx="1874695" cy="31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ko-KR" sz="1400" i="1">
                <a:solidFill>
                  <a:srgbClr val="FFFFFF"/>
                </a:solidFill>
                <a:latin typeface="Times New Roman" pitchFamily="18" charset="0"/>
                <a:ea typeface="Gulim" pitchFamily="34" charset="-127"/>
              </a:rPr>
              <a:t>www.themegallery.com</a:t>
            </a:r>
          </a:p>
        </p:txBody>
      </p:sp>
      <p:pic>
        <p:nvPicPr>
          <p:cNvPr id="1050" name="Picture 26" descr="14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288" y="5902326"/>
            <a:ext cx="744669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rial" charset="0"/>
        </a:defRPr>
      </a:lvl5pPr>
      <a:lvl6pPr marL="515813" algn="ctr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rial" charset="0"/>
        </a:defRPr>
      </a:lvl6pPr>
      <a:lvl7pPr marL="1031626" algn="ctr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rial" charset="0"/>
        </a:defRPr>
      </a:lvl7pPr>
      <a:lvl8pPr marL="1547439" algn="ctr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rial" charset="0"/>
        </a:defRPr>
      </a:lvl8pPr>
      <a:lvl9pPr marL="2063252" algn="ctr" rtl="0" fontAlgn="base">
        <a:spcBef>
          <a:spcPct val="0"/>
        </a:spcBef>
        <a:spcAft>
          <a:spcPct val="0"/>
        </a:spcAft>
        <a:defRPr sz="5000" b="1">
          <a:solidFill>
            <a:schemeClr val="tx2"/>
          </a:solidFill>
          <a:latin typeface="Arial" charset="0"/>
        </a:defRPr>
      </a:lvl9pPr>
    </p:titleStyle>
    <p:bodyStyle>
      <a:lvl1pPr marL="386860" indent="-38686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38196" indent="-322383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289533" indent="-257907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805346" indent="-257907" algn="l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</a:defRPr>
      </a:lvl4pPr>
      <a:lvl5pPr marL="2321159" indent="-257907" algn="l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5pPr>
      <a:lvl6pPr marL="2836972" indent="-257907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352785" indent="-257907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868598" indent="-257907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384411" indent="-257907" algn="l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813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626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439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252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9065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878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0691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6504" algn="l" defTabSz="1031626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jpe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localhost/pieiot/publi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ISDxUREhQSEhUUFxIYFBYUFRQUEBcWFBQXFxgXFRUYHiggGBslHRcXITEhJSkrLi8uGB8zODMsNygtLisBCgoKDg0OGhAQGi0kHSYsLCwsLCwsNywsMCwsLCwsLCwsLCwsLCwsLCwsLCwsLCwsLCwsLCwsLCwsLCwsLCwsLP/AABEIAJoBRwMBEQACEQEDEQH/xAAbAAEAAgMBAQAAAAAAAAAAAAAABAYBAwcFAv/EAEMQAAEDAgICDQsDBAEFAQAAAAEAAgMEERIhBTEGBxMiQVFTYXGBkZLRFBUWMjRCUnJzobKTscIjM2KiwUR0goPwQ//EABsBAQADAQEBAQAAAAAAAAAAAAABBQYDAgQH/8QAMhEBAAECAwUHBAEEAwAAAAAAAAECAwQFERIUFSFSEzEyM1FxkTRBgaFhIkKxwSMk0f/aAAwDAQACEQMRAD8A7igICAgICAgICAgICAgICAgICAgICAgICAgICAgICAgICAgICAgICAgICAgICAgICAgICAgICAgICAgICAgICAgICAgICAgICAgICAgICAgKNQUggICAgwSg0VFZGz13sZ8zgP3Xiq5RT3y90Wq6/DTMo3nqm5aLvt8V47e31Q67pf6J+Dz1TctF32+Kbxb6oRul/on4Z89U3LRd9vim8WuqDdb/AET8Hnqm5aLvt8U3i11Qbrf6J+Dz1TctF32+Kbxa6oN1v9E/B56puWi77fFN4tdUG63+ifhjz1TctF32+Kbxa6oTul/on4SaWsjkBMb2vAyOEg27F7orpr50y5V266OVUaJC9vAgICDBKD5fIGi5IA4ybBRMxHemKZq5QiHS0HLRd9viufb2+qHXdr3TPwedoOWi77fFO3t9UG7Xumfg87wctF32+Kdvb6oN2vdM/CRBUseLsc1w/wASCPsvdNdNXdLnXRVR4o0bQV6eWUBAQYJQeQ7ZJSAkGZlwSDr4OpfNOLsxPOp9lOAxMxrFEsek1Jy7Pv4Lzv2H608OxPRJ6TUnLs+/gm/YfrOHYnok9JqTl2ffwTfsP1nDsT0Sek1Jy7Pv4Jv2H6zh2J6JPSak5dn38E37D9Zw7E9EnpNScuz7+Cb9h+s4dieiT0mpOXZ9/BN+w/WcOxPRJ6TUnLs+/gm/YfrOHYnok9JqTl2fdN+sdRw7E9Ep9BXRzMxxuD23tcarhd7dym5GtPc+W5artVbNcaSlLo8CAgIPl7rZqJnTnJzmdIc+2S7L3vcY6c4WjIvHrO+XiHOqTGZjOs0W2ky/KI5V3fhUnPLjdxJJ1km5PWVU1VTVzmdWhptUUxpTDCh60gUJ0E0g0E0g0E0g0E0g0E0g0X7a2H9GX5x+IV9lPl1e7KZ/5tPt/tcgrZRMoCAUEHSukGwQulfqaNXCTwALleuxaomqXaxZqv3Iopcr0vpeWpeXSONvdYDvGjo4+dZq/i671XpDZ4TA28PTGlPP1efZfM+7SABNEcmbInSG6jq5Inh8bixw4uHmI4RzLpbu1W5iYlxvYe3djZrp1dP2L6cFVFc2EjbB4/YjmK0eExMXqf5YzH4OrDV6fb7PbC+x8LKAgwVE9w4nV/3H/M/8ishd8dXu/QsP5VPtDWvDsICAgICAgICDpG177GfqP/YLQ5X5EMbncf8Aa/ELSrJUiAgIKps+0mYoRE02dKT0hgti7bgdqrsyv9nb0jvlb5Phe1vbc90OcBZ1seTKewIjURIgICAgIar9tbf2ZvnH4hXmU+XV7spn3nU+3+1yCt1EygIMOQc+2w9JYpG07Tk3fP8AmOodQ/IKkzS/z2IaTI8Lym7P4VBU7SCC6aB2PCTR0hIs+bfMPFh9TtN+oq6w+D2sPz75ZfGZjNONiaZ5Ry/9Usg8OR4RxFUsxpOjTU1RMRInJ6exsT0juFU0k71+8d16j22+6+3A3ti4rM1w3bWJ0745urtK0zFPpAQYKie4cTqv7j/mf+RWPu+ZV7v0Gx5VPs1qNJdhRpIIkQEBARAmkgnMdJ2vfYz9R/7BaHLOVj8sdnXPE/iFoVkqRAQEHNNsKQmsA4Gxst1lxWfzSrW5ENZkVOliZ9ZVlVkruBORK4bDdj9PUQOfK0uIeQLOc3LCDqB5yrfAYS3dta1QzuaZhfsXtmidI0e/6F0fwO/Uk8V9vDrHp+1dxjF9X6g9C6P4HfqSeKcOsen7OMYvq/UHoXR/A79STxTh1j0/ZxjF9X6g9C6P4HfqSeKcOsen7OMYvq/UHoXR/A79STxTh1j0/ZxjF9X6g9C6Pk3fqSeKjh1j0/aOMYvq/UPS0VoiKma5sQLQ43N3Odna3CV9NmxRajSh8eIxNy/VtXJ1lPC7uDKAgj11S2OJ0jsg0EnqXi5XsUzMvduiblUUR93G6ypMsr5Xa3kk+HVqWTvV7dc1N9h7UWbdNuPtDUubuk6KojPOyIe8c+ZusnsBXbDW5uXIpfJi78WbNVbscUIa0NAADQABzBaymNmIhg6pmqZmXMtm+jtxqi4CzZbuHFf3h2m/Ws7mFns7m1DXZPiO0s7M98K/dV8RquJmIhvp6KV/qRyO52scR2gLrFm5Ok0w+e5irNEf1VR8us7H5ZHU7N1a5jw0BwdrJGV+vWtRh9rs42u9h8VTRF2rYnWE90gAuSB0my7OCDPp6lZ61RA3mMrL9l7oIE+zLR4yNSw/KHP/ABBUTGvIVqXSmg7k3cSSb2bUjM5nWAvkqwFiZ12X305niqY0it90FRoieQRRRTSPdqAbN2k3sBzlRuGH6U8VxfX/AIWP0RouS/3k8VHD8P0/tPFcX1/qFd2a6Dgp4GOiZhJeB6zjlhceE8y+HH4W1ata0x91nlONv3r001zrGinqolo4YKGui1bB9Dw1Al3ZuLCWYc3C18V9R5grTAWLd2J24UOb4u7Yqpi3Omq1eiNFyX+8nirHcLHSp+K4rr/wx6I0XJf7yeKcPw/T+ziuL6/1B6I0fJf7yeKcPw/ScVxfW9PRujo4GYIhhbcm1yczrzK+q3aotRpQ+K7ervTtVzrKYujmICAg5jtge3H6cf7uWdzPzmuyP6f8q4q5cwIl0Xa49lf9Q/i1aDKvJZDPPqfwtdlZqZmyBZAsgWQEBAQEGCokUzbE0jhjbTg5vOJ3ytOQ6z+yq80vbNMUQvMkw23cm5P2UJUH2atglTEpXfa60dk+oI13Yz+R/wCFd5ZY0/rlls8xUTMWqZ5QvQKuFA8DZPLQlobVyRtwnEGl9n6tWFu+IzXG7Ypu+J3sYm5YnatzpKrS7MtHQZU9NuhGo4Qwd513fZKMLbp5UwXMXer511TLzKvbJqnZRRxRjgydI/tyH2XSdiiNZ0hyppqr5UolPpPSdXK2LyhzC82FyImar+4LrhvdqZ0iX1Tgb1Nua6oe/BtayPzqKpzjwhoLj33n/hfS+OJ1etS7W1E31t2k+Z9h/oAg9KHYXQN1U7D8xc/8iUEpmxqjGqmpx/62+CaiXR6NhivuUUcd9eBrW3tx2QS0FQ2yfZo/qj8HKqzXyY911kX1E+znqoWuFEoledrPVP0xfzV5lPhll8+8dHsvCt1AKQQFGgKQQEBBzHbA9uP04/5LO5n5rXZH9P8AlXFXLmBIHRdrf2R/1D+LVoMr8lkc8+p/C2KzUwgICAgICAgIPiVwAuch4KJnSJk0n7OP6d0gaiofLwE73mYMh/8Ac6yuJudrclusDYjD2Yp+UrRGxuonsQ3Az435DqGsrrYwNy73xo44rNLFjlE6z6QtUGx2ipGbpUva63vSkBl/8WcJ7Vb4fL7dvv5yz+Kza9e7p0j+HmaV2yYYxgpYjJbIOd/Ti6h6x+y+6mmI5Qq5mZ5ypuldmFbUZOlcxp92L+m3rIzPWV60Hm6L0VNUvwQRukdwkahfhc45DrKgenpLY0+mkDJiCS0OGC+DPnIF81V47G12qtmleZXl9u/TNdTEcYGoAdCpq79yuectJbw1q3GlNMNkcha4OabFpBB4iDcLnRVs1RU93KKa6Jpnul2LQ9cJ4WSj3gL8xGRHatXYuxcoiqGCxFmbN2qiU5dnEQEBAQVDbJ9mj+qPwcqrNfJj3XWR/UT7OeqhlrhRKF42s9U/TF/NXmVeGWXz7x0ey8q4UAgICAgICAg5jtge3H6cf8lncz81rsj+n/KuKuXMCQOi7W/sj/qH8WrQZX5LI559T+FsVmphAQEBAQEBAQeXsihlkgMUNsT96XE2DWn1jz8XWuF+mqqnZp+76cJXbouxXc5xH2eNSaBpKKPdp3NcR78lg0HiY3j7Svnw+X27ca1c5fTiszvX+UTpHoruntskm7KRoA5SQZ/+LODr7F98R6qzl3qJXVskz8cr3SO43G/ZxDmCnQnmjqRe9iu18+W0tVijZkRGMpXD/I+4ObX0KNR06goY4WCOJjY2jU1osOk8Z51CVd2wNHbpAJQN9Ebn5Dr7Miq7MrM129Y+y3ybEdne2Z7p/wAuchZyGwiNOQmmpPLmum11pKxfTuOvfs6snDsse1XWV3v7Gaz3Dc4ux7SvgKumdZQEBAQVDbJ9mj+qPwcqrNfJj3XWR/UT7OeqhlrhRKF42s9U/TF/NXmVeGWXz7x0ey8q4UAgICAgICAg5jtge3H6cf7uWdzPzWuyP6f8q4q5dQJCHRdrf2R31D+LVoMr8lkc8+p/C2KzUwgICAgICAgwSgqeyzZvFS3jjtLN8IO8Z85H4j7IOT6W0tNUybpM8vOdhqa0Hga3UAp0QhKR9wxOc4NaC5ziAABcknUAEHWdhOwhtOBPUAPn1tbrbF0cbufg4ONRqldQFAyg1TxBzS1wuHAgjjBFivNVMVRsymmqaZ1jvcc0nRGGZ8R91xA5xrB7FlL9ubdyaW9wd+L1mmtFXF9SRQVboZWSt1sIPSOEdl11s3Jt1xVD58VYi9am3LslLMHsa9ubXAEHmIutZTVtRFUMDVTNNUxLcvTyICAgqG2T7NH9Ufg5VWa+THuusj+on2c9VDLXCiULxtZ6p+mL+avMq8Msvn3jo9l5VwoBAQEBAQEBBzTbDjIrAeB0bLdRcCs9mlMxdiWsyKqOxmP5VlVq8gTXQXDYbsggp4HMlcQ4vLsmuOVgODoVvgMVbtW9mpm81wN6/f2qI1jR73pnR/G7uO8F93ELPqreE4npPTOj+N3cd4JxCz6nCcT0npnR/G7uO8E4hZ9ThOJ6T0zo/jd3HeCcQs+pwnE9J6Z0fxu7jvBOIWfU4Tiek9M6P43dx3gnELPqcJxPSemlH8b+4/wTiFmZ0hE5ViYjWYe9BMHNDgCLi4BBa7PjB1L7KatqNYV9VM0zpLn+zrZvgLqalcMWYklGeHjazn4CeDgz1e4Q5mTfn6dakYRAoHWtr/YiKdgqJh/WcN6D/wDk08FvjPDxauNNUrwoBAQYIQUXbF0b6lQ0f4P/AHaf3HYqbNLOsbbQ5HidKptVe8KQFStNGv3ZUEuhbXmkscRgJzjN2/I7wP7haHLL+3Rsz3wyWdYfYuxcjuqW66s1KygICCobZPs0f1R+DlVZr5Me66yP6ifZz1UMtcKJQvG1nqn6Yv5q8yrwyy+feOj2XlXCgEBAQEBAQEFU2faLMsIlaLuiuTxlh9bsyPaq7MbM1W9qO+FvlGK7G9sz3VOchZ2dYbCOUChIgICAgICDCcu85rfsI0BjcKmQb1p3gPvEe8eYcCuMvwev/JP4ZzOMw2Y7Gj8pe2LsnNPH5PEbSyC7iNbI+Mf5HUOs8SvIZpyVSClAoF32tNju7S+Uyi8cTt4DqdIM784bftI4k1HWgFCWUBAQEELS9EJoXxH3gR0HgPUbLlft9pRNLrYvVWblNyPs47LGWuc1wsWktI5wbLJ1UTRM0z9m/tVRVRFUffm+V5dHo7HtIeT1LJOC+F3yu1+PUvowd3srkS+DMcNF6zMffvddY64utXE6xqw2kx3vtAQEFQ2yfZo/qj8HKqzXyY911kf1E+znqoZa4UShedrPVP0xfzV5lPhll8+8dHsvCuFAICAgICAgIPh7b5FRMawazHcoGyTYg9rjJTjE05mMes35RwjmVJi8vmNaqGkwGb06RRe7/VUXsLTZwLTwggg9hVTNExymGgpuU1RrTOsMKHRhAQEBAQT9BaNNTUNi4NbzxNGvw619OFtdpciPs+HH4rd7U1fd1lxjghJNmsiaSeINaLn7BaimmKY0hh6qpqmZlwHSmkXVE753+tI4m19Q4GjmAsOpe3lFuiC6ajbSU7pZGRMzc9zWtHO42HUkjv8AoXRrKenjhZqY0C/CTwuPOTc9ahKcgICAgIPlyfyhzfZ7o7c6gSgWbKM/nGvtFj2rPZlY2a9uPu1eSYrbt9nPfCsKtXrBQ5On7CNJbtShpO+i3h47D1T2fstNgb03LfNic0w0Wb86d081jX2q4QEFQ2yfZo/qj8HqrzSJm1+Vzkc6X5mfRzzEqH8Ndr/JcKNJmO5Gv8rztZHKfpi/mrvKonZlmM98dH5XhXCgZQEBAQEBAQEHyUGiejjf67Gv+ZoK8Tbonvh7pu10+GdGjzNTcjF3Grxu9v0dN6v9c/J5npuRi7jfBN3tdMG93+ufk8z03Ixdxvgm72umDe7/AFz8nmem5GLuN8E3e10wb3f65+TzPTcjF3G+Cbva6YN7v9c/J5npuRi7jfBN3tdMG93+uflupqCKM3jjYwnWWtANupeqbdFHhh4rvV3PHMy3vjDmlrgHA5EEXBHOCujmjeaafkYf02eCDHmmn5GH9NnggeaafkYf02eCD7i0bC0hzYomkaiGNBHQQEEpAQEBAQEGLINNVSMkAEjWvANwHAEX4815qopq74e6LlVE60zojDQ9PyMXcaufYW/R0nFXp/un5Z80U/Ixdxqdhb9HneL3VPy3U1FHH6jGMvrwtAv02XumimnuearldfinVJXt4EBBqkia71gD0gEfdeaqYq7001TT3S+PJI/gZ3QvPZ0ej12tfrJ5JH8DO6E7Oj0O1r9ZbIoWt9UAdAA/Ze4piO5E1TPfLYpeRAQEBAQEBAQEBAQEBAQEBAQEBAQEBAQEBAQEBAQEBAQEBAQEBAQEBAQEBAQEBAQEBBHrqxsUZkfewtqBLiXENAAGskkBB8UlYXmxiljyvvw0A8ws45oJRKDXS1DZGB7Dia4XaRqI40EOv0sIXBropTic1rXNDC1znagLuB7QgmwSlzQ4tcy/uutiHTYkfdBp8tbu+4Z4sAk/xwlxbr47hBKQEBAQEEGu0mInsjwSPdIHloYGnJlsV8RHxBBsoa1soJAc0tcWua4Wc1w4D2g3HGgzX1rYWY3XtiY3LM3e4NH3IQZrqtsUT5XXwsaXG2ZsBc2QfTKlpIbnctDtR1Hn1X5kG5BFr69sIBcHOLnBrGsGJ7nEE2A6ATnxIPqkqS8G8ckduB+G55xhJQSEBAQEBAQEEZ9a0TNhzxOa54+GzSAbnj3wQbd2GPBw2xajawNtdrcOpBsQa5Jg0tB942GROdr8Ay60GIalry4NNyw4XDPJ1gbdhHag2oI1ZWtiwYr/ANR7Y22+JwJF+bIoJKAgICAgICDyNk+ULXcDJqd7tZ3rZWknq19SD7rNLxbjI+NzJixjnFsb2lxFv8TcdKDxdEuDqoxB8b2Op3FzYXyOZiD2AZucTezjqtrQehsMbGKRmEjFhbugDrkOF8nC+9PMg27JP+m/7qD+SDytNPc6plY50bBuce4mSofAG3Bu9gaCHEOtfoHGgmwYxXZ2c/yJl7ZtLt0dmOa6CBscL3PgdukWKzt2HlEj533bniiLbNcHW4crFBO0C+NziZHjyndZwWukOMWe4NDWE6sFrZas0HnxTjc2Oxnys1ADmbo4v/vEOaY7+pufNayD50q3e1suOQOjmhDCJHgNBEN8IBsCbnNB7WghhqKqIF2Bj4cILnOtihaTm4k5nNBq001xraUMc1jsNVYubjHqx+7cfug019N5PuT3SevVNfM/1GZxuaLi+TcmjMlBA0nUtkZWEPxR7vRWIdvAP6QdY8AvfMINla5u51ohdihFODcPL2CQiS4DiT7obfqQelFI7y0AE+yAgX3t90yNkHzsYdC6NjsYdOW/1QZCZA6+/uwnKx5kG7TjwyallccLGSPDifVGOF7Wlx4BfK540DTdc11LI6GRrrYA90bgS1peMZu3UcNygg7owSTCnfij8mkL8Mhe0SX3ljc2JGLsCCJTUwPkoLpDutK+SS8sm+c1kZBO+4MRsEH0KgPbo8zSENfFIXkyFgcQxhGJwIvnxoNjK21OGmxjkqJWRySPeImxNLnNLng3I3thnnlmgiRTl0GESEt8uijBje8DA/BcMdfEAcR4eFBOfSuL6yCJzm4G0z4hicbSWeeE6jgAIQTtjlQZzJVHEGvwsjab2DWDfG3O8u7EGK+oZHpCJz3NYNwmF3ENF8cfCehBk1IdXtwOxMNLKRhddhImYLi2R4RdB4ujKcObQXdId3bLun9WTfhseIA77UCBkgk6NqXui0eS5xJklBNzchrJQAePUOxBt0fGxk1YGWEwc8xtLjiIMLDcNJzGLhQa9jhc6SJwfD/bdurRUSSTPJAN3RuaA1wdr4rkIIccjD5KXOvUeVDdWl7i4b54O8JyHqgZILwgICAgICAgIPlsYGoAdAQAwDUAOpAawDUAEGS0FBhzAdYB6RdBnCNdkGAwXvYX47ZoGAXvYX47ZoGAXvYX47ZoBYOIZ68kGQEDCEAtByOaDGAcQ7EAMFrWFuK2SDOEcQQYDBe9hfjtmgyWhBgMA1ADqQAwDUAOpAwDiCCJU6OD5opSbbkJAG2GE7oAM+iyCXgFrWFuLgQMA4h2cKD5ljuDY4SRbFa5BtkeeyDVo6kEMTIm3IY0C51njJ5ybnrQb3MB1gHpCAGDiHYgBg4hlq5uhADBxDLVkgYRe9hfj4UARi97C/HbNAwC97C/Qg+kBAQEBAQEBAQEBAQEBAQEBAQEBAQEBAQEBAQEBAQEBAQEBAQEBAQEBAQEBAQEBAQEBAQEBAQEBAQEBAQEBAQEBAQEBAQEBAQEBAQEBAQEBAQEBAQEBB//2Q=="/>
          <p:cNvSpPr>
            <a:spLocks noChangeAspect="1" noChangeArrowheads="1"/>
          </p:cNvSpPr>
          <p:nvPr/>
        </p:nvSpPr>
        <p:spPr bwMode="auto">
          <a:xfrm>
            <a:off x="206375" y="-255270"/>
            <a:ext cx="330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endParaRPr lang="th-TH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4032" y="3129026"/>
            <a:ext cx="5070563" cy="1581497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r>
              <a:rPr lang="en-US" sz="9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Pie</a:t>
            </a:r>
            <a:r>
              <a:rPr lang="en-US" sz="9600" dirty="0" smtClean="0">
                <a:solidFill>
                  <a:schemeClr val="accent5">
                    <a:lumMod val="25000"/>
                  </a:schemeClr>
                </a:solidFill>
                <a:latin typeface="TH Sarabun New" pitchFamily="34" charset="-34"/>
                <a:cs typeface="TH Sarabun New" pitchFamily="34" charset="-34"/>
              </a:rPr>
              <a:t>-</a:t>
            </a:r>
            <a:r>
              <a:rPr lang="en-US" sz="96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IoT</a:t>
            </a:r>
            <a:endParaRPr lang="th-TH" sz="96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3429000"/>
            <a:ext cx="1596118" cy="15961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3020" y="4509120"/>
            <a:ext cx="5070563" cy="596612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r>
              <a:rPr lang="th-TH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จัดการอุปกรณ์อินเทอร์เน็ต </a:t>
            </a:r>
            <a:r>
              <a:rPr lang="th-TH" sz="3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ออฟ</a:t>
            </a:r>
            <a:r>
              <a:rPr lang="th-TH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sz="3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ธิงส์</a:t>
            </a:r>
            <a:r>
              <a:rPr lang="th-TH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 </a:t>
            </a:r>
            <a:endParaRPr lang="th-TH" sz="5000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1026" name="Picture 2" descr="ผลการค้นหารูปภาพสำหรับ innovati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2" y="1772816"/>
            <a:ext cx="2586400" cy="13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สี่เหลี่ยมผืนผ้า 7"/>
          <p:cNvSpPr/>
          <p:nvPr/>
        </p:nvSpPr>
        <p:spPr>
          <a:xfrm>
            <a:off x="29656" y="6237312"/>
            <a:ext cx="1935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www.pieiot.com</a:t>
            </a:r>
            <a:endParaRPr lang="th-TH" sz="28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1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6524626"/>
            <a:ext cx="3393150" cy="3333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 anchor="ctr"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6209498"/>
            <a:ext cx="3393150" cy="3333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 anchor="ctr"/>
          <a:lstStyle/>
          <a:p>
            <a:endParaRPr lang="ko-KR" altLang="en-US">
              <a:latin typeface="TH Sarabun New" pitchFamily="34" charset="-34"/>
              <a:ea typeface="Gulim" pitchFamily="34" charset="-127"/>
              <a:cs typeface="TH Sarabun New" pitchFamily="34" charset="-34"/>
            </a:endParaRPr>
          </a:p>
        </p:txBody>
      </p:sp>
      <p:pic>
        <p:nvPicPr>
          <p:cNvPr id="5125" name="Picture 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520298" y="534989"/>
            <a:ext cx="858177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18" descr="ผลการค้นหารูปภาพสำหรับ e survey"/>
          <p:cNvSpPr>
            <a:spLocks noChangeAspect="1" noChangeArrowheads="1"/>
          </p:cNvSpPr>
          <p:nvPr/>
        </p:nvSpPr>
        <p:spPr bwMode="auto">
          <a:xfrm>
            <a:off x="206375" y="-255270"/>
            <a:ext cx="330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endParaRPr lang="th-TH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AutoShape 20" descr="ผลการค้นหารูปภาพสำหรับ e survey"/>
          <p:cNvSpPr>
            <a:spLocks noChangeAspect="1" noChangeArrowheads="1"/>
          </p:cNvSpPr>
          <p:nvPr/>
        </p:nvSpPr>
        <p:spPr bwMode="auto">
          <a:xfrm>
            <a:off x="371475" y="-72390"/>
            <a:ext cx="330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endParaRPr lang="th-TH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AutoShape 22" descr="ผลการค้นหารูปภาพสำหรับ e survey"/>
          <p:cNvSpPr>
            <a:spLocks noChangeAspect="1" noChangeArrowheads="1"/>
          </p:cNvSpPr>
          <p:nvPr/>
        </p:nvSpPr>
        <p:spPr bwMode="auto">
          <a:xfrm>
            <a:off x="536575" y="110490"/>
            <a:ext cx="330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endParaRPr lang="th-TH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221903" y="6209498"/>
            <a:ext cx="1935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www.pieiot.com</a:t>
            </a:r>
            <a:endParaRPr lang="th-TH" sz="28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8528" y="107994"/>
            <a:ext cx="3627644" cy="1027499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Pie</a:t>
            </a:r>
            <a:r>
              <a:rPr lang="en-US" sz="6000" dirty="0" smtClean="0">
                <a:solidFill>
                  <a:schemeClr val="accent5">
                    <a:lumMod val="25000"/>
                  </a:schemeClr>
                </a:solidFill>
                <a:latin typeface="TH Sarabun New" pitchFamily="34" charset="-34"/>
                <a:cs typeface="TH Sarabun New" pitchFamily="34" charset="-34"/>
              </a:rPr>
              <a:t>-</a:t>
            </a:r>
            <a:r>
              <a:rPr lang="en-US" sz="60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IoT</a:t>
            </a:r>
            <a:endParaRPr lang="th-TH" sz="6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TH Sarabun New" pitchFamily="34" charset="-34"/>
            </a:endParaRPr>
          </a:p>
        </p:txBody>
      </p:sp>
      <p:grpSp>
        <p:nvGrpSpPr>
          <p:cNvPr id="27" name="กลุ่ม 26"/>
          <p:cNvGrpSpPr/>
          <p:nvPr/>
        </p:nvGrpSpPr>
        <p:grpSpPr>
          <a:xfrm>
            <a:off x="5697756" y="2202731"/>
            <a:ext cx="3639737" cy="3150198"/>
            <a:chOff x="3943644" y="2041856"/>
            <a:chExt cx="3887132" cy="3364319"/>
          </a:xfrm>
        </p:grpSpPr>
        <p:pic>
          <p:nvPicPr>
            <p:cNvPr id="22" name="Picture 4" descr="switch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612" y="2041856"/>
              <a:ext cx="602716" cy="602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ผลการค้นหารูปภาพสำหรับ หลอดไฟ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4920" y="4600970"/>
              <a:ext cx="905856" cy="805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ผลการค้นหารูปภาพสำหรับ speaker 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3812" y="3789040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ผลการค้นหารูปภาพสำหรับ webcam 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915" y="2873895"/>
              <a:ext cx="771867" cy="771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ผลการค้นหารูปภาพสำหรับ raspberry pi 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644" y="2852935"/>
              <a:ext cx="2521524" cy="1698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ตัวเชื่อมต่อตรง 11"/>
            <p:cNvCxnSpPr>
              <a:endCxn id="22" idx="1"/>
            </p:cNvCxnSpPr>
            <p:nvPr/>
          </p:nvCxnSpPr>
          <p:spPr bwMode="auto">
            <a:xfrm flipV="1">
              <a:off x="6465168" y="2343214"/>
              <a:ext cx="683444" cy="72574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ตัวเชื่อมต่อตรง 14"/>
            <p:cNvCxnSpPr/>
            <p:nvPr/>
          </p:nvCxnSpPr>
          <p:spPr bwMode="auto">
            <a:xfrm>
              <a:off x="6465168" y="4221088"/>
              <a:ext cx="588644" cy="6046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ตัวเชื่อมต่อตรง 16"/>
            <p:cNvCxnSpPr/>
            <p:nvPr/>
          </p:nvCxnSpPr>
          <p:spPr bwMode="auto">
            <a:xfrm flipV="1">
              <a:off x="6465168" y="3259828"/>
              <a:ext cx="683444" cy="1691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ตัวเชื่อมต่อตรง 20"/>
            <p:cNvCxnSpPr>
              <a:endCxn id="24" idx="1"/>
            </p:cNvCxnSpPr>
            <p:nvPr/>
          </p:nvCxnSpPr>
          <p:spPr bwMode="auto">
            <a:xfrm>
              <a:off x="6465168" y="3933056"/>
              <a:ext cx="588644" cy="1800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048" y="1999738"/>
            <a:ext cx="3419616" cy="351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48" name="กลุ่ม 2047"/>
          <p:cNvGrpSpPr/>
          <p:nvPr/>
        </p:nvGrpSpPr>
        <p:grpSpPr>
          <a:xfrm>
            <a:off x="418188" y="1477031"/>
            <a:ext cx="1709758" cy="4077910"/>
            <a:chOff x="418188" y="1477031"/>
            <a:chExt cx="1709758" cy="4077910"/>
          </a:xfrm>
        </p:grpSpPr>
        <p:pic>
          <p:nvPicPr>
            <p:cNvPr id="2055" name="Picture 7" descr="ผลการค้นหารูปภาพสำหรับ android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775" y="1477031"/>
              <a:ext cx="873783" cy="1500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 descr="ผลการค้นหารูปภาพสำหรับ io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88" y="2956095"/>
              <a:ext cx="1709758" cy="1252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ผลการค้นหารูปภาพสำหรับ windows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661" y="4142129"/>
              <a:ext cx="1412811" cy="1412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3" name="Picture 15" descr="ผลการค้นหารูปภาพสำหรับ ชาวนา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12" y="621743"/>
            <a:ext cx="3800475" cy="2571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ผลการค้นหารูปภาพสำหรับ ชาวสวน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19" y="2987724"/>
            <a:ext cx="4508845" cy="2536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ผลการค้นหารูปภาพสำหรับ นักเรียน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67" y="2146861"/>
            <a:ext cx="3632594" cy="24173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ผลการค้นหารูปภาพสำหรับ ?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950" y="3056771"/>
            <a:ext cx="2939183" cy="293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6524626"/>
            <a:ext cx="3393150" cy="3333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 anchor="ctr"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6209498"/>
            <a:ext cx="3393150" cy="3333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 anchor="ctr"/>
          <a:lstStyle/>
          <a:p>
            <a:endParaRPr lang="ko-KR" altLang="en-US">
              <a:latin typeface="TH Sarabun New" pitchFamily="34" charset="-34"/>
              <a:ea typeface="Gulim" pitchFamily="34" charset="-127"/>
              <a:cs typeface="TH Sarabun New" pitchFamily="34" charset="-34"/>
            </a:endParaRPr>
          </a:p>
        </p:txBody>
      </p:sp>
      <p:pic>
        <p:nvPicPr>
          <p:cNvPr id="5125" name="Picture 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520298" y="534989"/>
            <a:ext cx="858177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18" descr="ผลการค้นหารูปภาพสำหรับ e survey"/>
          <p:cNvSpPr>
            <a:spLocks noChangeAspect="1" noChangeArrowheads="1"/>
          </p:cNvSpPr>
          <p:nvPr/>
        </p:nvSpPr>
        <p:spPr bwMode="auto">
          <a:xfrm>
            <a:off x="206375" y="-255270"/>
            <a:ext cx="330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endParaRPr lang="th-TH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AutoShape 20" descr="ผลการค้นหารูปภาพสำหรับ e survey"/>
          <p:cNvSpPr>
            <a:spLocks noChangeAspect="1" noChangeArrowheads="1"/>
          </p:cNvSpPr>
          <p:nvPr/>
        </p:nvSpPr>
        <p:spPr bwMode="auto">
          <a:xfrm>
            <a:off x="371475" y="-72390"/>
            <a:ext cx="330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endParaRPr lang="th-TH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AutoShape 22" descr="ผลการค้นหารูปภาพสำหรับ e survey"/>
          <p:cNvSpPr>
            <a:spLocks noChangeAspect="1" noChangeArrowheads="1"/>
          </p:cNvSpPr>
          <p:nvPr/>
        </p:nvSpPr>
        <p:spPr bwMode="auto">
          <a:xfrm>
            <a:off x="536575" y="110490"/>
            <a:ext cx="330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endParaRPr lang="th-TH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221903" y="6209498"/>
            <a:ext cx="1935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www.pieiot.com</a:t>
            </a:r>
            <a:endParaRPr lang="th-TH" sz="28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8528" y="107994"/>
            <a:ext cx="3627644" cy="1027499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Pie</a:t>
            </a:r>
            <a:r>
              <a:rPr lang="en-US" sz="6000" dirty="0" smtClean="0">
                <a:solidFill>
                  <a:schemeClr val="accent5">
                    <a:lumMod val="25000"/>
                  </a:schemeClr>
                </a:solidFill>
                <a:latin typeface="TH Sarabun New" pitchFamily="34" charset="-34"/>
                <a:cs typeface="TH Sarabun New" pitchFamily="34" charset="-34"/>
              </a:rPr>
              <a:t>-</a:t>
            </a:r>
            <a:r>
              <a:rPr lang="en-US" sz="60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IoT</a:t>
            </a:r>
            <a:endParaRPr lang="th-TH" sz="6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062163"/>
            <a:ext cx="9229725" cy="2733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ผลการค้นหารูปภาพสำหรับ 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75" y="2073623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99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0" y="6524626"/>
            <a:ext cx="3393150" cy="3333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 anchor="ctr"/>
          <a:lstStyle/>
          <a:p>
            <a:endParaRPr lang="ko-KR" altLang="en-US">
              <a:ea typeface="Gulim" pitchFamily="34" charset="-127"/>
            </a:endParaRP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0" y="6209498"/>
            <a:ext cx="3393150" cy="3333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 anchor="ctr"/>
          <a:lstStyle/>
          <a:p>
            <a:endParaRPr lang="ko-KR" altLang="en-US">
              <a:latin typeface="TH Sarabun New" pitchFamily="34" charset="-34"/>
              <a:ea typeface="Gulim" pitchFamily="34" charset="-127"/>
              <a:cs typeface="TH Sarabun New" pitchFamily="34" charset="-34"/>
            </a:endParaRPr>
          </a:p>
        </p:txBody>
      </p:sp>
      <p:pic>
        <p:nvPicPr>
          <p:cNvPr id="5125" name="Picture 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1520298" y="534989"/>
            <a:ext cx="858177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18" descr="ผลการค้นหารูปภาพสำหรับ e survey"/>
          <p:cNvSpPr>
            <a:spLocks noChangeAspect="1" noChangeArrowheads="1"/>
          </p:cNvSpPr>
          <p:nvPr/>
        </p:nvSpPr>
        <p:spPr bwMode="auto">
          <a:xfrm>
            <a:off x="206375" y="-255270"/>
            <a:ext cx="330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endParaRPr lang="th-TH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AutoShape 20" descr="ผลการค้นหารูปภาพสำหรับ e survey"/>
          <p:cNvSpPr>
            <a:spLocks noChangeAspect="1" noChangeArrowheads="1"/>
          </p:cNvSpPr>
          <p:nvPr/>
        </p:nvSpPr>
        <p:spPr bwMode="auto">
          <a:xfrm>
            <a:off x="371475" y="-72390"/>
            <a:ext cx="330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endParaRPr lang="th-TH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AutoShape 22" descr="ผลการค้นหารูปภาพสำหรับ e survey"/>
          <p:cNvSpPr>
            <a:spLocks noChangeAspect="1" noChangeArrowheads="1"/>
          </p:cNvSpPr>
          <p:nvPr/>
        </p:nvSpPr>
        <p:spPr bwMode="auto">
          <a:xfrm>
            <a:off x="536575" y="110490"/>
            <a:ext cx="33020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163" tIns="51581" rIns="103163" bIns="51581" numCol="1" anchor="t" anchorCtr="0" compatLnSpc="1">
            <a:prstTxWarp prst="textNoShape">
              <a:avLst/>
            </a:prstTxWarp>
          </a:bodyPr>
          <a:lstStyle/>
          <a:p>
            <a:endParaRPr lang="th-TH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221903" y="6209498"/>
            <a:ext cx="1935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www.pieiot.com</a:t>
            </a:r>
            <a:endParaRPr lang="th-TH" sz="28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8528" y="107994"/>
            <a:ext cx="3627644" cy="1027499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Pie</a:t>
            </a:r>
            <a:r>
              <a:rPr lang="en-US" sz="6000" dirty="0" smtClean="0">
                <a:solidFill>
                  <a:schemeClr val="accent5">
                    <a:lumMod val="25000"/>
                  </a:schemeClr>
                </a:solidFill>
                <a:latin typeface="TH Sarabun New" pitchFamily="34" charset="-34"/>
                <a:cs typeface="TH Sarabun New" pitchFamily="34" charset="-34"/>
              </a:rPr>
              <a:t>-</a:t>
            </a:r>
            <a:r>
              <a:rPr lang="en-US" sz="60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IoT</a:t>
            </a:r>
            <a:endParaRPr lang="th-TH" sz="60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1268760"/>
            <a:ext cx="7764586" cy="4573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25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098872" y="2478494"/>
            <a:ext cx="5070563" cy="1042888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r>
              <a:rPr lang="en-US" sz="61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Demo</a:t>
            </a:r>
            <a:r>
              <a:rPr lang="en-US" sz="61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…….!!</a:t>
            </a:r>
            <a:endParaRPr lang="th-TH" sz="5000" dirty="0">
              <a:solidFill>
                <a:schemeClr val="accent2">
                  <a:lumMod val="75000"/>
                </a:schemeClr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6524626"/>
            <a:ext cx="3393150" cy="3333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 anchor="ctr"/>
          <a:lstStyle/>
          <a:p>
            <a:endParaRPr lang="ko-KR" altLang="en-US">
              <a:latin typeface="TH Sarabun New" pitchFamily="34" charset="-34"/>
              <a:ea typeface="Gulim" pitchFamily="34" charset="-127"/>
              <a:cs typeface="TH Sarabun New" pitchFamily="34" charset="-34"/>
            </a:endParaRPr>
          </a:p>
        </p:txBody>
      </p:sp>
      <p:pic>
        <p:nvPicPr>
          <p:cNvPr id="7" name="Picture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2111648"/>
            <a:ext cx="1596118" cy="159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2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008784" y="548680"/>
            <a:ext cx="5070563" cy="1042888"/>
          </a:xfrm>
          <a:prstGeom prst="rect">
            <a:avLst/>
          </a:prstGeom>
          <a:noFill/>
        </p:spPr>
        <p:txBody>
          <a:bodyPr wrap="square" lIns="103163" tIns="51581" rIns="103163" bIns="51581" rtlCol="0">
            <a:spAutoFit/>
          </a:bodyPr>
          <a:lstStyle/>
          <a:p>
            <a:r>
              <a:rPr lang="en-US" sz="61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Demo</a:t>
            </a:r>
            <a:r>
              <a:rPr lang="en-US" sz="61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itchFamily="34" charset="-34"/>
                <a:cs typeface="TH Sarabun New" pitchFamily="34" charset="-34"/>
              </a:rPr>
              <a:t>…….!!</a:t>
            </a:r>
            <a:endParaRPr lang="th-TH" sz="5000" dirty="0">
              <a:solidFill>
                <a:schemeClr val="accent2">
                  <a:lumMod val="75000"/>
                </a:schemeClr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6524626"/>
            <a:ext cx="3393150" cy="3333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3163" tIns="51581" rIns="103163" bIns="51581" anchor="ctr"/>
          <a:lstStyle/>
          <a:p>
            <a:endParaRPr lang="ko-KR" altLang="en-US">
              <a:latin typeface="TH Sarabun New" pitchFamily="34" charset="-34"/>
              <a:ea typeface="Gulim" pitchFamily="34" charset="-127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615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69TGp_sprout_light_ani">
  <a:themeElements>
    <a:clrScheme name="569TGp_sprout_light_ani 3">
      <a:dk1>
        <a:srgbClr val="000000"/>
      </a:dk1>
      <a:lt1>
        <a:srgbClr val="FF6600"/>
      </a:lt1>
      <a:dk2>
        <a:srgbClr val="9C1102"/>
      </a:dk2>
      <a:lt2>
        <a:srgbClr val="808080"/>
      </a:lt2>
      <a:accent1>
        <a:srgbClr val="B35DD9"/>
      </a:accent1>
      <a:accent2>
        <a:srgbClr val="2D87EB"/>
      </a:accent2>
      <a:accent3>
        <a:srgbClr val="FFB8AA"/>
      </a:accent3>
      <a:accent4>
        <a:srgbClr val="000000"/>
      </a:accent4>
      <a:accent5>
        <a:srgbClr val="D6B6E9"/>
      </a:accent5>
      <a:accent6>
        <a:srgbClr val="287AD5"/>
      </a:accent6>
      <a:hlink>
        <a:srgbClr val="E35789"/>
      </a:hlink>
      <a:folHlink>
        <a:srgbClr val="42CE71"/>
      </a:folHlink>
    </a:clrScheme>
    <a:fontScheme name="569TGp_sprout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69TGp_sprout_light_ani 1">
        <a:dk1>
          <a:srgbClr val="000000"/>
        </a:dk1>
        <a:lt1>
          <a:srgbClr val="009900"/>
        </a:lt1>
        <a:dk2>
          <a:srgbClr val="154B2F"/>
        </a:dk2>
        <a:lt2>
          <a:srgbClr val="808080"/>
        </a:lt2>
        <a:accent1>
          <a:srgbClr val="329BF2"/>
        </a:accent1>
        <a:accent2>
          <a:srgbClr val="F12761"/>
        </a:accent2>
        <a:accent3>
          <a:srgbClr val="AACAAA"/>
        </a:accent3>
        <a:accent4>
          <a:srgbClr val="000000"/>
        </a:accent4>
        <a:accent5>
          <a:srgbClr val="ADCBF7"/>
        </a:accent5>
        <a:accent6>
          <a:srgbClr val="DA2257"/>
        </a:accent6>
        <a:hlink>
          <a:srgbClr val="6ED80E"/>
        </a:hlink>
        <a:folHlink>
          <a:srgbClr val="FB79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TGp_sprout_light_ani 2">
        <a:dk1>
          <a:srgbClr val="000000"/>
        </a:dk1>
        <a:lt1>
          <a:srgbClr val="1E6896"/>
        </a:lt1>
        <a:dk2>
          <a:srgbClr val="174C5D"/>
        </a:dk2>
        <a:lt2>
          <a:srgbClr val="808080"/>
        </a:lt2>
        <a:accent1>
          <a:srgbClr val="70D62A"/>
        </a:accent1>
        <a:accent2>
          <a:srgbClr val="E533A5"/>
        </a:accent2>
        <a:accent3>
          <a:srgbClr val="ABB9C9"/>
        </a:accent3>
        <a:accent4>
          <a:srgbClr val="000000"/>
        </a:accent4>
        <a:accent5>
          <a:srgbClr val="BBE8AC"/>
        </a:accent5>
        <a:accent6>
          <a:srgbClr val="CF2D95"/>
        </a:accent6>
        <a:hlink>
          <a:srgbClr val="2BA7E5"/>
        </a:hlink>
        <a:folHlink>
          <a:srgbClr val="E49A2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69TGp_sprout_light_ani 3">
        <a:dk1>
          <a:srgbClr val="000000"/>
        </a:dk1>
        <a:lt1>
          <a:srgbClr val="FF6600"/>
        </a:lt1>
        <a:dk2>
          <a:srgbClr val="9C1102"/>
        </a:dk2>
        <a:lt2>
          <a:srgbClr val="808080"/>
        </a:lt2>
        <a:accent1>
          <a:srgbClr val="B35DD9"/>
        </a:accent1>
        <a:accent2>
          <a:srgbClr val="2D87EB"/>
        </a:accent2>
        <a:accent3>
          <a:srgbClr val="FFB8AA"/>
        </a:accent3>
        <a:accent4>
          <a:srgbClr val="000000"/>
        </a:accent4>
        <a:accent5>
          <a:srgbClr val="D6B6E9"/>
        </a:accent5>
        <a:accent6>
          <a:srgbClr val="287AD5"/>
        </a:accent6>
        <a:hlink>
          <a:srgbClr val="E35789"/>
        </a:hlink>
        <a:folHlink>
          <a:srgbClr val="42CE7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8315</TotalTime>
  <Words>18</Words>
  <Application>Microsoft Office PowerPoint</Application>
  <PresentationFormat>กระดาษ A4 (210x297 มม.)</PresentationFormat>
  <Paragraphs>11</Paragraphs>
  <Slides>6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6</vt:i4>
      </vt:variant>
    </vt:vector>
  </HeadingPairs>
  <TitlesOfParts>
    <vt:vector size="7" baseType="lpstr">
      <vt:lpstr>569TGp_sprout_light_ani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>Enterprise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Owner</dc:creator>
  <cp:lastModifiedBy>chuap</cp:lastModifiedBy>
  <cp:revision>65</cp:revision>
  <dcterms:created xsi:type="dcterms:W3CDTF">2008-07-19T03:34:21Z</dcterms:created>
  <dcterms:modified xsi:type="dcterms:W3CDTF">2017-10-19T09:02:27Z</dcterms:modified>
</cp:coreProperties>
</file>