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93AF-ED00-4620-B0C1-69342F675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5ADBD-69F6-4CF1-B8AA-D3A525E02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2F200-210D-4751-B54B-D042FAA7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C909-FBB3-4684-B76D-B25C5DF8B84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CCBEB-4F84-4FAC-90B3-178FB056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58B6B-A31C-48FA-A43A-6A94F64B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EF45-A3D6-4C78-AEB7-A10638E6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1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EF4A-3EBA-4C2C-84DB-C306176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850BF-026D-47D8-A8A8-1AA12EE71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280D7-48E5-4769-912E-4FA107D2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C909-FBB3-4684-B76D-B25C5DF8B84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733CC-5D44-469D-8186-E0E9A78B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5943C-F1D6-42A0-8914-68AC5AA4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EF45-A3D6-4C78-AEB7-A10638E6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5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11087-F160-4399-A84E-D012B7571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C99CA-C99D-4997-B6E2-F1A66C175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A8351-ABC8-4B4A-9864-86413873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C909-FBB3-4684-B76D-B25C5DF8B84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9FCE0-A952-489A-9C9A-585F22E8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8DE0B-7077-4686-BD5D-3B50ED07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EF45-A3D6-4C78-AEB7-A10638E6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0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E5E8-AECC-408D-A298-1744DA09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41D8-2279-46BC-A861-4A3F43D4B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0A25E-0BFB-4C56-B826-C234C6C3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C909-FBB3-4684-B76D-B25C5DF8B84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3F054-FE06-4E67-8DD6-15E33F21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89F79-7047-4F06-B967-0BD7D5E4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EF45-A3D6-4C78-AEB7-A10638E6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4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0F3F-F7B5-45EB-953E-2992051E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7EC6A-7C4D-4951-91B4-C1853247A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04DDD-AB60-497D-9BDE-E166631D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C909-FBB3-4684-B76D-B25C5DF8B84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1A8C-5C6B-4ED3-8DF0-9E17F99D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0DB98-7C83-45CE-9E41-D81757BD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EF45-A3D6-4C78-AEB7-A10638E6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3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C9A1-80B4-4E13-9877-5D43F3FF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DD0A-B70A-4C6E-A2B9-5B4AEEA2F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A6F2C-4686-4CFF-99A2-CCAEAF458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CCDA9-959F-4B5A-8EE6-99AAD2CE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C909-FBB3-4684-B76D-B25C5DF8B84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67B68-583B-49AE-B1F0-3F7CAEEF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2B6D7-B500-45DF-9571-BE472DD2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EF45-A3D6-4C78-AEB7-A10638E6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6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281A-8238-4A76-894C-4048B186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DD193-C4F5-4D56-BE5C-714FA8142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C1EE4-37D5-47C0-B76A-693F597B4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7F2F0-2E3C-4B46-B365-B365D3E6A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5001C-BD55-4CA4-B916-534556AD8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93FF9-0508-4C11-AB78-EF08D02A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C909-FBB3-4684-B76D-B25C5DF8B84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47209-98D8-450A-90D3-0293A978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FFDD8-A438-476D-BC87-6C689AB6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EF45-A3D6-4C78-AEB7-A10638E6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F888-AD2C-433A-8543-D134DE66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2BF09-A71A-4FA9-BF37-B2C42710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C909-FBB3-4684-B76D-B25C5DF8B84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741F1-1768-478F-ACC2-DBFF896D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60D77-574F-42D0-BFFF-BF21C104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EF45-A3D6-4C78-AEB7-A10638E6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5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BED423-2221-4B32-B41E-0D6036F6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C909-FBB3-4684-B76D-B25C5DF8B84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E5E3D-704F-4ED2-A62E-C6A0641F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ED230-0B20-48E3-99F0-05B76BCC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EF45-A3D6-4C78-AEB7-A10638E6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0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99BA-B961-48F3-B722-61DDBCD3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4B12D-F389-42B1-9848-A8CA7004A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30524-7940-4A2A-81BC-B09D77881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7FF3B-FEDA-4DD0-892E-4BA1CF39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C909-FBB3-4684-B76D-B25C5DF8B84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E3D5-DDF6-4A83-846E-F9874AC2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F8E82-E783-4B0F-83BA-6B411429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EF45-A3D6-4C78-AEB7-A10638E6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50FF-1EAB-4821-85FF-64899A5B8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29A0A-8CB3-46C7-B312-34E9783A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EE004-2218-4881-AF0B-662E3D1AB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318ED-7CCB-40F7-B8DE-6815645A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C909-FBB3-4684-B76D-B25C5DF8B84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34A99-E7E7-4E56-B0EA-495438C2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C5F32-357F-4385-89DF-CE032D30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EF45-A3D6-4C78-AEB7-A10638E6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7D6BC-0F88-435B-B658-40B93E2A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0B7B2-7543-4BC9-9CFA-B104F433C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498A1-C39F-4033-9D88-5EFF085BE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C909-FBB3-4684-B76D-B25C5DF8B84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C8FD7-8D8E-4E96-A648-72A437B22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0CEB8-00D6-41AD-9B77-FCA79B8CE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2EF45-A3D6-4C78-AEB7-A10638E6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0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7CBB-B6D3-4FA3-B799-7BF0662E5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4ADAB-8D07-420C-9410-13D8177DB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3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2DAD8-DF3A-4E07-B07D-FA8D9C8AE4C0}"/>
              </a:ext>
            </a:extLst>
          </p:cNvPr>
          <p:cNvCxnSpPr>
            <a:cxnSpLocks/>
          </p:cNvCxnSpPr>
          <p:nvPr/>
        </p:nvCxnSpPr>
        <p:spPr>
          <a:xfrm flipV="1">
            <a:off x="2714625" y="1830376"/>
            <a:ext cx="0" cy="360870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98ABA8-1A0C-4E55-A3CA-B72B98D76A71}"/>
              </a:ext>
            </a:extLst>
          </p:cNvPr>
          <p:cNvCxnSpPr>
            <a:cxnSpLocks/>
          </p:cNvCxnSpPr>
          <p:nvPr/>
        </p:nvCxnSpPr>
        <p:spPr>
          <a:xfrm>
            <a:off x="2466975" y="5229226"/>
            <a:ext cx="517101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45FA5A-CAE2-4354-B0F1-F6C3CE65AC86}"/>
              </a:ext>
            </a:extLst>
          </p:cNvPr>
          <p:cNvCxnSpPr>
            <a:cxnSpLocks/>
          </p:cNvCxnSpPr>
          <p:nvPr/>
        </p:nvCxnSpPr>
        <p:spPr>
          <a:xfrm>
            <a:off x="4549585" y="2859993"/>
            <a:ext cx="1356399" cy="23607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DC95CE-EA22-4E1D-9603-40BBCAC55E45}"/>
              </a:ext>
            </a:extLst>
          </p:cNvPr>
          <p:cNvSpPr txBox="1"/>
          <p:nvPr/>
        </p:nvSpPr>
        <p:spPr>
          <a:xfrm>
            <a:off x="7731654" y="5023485"/>
            <a:ext cx="1005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Time [s]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27A3B-4F68-4EEB-84D7-A33FC0CFC612}"/>
              </a:ext>
            </a:extLst>
          </p:cNvPr>
          <p:cNvSpPr txBox="1"/>
          <p:nvPr/>
        </p:nvSpPr>
        <p:spPr>
          <a:xfrm>
            <a:off x="2081213" y="1461044"/>
            <a:ext cx="1266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Voltage [V]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9A1140-DAD6-4910-842A-252F70372AEF}"/>
              </a:ext>
            </a:extLst>
          </p:cNvPr>
          <p:cNvCxnSpPr>
            <a:cxnSpLocks/>
          </p:cNvCxnSpPr>
          <p:nvPr/>
        </p:nvCxnSpPr>
        <p:spPr>
          <a:xfrm>
            <a:off x="5905984" y="4617762"/>
            <a:ext cx="0" cy="811447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AD8AC8-EA88-488D-8891-7572C60664A9}"/>
              </a:ext>
            </a:extLst>
          </p:cNvPr>
          <p:cNvCxnSpPr>
            <a:cxnSpLocks/>
          </p:cNvCxnSpPr>
          <p:nvPr/>
        </p:nvCxnSpPr>
        <p:spPr>
          <a:xfrm flipH="1">
            <a:off x="2732089" y="2859993"/>
            <a:ext cx="1783231" cy="236076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FF01AD-07EC-4727-A179-9A0425D050BF}"/>
              </a:ext>
            </a:extLst>
          </p:cNvPr>
          <p:cNvCxnSpPr>
            <a:cxnSpLocks/>
          </p:cNvCxnSpPr>
          <p:nvPr/>
        </p:nvCxnSpPr>
        <p:spPr>
          <a:xfrm>
            <a:off x="4532452" y="2829337"/>
            <a:ext cx="0" cy="260974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B538B0-02E7-42E5-9AB6-083CBC50FD83}"/>
              </a:ext>
            </a:extLst>
          </p:cNvPr>
          <p:cNvCxnSpPr>
            <a:cxnSpLocks/>
          </p:cNvCxnSpPr>
          <p:nvPr/>
        </p:nvCxnSpPr>
        <p:spPr>
          <a:xfrm>
            <a:off x="2732088" y="5411981"/>
            <a:ext cx="1800364" cy="0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8067D8-C86A-4AFA-911B-2BC677D56D83}"/>
              </a:ext>
            </a:extLst>
          </p:cNvPr>
          <p:cNvSpPr txBox="1"/>
          <p:nvPr/>
        </p:nvSpPr>
        <p:spPr>
          <a:xfrm>
            <a:off x="6445779" y="1936663"/>
            <a:ext cx="12668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Pre-charge</a:t>
            </a:r>
          </a:p>
          <a:p>
            <a:r>
              <a:rPr lang="en-US" dirty="0"/>
              <a:t>Discharge</a:t>
            </a:r>
          </a:p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90EDDB-636A-4106-AEAD-CAA9D8B2377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071136" y="2398328"/>
            <a:ext cx="3746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B24FDA-254B-4E93-B39F-8AB92BAFB578}"/>
              </a:ext>
            </a:extLst>
          </p:cNvPr>
          <p:cNvCxnSpPr>
            <a:cxnSpLocks/>
          </p:cNvCxnSpPr>
          <p:nvPr/>
        </p:nvCxnSpPr>
        <p:spPr>
          <a:xfrm>
            <a:off x="6071136" y="2147138"/>
            <a:ext cx="366685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5F4A1A-CF32-4EBA-B678-F6525A5BA179}"/>
              </a:ext>
            </a:extLst>
          </p:cNvPr>
          <p:cNvCxnSpPr>
            <a:cxnSpLocks/>
          </p:cNvCxnSpPr>
          <p:nvPr/>
        </p:nvCxnSpPr>
        <p:spPr>
          <a:xfrm>
            <a:off x="2583392" y="2827871"/>
            <a:ext cx="1931928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3AE9A4-CCFA-41E6-8F59-1193F9B9DDA6}"/>
                  </a:ext>
                </a:extLst>
              </p:cNvPr>
              <p:cNvSpPr txBox="1"/>
              <p:nvPr/>
            </p:nvSpPr>
            <p:spPr>
              <a:xfrm>
                <a:off x="1893613" y="2497449"/>
                <a:ext cx="685800" cy="659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𝑐𝑙𝑘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3AE9A4-CCFA-41E6-8F59-1193F9B9D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613" y="2497449"/>
                <a:ext cx="685800" cy="6594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93FAC6-64DE-46ED-976C-002715B32CD4}"/>
              </a:ext>
            </a:extLst>
          </p:cNvPr>
          <p:cNvCxnSpPr>
            <a:cxnSpLocks/>
          </p:cNvCxnSpPr>
          <p:nvPr/>
        </p:nvCxnSpPr>
        <p:spPr>
          <a:xfrm>
            <a:off x="4549585" y="5429209"/>
            <a:ext cx="1356399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4CD35D-0126-4BB8-A4D8-B7B91E77F7CA}"/>
                  </a:ext>
                </a:extLst>
              </p:cNvPr>
              <p:cNvSpPr txBox="1"/>
              <p:nvPr/>
            </p:nvSpPr>
            <p:spPr>
              <a:xfrm>
                <a:off x="2990557" y="5416133"/>
                <a:ext cx="1117598" cy="659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𝑐𝑙𝑘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4CD35D-0126-4BB8-A4D8-B7B91E77F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557" y="5416133"/>
                <a:ext cx="1117598" cy="659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19A3AE9-D171-4584-8D1E-E3D61298D3E9}"/>
                  </a:ext>
                </a:extLst>
              </p:cNvPr>
              <p:cNvSpPr txBox="1"/>
              <p:nvPr/>
            </p:nvSpPr>
            <p:spPr>
              <a:xfrm>
                <a:off x="4643584" y="5439083"/>
                <a:ext cx="1168399" cy="659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𝑐𝑙𝑘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19A3AE9-D171-4584-8D1E-E3D61298D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84" y="5439083"/>
                <a:ext cx="1168399" cy="659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14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81A718E-7F01-4475-A374-158A8A6C730C}"/>
              </a:ext>
            </a:extLst>
          </p:cNvPr>
          <p:cNvCxnSpPr>
            <a:cxnSpLocks/>
          </p:cNvCxnSpPr>
          <p:nvPr/>
        </p:nvCxnSpPr>
        <p:spPr>
          <a:xfrm flipV="1">
            <a:off x="2943225" y="1735126"/>
            <a:ext cx="0" cy="360870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6C5477-BE56-4F03-B005-6CF526001F64}"/>
              </a:ext>
            </a:extLst>
          </p:cNvPr>
          <p:cNvCxnSpPr>
            <a:cxnSpLocks/>
          </p:cNvCxnSpPr>
          <p:nvPr/>
        </p:nvCxnSpPr>
        <p:spPr>
          <a:xfrm>
            <a:off x="2695575" y="5133976"/>
            <a:ext cx="517101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11F6733-0257-469E-913D-5B454B1123D8}"/>
              </a:ext>
            </a:extLst>
          </p:cNvPr>
          <p:cNvSpPr txBox="1"/>
          <p:nvPr/>
        </p:nvSpPr>
        <p:spPr>
          <a:xfrm>
            <a:off x="7960254" y="4928235"/>
            <a:ext cx="1005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Time [s]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E5B29-5FF4-4C51-8481-E47F71D8B06D}"/>
              </a:ext>
            </a:extLst>
          </p:cNvPr>
          <p:cNvSpPr txBox="1"/>
          <p:nvPr/>
        </p:nvSpPr>
        <p:spPr>
          <a:xfrm>
            <a:off x="2309813" y="1365794"/>
            <a:ext cx="1266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Voltage [V]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3331A0-CC2C-4893-81EE-B230867D0C7D}"/>
              </a:ext>
            </a:extLst>
          </p:cNvPr>
          <p:cNvCxnSpPr>
            <a:cxnSpLocks/>
          </p:cNvCxnSpPr>
          <p:nvPr/>
        </p:nvCxnSpPr>
        <p:spPr>
          <a:xfrm flipH="1" flipV="1">
            <a:off x="2943224" y="2346321"/>
            <a:ext cx="1155741" cy="116767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D704E7-D54E-4025-AB7C-FB9B0C06F40D}"/>
              </a:ext>
            </a:extLst>
          </p:cNvPr>
          <p:cNvCxnSpPr>
            <a:cxnSpLocks/>
          </p:cNvCxnSpPr>
          <p:nvPr/>
        </p:nvCxnSpPr>
        <p:spPr>
          <a:xfrm>
            <a:off x="4107042" y="2764743"/>
            <a:ext cx="0" cy="260974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483847-D4D4-4E3C-9ECE-7190CA5E5BC8}"/>
              </a:ext>
            </a:extLst>
          </p:cNvPr>
          <p:cNvCxnSpPr>
            <a:cxnSpLocks/>
          </p:cNvCxnSpPr>
          <p:nvPr/>
        </p:nvCxnSpPr>
        <p:spPr>
          <a:xfrm>
            <a:off x="6509286" y="2342987"/>
            <a:ext cx="3746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8D0EE1-53C8-4567-8190-5B05B31C6EAC}"/>
              </a:ext>
            </a:extLst>
          </p:cNvPr>
          <p:cNvCxnSpPr>
            <a:cxnSpLocks/>
          </p:cNvCxnSpPr>
          <p:nvPr/>
        </p:nvCxnSpPr>
        <p:spPr>
          <a:xfrm>
            <a:off x="6509286" y="1966102"/>
            <a:ext cx="366685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A66AD7-9D14-445A-85EE-37A94C59D703}"/>
                  </a:ext>
                </a:extLst>
              </p:cNvPr>
              <p:cNvSpPr txBox="1"/>
              <p:nvPr/>
            </p:nvSpPr>
            <p:spPr>
              <a:xfrm>
                <a:off x="3200105" y="5354923"/>
                <a:ext cx="18485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48.3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A66AD7-9D14-445A-85EE-37A94C59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105" y="5354923"/>
                <a:ext cx="1848517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AA177C-F210-4AE8-AB32-F4660303958D}"/>
              </a:ext>
            </a:extLst>
          </p:cNvPr>
          <p:cNvCxnSpPr>
            <a:cxnSpLocks/>
          </p:cNvCxnSpPr>
          <p:nvPr/>
        </p:nvCxnSpPr>
        <p:spPr>
          <a:xfrm flipH="1" flipV="1">
            <a:off x="2968623" y="3442846"/>
            <a:ext cx="1155741" cy="11676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C7B504-2F44-49C9-B964-52C58A0C6E30}"/>
              </a:ext>
            </a:extLst>
          </p:cNvPr>
          <p:cNvCxnSpPr>
            <a:cxnSpLocks/>
          </p:cNvCxnSpPr>
          <p:nvPr/>
        </p:nvCxnSpPr>
        <p:spPr>
          <a:xfrm>
            <a:off x="4098965" y="3513991"/>
            <a:ext cx="3208826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DD2494-504C-4D17-A933-0B54FDDCAE9A}"/>
              </a:ext>
            </a:extLst>
          </p:cNvPr>
          <p:cNvCxnSpPr>
            <a:cxnSpLocks/>
          </p:cNvCxnSpPr>
          <p:nvPr/>
        </p:nvCxnSpPr>
        <p:spPr>
          <a:xfrm>
            <a:off x="4124364" y="4610516"/>
            <a:ext cx="31834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82ECBB-9751-4372-BDB3-B016BE4FEE4C}"/>
                  </a:ext>
                </a:extLst>
              </p:cNvPr>
              <p:cNvSpPr txBox="1"/>
              <p:nvPr/>
            </p:nvSpPr>
            <p:spPr>
              <a:xfrm>
                <a:off x="6883929" y="1758801"/>
                <a:ext cx="543218" cy="414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82ECBB-9751-4372-BDB3-B016BE4FE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929" y="1758801"/>
                <a:ext cx="543218" cy="414601"/>
              </a:xfrm>
              <a:prstGeom prst="rect">
                <a:avLst/>
              </a:prstGeom>
              <a:blipFill>
                <a:blip r:embed="rId3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27EE9B-4362-4C02-9E90-A792336C91A7}"/>
                  </a:ext>
                </a:extLst>
              </p:cNvPr>
              <p:cNvSpPr txBox="1"/>
              <p:nvPr/>
            </p:nvSpPr>
            <p:spPr>
              <a:xfrm>
                <a:off x="6875971" y="2135686"/>
                <a:ext cx="543218" cy="421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27EE9B-4362-4C02-9E90-A792336C9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971" y="2135686"/>
                <a:ext cx="543218" cy="421269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430DA9-75A1-45AA-AA0F-B1D85986F0B9}"/>
                  </a:ext>
                </a:extLst>
              </p:cNvPr>
              <p:cNvSpPr txBox="1"/>
              <p:nvPr/>
            </p:nvSpPr>
            <p:spPr>
              <a:xfrm>
                <a:off x="4844111" y="3877588"/>
                <a:ext cx="18485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430DA9-75A1-45AA-AA0F-B1D85986F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111" y="3877588"/>
                <a:ext cx="18485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CA3F50-C54D-4925-AE8F-391F1EB2ECD0}"/>
              </a:ext>
            </a:extLst>
          </p:cNvPr>
          <p:cNvCxnSpPr>
            <a:cxnSpLocks/>
          </p:cNvCxnSpPr>
          <p:nvPr/>
        </p:nvCxnSpPr>
        <p:spPr>
          <a:xfrm>
            <a:off x="5281083" y="3523516"/>
            <a:ext cx="0" cy="1061856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98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D8B0F1-06E7-4DFC-AE51-3BB442A2C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391" y="1209863"/>
            <a:ext cx="6730567" cy="44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6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34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2021-10-16T14:09:16Z</dcterms:created>
  <dcterms:modified xsi:type="dcterms:W3CDTF">2021-10-16T20:13:32Z</dcterms:modified>
</cp:coreProperties>
</file>