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42A1-5532-4857-B3B9-7B7834B3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857B-1F76-489F-B58D-6AF65C8DE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FCA1-CE3A-41B7-BE95-9CB5E640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DC7B-457A-4068-841B-AA2DF7A5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1E6D-2D24-4DB4-8F0E-FC491DD1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7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15F4-96D3-4482-B58B-CB936C77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56E83-54F1-490A-97C0-AAE8B132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51E31-F02E-4E18-BE7B-C86DD41C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23B4-5420-42CF-AF16-4ADC2B5D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CE8C-265F-49D5-8A67-6EA491F1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BEC5F-F907-4354-9A61-705343A56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8F1D-B6C6-4EBF-92F9-6138BC378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4216-5FB3-4655-8BC7-F2353D80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C880-935E-4AAC-8D31-2EFBA54E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15E5-8DEA-4BBA-89C6-73ED1C6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93B8-544B-4C1F-920C-40C5ACD1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00E0-2FD4-4EED-BF86-5E9B2337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6004-A1A0-4A43-9243-14F63492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C1FE-C414-47A4-959D-85E44712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02FB-11EC-4752-813C-2156E791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8663-3991-4C1E-918C-3587A2DC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153A-4520-4EC7-A90A-28572086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9FF0-840B-42F1-A50D-33BDD4D1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DE85-C8CD-44F4-8826-C5261C7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B4BB-1F78-4ADF-861E-3C1A9B5C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5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C6F9-A16A-4E97-BE56-0F3B266D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9825-B51C-4A7C-94D0-E518B7F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14C6A-07AD-4861-B719-B8909B8C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C0C9-9674-44A0-B754-CC7E3A77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36AB-E6FE-444E-8213-9F8D44BF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D398-D4F0-48A8-A32B-EBBC2FBD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628C-64AA-4D14-A84F-DB7ED44A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F5704-6B3A-4ABF-B6C2-41B932C5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935F-9AAE-4CD7-A58D-EF9834E1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4789D-573A-4CD1-9284-40B478BFE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8EBCE-9226-45B0-AE78-269546F7A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47764-03ED-44A5-A5A1-166FA13E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2F796-B77E-47ED-B0AE-E48F19A1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77A04-B81F-4848-9A12-5C516439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700C-9D99-4B04-B73A-CFEBE7A4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68E63-84D7-4AFB-A9BD-45104DC6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F5CD5-A2D0-4483-B9D2-31417ED0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543FD-306A-4583-9ECF-055E5261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0B522-1F1A-4F5B-8E7B-EC659E96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16267-D111-46A1-95B8-A3BCB7E7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D2236-2B8B-4A2C-B8EE-A6544E98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E47A-D124-47F7-AB2D-6072A15A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AA2D-2E0C-46C4-AD5F-B9C59952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29F49-C50E-4794-BC59-9455A014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F2C8-945E-4C02-B3A1-9A63ACC8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A36B9-056A-49A5-8111-EB035404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3A295-BF5A-4C5A-803C-2479E2DF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5E16-98B3-4D47-9655-0807D52C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B0E2F-4567-4999-AC7E-F963270C4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ABA5-A61A-42F7-AFE6-E1F788408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A588-E07F-473A-A6F8-A8ADD4CD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D6E5B-A403-47AF-B771-8BB04BB5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0BD8-5A7B-4D47-82EB-33A8F0F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C3C89-1977-4557-8538-4C443137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49FC4-9965-4CCE-BCE1-D9BC7D3E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71E9-5D8C-4945-AACF-F57A0EEE9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A2C0-169E-42E0-A90C-61686386B2B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DF08-5BFB-4994-83C3-AE714C016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F9B6-FB0F-4255-BA04-FE801EAEA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E7D1-8F05-44C1-8EE0-D6CF78A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F1E2-C8AA-41BC-9550-4712EA511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1E43-AFC7-4A1E-970D-FBABD55AF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C28231-4FF2-4AB0-9BED-E21F3FAB2315}"/>
              </a:ext>
            </a:extLst>
          </p:cNvPr>
          <p:cNvCxnSpPr>
            <a:cxnSpLocks/>
          </p:cNvCxnSpPr>
          <p:nvPr/>
        </p:nvCxnSpPr>
        <p:spPr>
          <a:xfrm flipV="1">
            <a:off x="2510790" y="2200275"/>
            <a:ext cx="0" cy="346837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5F6107-2C4A-4571-A7B7-8453347F66C0}"/>
              </a:ext>
            </a:extLst>
          </p:cNvPr>
          <p:cNvCxnSpPr>
            <a:cxnSpLocks/>
          </p:cNvCxnSpPr>
          <p:nvPr/>
        </p:nvCxnSpPr>
        <p:spPr>
          <a:xfrm>
            <a:off x="2171700" y="5429250"/>
            <a:ext cx="736663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E79C4-C297-433A-BA6E-B59069CC22AB}"/>
              </a:ext>
            </a:extLst>
          </p:cNvPr>
          <p:cNvSpPr txBox="1"/>
          <p:nvPr/>
        </p:nvSpPr>
        <p:spPr>
          <a:xfrm>
            <a:off x="2210752" y="1830943"/>
            <a:ext cx="6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Vout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E5011-6DCB-40C3-B178-4A34268099C4}"/>
              </a:ext>
            </a:extLst>
          </p:cNvPr>
          <p:cNvSpPr txBox="1"/>
          <p:nvPr/>
        </p:nvSpPr>
        <p:spPr>
          <a:xfrm>
            <a:off x="9538337" y="5186164"/>
            <a:ext cx="6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E6BA0-0828-4A94-895D-7883BAB5ED01}"/>
              </a:ext>
            </a:extLst>
          </p:cNvPr>
          <p:cNvSpPr txBox="1"/>
          <p:nvPr/>
        </p:nvSpPr>
        <p:spPr>
          <a:xfrm>
            <a:off x="1637347" y="3700374"/>
            <a:ext cx="6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IssRd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3D5F5-412C-4595-870B-F491EE2FC00D}"/>
              </a:ext>
            </a:extLst>
          </p:cNvPr>
          <p:cNvSpPr txBox="1"/>
          <p:nvPr/>
        </p:nvSpPr>
        <p:spPr>
          <a:xfrm>
            <a:off x="1387792" y="4510247"/>
            <a:ext cx="106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 </a:t>
            </a:r>
            <a:r>
              <a:rPr lang="en-US" dirty="0" err="1"/>
              <a:t>IssRd</a:t>
            </a: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D97C7-1763-48B0-B862-9878EDA4F4B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48888" y="3826622"/>
            <a:ext cx="17002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EEC3D0-45C7-46AF-8826-563252304ECD}"/>
              </a:ext>
            </a:extLst>
          </p:cNvPr>
          <p:cNvCxnSpPr>
            <a:cxnSpLocks/>
          </p:cNvCxnSpPr>
          <p:nvPr/>
        </p:nvCxnSpPr>
        <p:spPr>
          <a:xfrm>
            <a:off x="7330439" y="5018077"/>
            <a:ext cx="15182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175EE122-38FA-4A09-BC89-0E1370DD0512}"/>
              </a:ext>
            </a:extLst>
          </p:cNvPr>
          <p:cNvSpPr/>
          <p:nvPr/>
        </p:nvSpPr>
        <p:spPr>
          <a:xfrm>
            <a:off x="2548888" y="3826622"/>
            <a:ext cx="3400424" cy="1896743"/>
          </a:xfrm>
          <a:prstGeom prst="arc">
            <a:avLst>
              <a:gd name="adj1" fmla="val 16200000"/>
              <a:gd name="adj2" fmla="val 2082099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FDBF32-F1C8-4FB8-A27B-40AD7D40906B}"/>
              </a:ext>
            </a:extLst>
          </p:cNvPr>
          <p:cNvCxnSpPr>
            <a:cxnSpLocks/>
          </p:cNvCxnSpPr>
          <p:nvPr/>
        </p:nvCxnSpPr>
        <p:spPr>
          <a:xfrm>
            <a:off x="4249100" y="2200275"/>
            <a:ext cx="0" cy="318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3F236B-A33E-441E-B08E-BDBE919EDB66}"/>
              </a:ext>
            </a:extLst>
          </p:cNvPr>
          <p:cNvCxnSpPr>
            <a:cxnSpLocks/>
          </p:cNvCxnSpPr>
          <p:nvPr/>
        </p:nvCxnSpPr>
        <p:spPr>
          <a:xfrm>
            <a:off x="7397114" y="2324100"/>
            <a:ext cx="0" cy="306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F4417E20-F094-4138-9605-C89283A0D03D}"/>
              </a:ext>
            </a:extLst>
          </p:cNvPr>
          <p:cNvSpPr/>
          <p:nvPr/>
        </p:nvSpPr>
        <p:spPr>
          <a:xfrm flipH="1" flipV="1">
            <a:off x="5701662" y="3121334"/>
            <a:ext cx="3400424" cy="1896743"/>
          </a:xfrm>
          <a:prstGeom prst="arc">
            <a:avLst>
              <a:gd name="adj1" fmla="val 16200000"/>
              <a:gd name="adj2" fmla="val 2082099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02770-8E89-4751-8A11-29F7CC9A68DA}"/>
              </a:ext>
            </a:extLst>
          </p:cNvPr>
          <p:cNvSpPr txBox="1"/>
          <p:nvPr/>
        </p:nvSpPr>
        <p:spPr>
          <a:xfrm>
            <a:off x="2548888" y="2405994"/>
            <a:ext cx="17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cutoff</a:t>
            </a:r>
          </a:p>
          <a:p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saturation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21AF81-11B9-4679-BE97-37848AA4D1A9}"/>
              </a:ext>
            </a:extLst>
          </p:cNvPr>
          <p:cNvSpPr txBox="1"/>
          <p:nvPr/>
        </p:nvSpPr>
        <p:spPr>
          <a:xfrm>
            <a:off x="4869181" y="2405994"/>
            <a:ext cx="17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saturation</a:t>
            </a:r>
          </a:p>
          <a:p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saturation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89CF4-14C5-4B95-994E-B1E036CFBE9D}"/>
              </a:ext>
            </a:extLst>
          </p:cNvPr>
          <p:cNvSpPr txBox="1"/>
          <p:nvPr/>
        </p:nvSpPr>
        <p:spPr>
          <a:xfrm>
            <a:off x="7634296" y="2405994"/>
            <a:ext cx="170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triode</a:t>
            </a:r>
          </a:p>
          <a:p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saturation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30F286-2708-4630-A790-6331219A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54" y="0"/>
            <a:ext cx="8882642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D14A16C-F6B6-4376-8F75-6B2AF958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370" y="173178"/>
            <a:ext cx="8541236" cy="40541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34F4AD-D37B-4794-9017-BFF7C0636C29}"/>
              </a:ext>
            </a:extLst>
          </p:cNvPr>
          <p:cNvCxnSpPr>
            <a:cxnSpLocks/>
          </p:cNvCxnSpPr>
          <p:nvPr/>
        </p:nvCxnSpPr>
        <p:spPr>
          <a:xfrm flipV="1">
            <a:off x="2102003" y="2485611"/>
            <a:ext cx="0" cy="346837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35D727-9791-4557-AED5-D56683D4AB54}"/>
              </a:ext>
            </a:extLst>
          </p:cNvPr>
          <p:cNvCxnSpPr>
            <a:cxnSpLocks/>
          </p:cNvCxnSpPr>
          <p:nvPr/>
        </p:nvCxnSpPr>
        <p:spPr>
          <a:xfrm>
            <a:off x="1905786" y="5725921"/>
            <a:ext cx="736663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8C18-A23C-45C8-B7B5-61ED4DF69E77}"/>
                  </a:ext>
                </a:extLst>
              </p:cNvPr>
              <p:cNvSpPr txBox="1"/>
              <p:nvPr/>
            </p:nvSpPr>
            <p:spPr>
              <a:xfrm>
                <a:off x="1459065" y="1900322"/>
                <a:ext cx="1865948" cy="58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8C18-A23C-45C8-B7B5-61ED4DF69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065" y="1900322"/>
                <a:ext cx="1865948" cy="585288"/>
              </a:xfrm>
              <a:prstGeom prst="rect">
                <a:avLst/>
              </a:prstGeom>
              <a:blipFill>
                <a:blip r:embed="rId3"/>
                <a:stretch>
                  <a:fillRect l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9B7C38D-83D6-4FD1-9416-A56E0049C6FC}"/>
              </a:ext>
            </a:extLst>
          </p:cNvPr>
          <p:cNvSpPr txBox="1"/>
          <p:nvPr/>
        </p:nvSpPr>
        <p:spPr>
          <a:xfrm>
            <a:off x="9272423" y="5482835"/>
            <a:ext cx="6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4B32F8-B922-445F-95B5-3E0D4A6F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45153" y="3903059"/>
            <a:ext cx="2011508" cy="18228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8DA662-5A59-4ABB-981A-B86030984D85}"/>
              </a:ext>
            </a:extLst>
          </p:cNvPr>
          <p:cNvCxnSpPr>
            <a:cxnSpLocks/>
          </p:cNvCxnSpPr>
          <p:nvPr/>
        </p:nvCxnSpPr>
        <p:spPr>
          <a:xfrm>
            <a:off x="2102003" y="5702493"/>
            <a:ext cx="23431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5697FD-8BC4-4F9D-AC6B-CDB638431D30}"/>
              </a:ext>
            </a:extLst>
          </p:cNvPr>
          <p:cNvCxnSpPr>
            <a:cxnSpLocks/>
          </p:cNvCxnSpPr>
          <p:nvPr/>
        </p:nvCxnSpPr>
        <p:spPr>
          <a:xfrm>
            <a:off x="6350153" y="5713828"/>
            <a:ext cx="23431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8F4589-C695-410F-88DB-C6F32616E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382" y="1401904"/>
            <a:ext cx="8541236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DF6F40-0615-48D2-AA9F-27F7D6F4952A}"/>
              </a:ext>
            </a:extLst>
          </p:cNvPr>
          <p:cNvCxnSpPr>
            <a:cxnSpLocks/>
          </p:cNvCxnSpPr>
          <p:nvPr/>
        </p:nvCxnSpPr>
        <p:spPr>
          <a:xfrm>
            <a:off x="2415538" y="2548322"/>
            <a:ext cx="106108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4793A2-333D-4722-AF31-2A0F9DCBDABC}"/>
              </a:ext>
            </a:extLst>
          </p:cNvPr>
          <p:cNvCxnSpPr>
            <a:cxnSpLocks/>
          </p:cNvCxnSpPr>
          <p:nvPr/>
        </p:nvCxnSpPr>
        <p:spPr>
          <a:xfrm>
            <a:off x="7325438" y="2562075"/>
            <a:ext cx="15182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C8D70CA9-D51E-46E0-861C-72EE260DD443}"/>
              </a:ext>
            </a:extLst>
          </p:cNvPr>
          <p:cNvSpPr/>
          <p:nvPr/>
        </p:nvSpPr>
        <p:spPr>
          <a:xfrm>
            <a:off x="1997872" y="2548322"/>
            <a:ext cx="2957506" cy="3567643"/>
          </a:xfrm>
          <a:prstGeom prst="arc">
            <a:avLst>
              <a:gd name="adj1" fmla="val 16200000"/>
              <a:gd name="adj2" fmla="val 2054556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DCB62D2-AD8F-4891-B76B-76D69F26D9F4}"/>
              </a:ext>
            </a:extLst>
          </p:cNvPr>
          <p:cNvSpPr/>
          <p:nvPr/>
        </p:nvSpPr>
        <p:spPr>
          <a:xfrm flipH="1" flipV="1">
            <a:off x="4826798" y="2442277"/>
            <a:ext cx="1159671" cy="1896743"/>
          </a:xfrm>
          <a:prstGeom prst="arc">
            <a:avLst>
              <a:gd name="adj1" fmla="val 16200000"/>
              <a:gd name="adj2" fmla="val 1915408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119B23CA-CB98-4805-8796-ED945EC7491B}"/>
              </a:ext>
            </a:extLst>
          </p:cNvPr>
          <p:cNvSpPr/>
          <p:nvPr/>
        </p:nvSpPr>
        <p:spPr>
          <a:xfrm flipH="1">
            <a:off x="5847729" y="2562075"/>
            <a:ext cx="2957506" cy="3567643"/>
          </a:xfrm>
          <a:prstGeom prst="arc">
            <a:avLst>
              <a:gd name="adj1" fmla="val 16200000"/>
              <a:gd name="adj2" fmla="val 2054556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96187AD-270D-4BC7-B8D4-99346691B45B}"/>
              </a:ext>
            </a:extLst>
          </p:cNvPr>
          <p:cNvSpPr/>
          <p:nvPr/>
        </p:nvSpPr>
        <p:spPr>
          <a:xfrm flipV="1">
            <a:off x="4826798" y="2435400"/>
            <a:ext cx="1159671" cy="1896743"/>
          </a:xfrm>
          <a:prstGeom prst="arc">
            <a:avLst>
              <a:gd name="adj1" fmla="val 16200000"/>
              <a:gd name="adj2" fmla="val 1915408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2021-09-23T22:36:17Z</dcterms:created>
  <dcterms:modified xsi:type="dcterms:W3CDTF">2021-09-24T09:03:55Z</dcterms:modified>
</cp:coreProperties>
</file>