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56"/>
  </p:normalViewPr>
  <p:slideViewPr>
    <p:cSldViewPr snapToGrid="0" snapToObjects="1">
      <p:cViewPr varScale="1">
        <p:scale>
          <a:sx n="82" d="100"/>
          <a:sy n="82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DB81-608A-9748-99D3-648912F4F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B9EE6-5A17-ED4A-9688-6C54BE14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360AB-7B30-D14F-B13F-27222471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9A4A-88D7-954F-9F90-1154E8E2FDE0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EE79C-0A7E-3140-AEE6-9AC103C0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9881F-C8A2-C54D-B033-8A7076DB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917D-E469-7446-8D95-D30F19AE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9E8D-DC80-7144-B27C-F771E0AD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55562-2B85-1642-9411-8DC67CC12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EB7D-09EA-9A43-9C5A-F9E544C2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9A4A-88D7-954F-9F90-1154E8E2FDE0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E88C-6B09-3849-A64B-E897C00C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0B42-2D55-844D-B110-8E779410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917D-E469-7446-8D95-D30F19AE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6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DD478-51A6-2A43-AC8B-B1AA3F234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1DBF4-AFF3-FF40-8CC0-1E7FBCE99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09D7-66D9-EB4B-8C56-22DFCDE9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9A4A-88D7-954F-9F90-1154E8E2FDE0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2F8C-3ED3-284B-AD6F-655966BC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45C2-F131-294E-B6D2-4E91A7FA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917D-E469-7446-8D95-D30F19AE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0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02F9-59E4-824B-89E0-D865174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777B-CB1D-E441-9A80-808C7AAD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D1F5-7A6D-6D40-97B3-E2533912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9A4A-88D7-954F-9F90-1154E8E2FDE0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DD4D6-E4E0-4047-AB41-955A0106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A83A-6FE1-6046-B1FE-2F987E2B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917D-E469-7446-8D95-D30F19AE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7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FFEB-455B-9145-95EB-B51D5424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A0C7-DE9B-9E44-B2E3-1DAD63189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D1DC-8013-CD4A-A7A8-90E4AD53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9A4A-88D7-954F-9F90-1154E8E2FDE0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4D78-1F48-6240-B660-76CD5E75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C351D-8A42-0944-B897-62459366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917D-E469-7446-8D95-D30F19AE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7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237F-E003-5947-AA88-8DAB99F5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6F7-ABF3-8E4E-BD1D-7758A2314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E5391-9509-AB4D-827B-1A5D217C9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04590-E50C-A44B-B2A2-417AACF3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9A4A-88D7-954F-9F90-1154E8E2FDE0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853DA-E713-4C41-A3B2-5BFDE60E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76BF7-0AF7-0F4A-942C-04E50C55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917D-E469-7446-8D95-D30F19AE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2A08-F52C-9041-B6FA-0D214B9C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5EB5-A527-0842-9F1C-40640019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EFD28-E0A3-974A-A4B4-F652399C2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9819C-B262-4D46-B042-47856C56A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0FF68-4A56-584C-BE7E-62F3093C9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34FBA-A607-F14F-8A30-E017CD76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9A4A-88D7-954F-9F90-1154E8E2FDE0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986D6-D7E7-F149-92F6-4A249FF6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8AE50-DE46-1743-9705-3D03A653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917D-E469-7446-8D95-D30F19AE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1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AD16-F6F2-134C-9EC6-BD73C92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E0C7A-E068-C740-976E-E87003C1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9A4A-88D7-954F-9F90-1154E8E2FDE0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80C6-4342-4E4F-B1E5-C76188B8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63EC8-8E7D-6247-9E15-E87A3ADA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917D-E469-7446-8D95-D30F19AE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3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4CC21-27C5-6D41-B4C6-D021987D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9A4A-88D7-954F-9F90-1154E8E2FDE0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77CAE-EBBA-4145-9195-55F66273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1520-DF2A-DB4B-B680-CF5A681C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917D-E469-7446-8D95-D30F19AE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49E1-8246-8A4A-80B4-77ED7E0A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4D13-8587-FC4A-BD2C-54A1D9F5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6ADEC-29C6-6248-9B8A-3055FC417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B09C4-78B1-2043-9683-C17B03BA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9A4A-88D7-954F-9F90-1154E8E2FDE0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0A98A-3651-4A4C-A43D-78484B28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585A2-A397-874C-879E-60299769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917D-E469-7446-8D95-D30F19AE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2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DE2B-29BE-134C-AF94-58131387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2F089-CED9-4D41-AD27-DA4A148BC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BEA03-2F32-844A-9161-F8E8EE35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CAD0A-CDA8-E74F-800A-A9E4BE71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9A4A-88D7-954F-9F90-1154E8E2FDE0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120C-FC26-0441-8849-5FC00829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FBCA-F4E5-6443-84BF-5C3DDF04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917D-E469-7446-8D95-D30F19AE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0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BD091-7FAF-CD48-9AE1-D4C3F67C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7B74B-FAD1-5540-8C19-B7078B05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0E56-8F80-244D-98C1-AF0D127EA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9A4A-88D7-954F-9F90-1154E8E2FDE0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54A88-1AFF-3449-8BC7-9395BABF0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D582-5C3C-1241-8654-7ACED74FE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917D-E469-7446-8D95-D30F19AE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4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76547E-E7E0-AD42-8F8E-28A9F7BF42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75" y="418287"/>
            <a:ext cx="8549652" cy="685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08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Hubbard</dc:creator>
  <cp:lastModifiedBy>Alan Hubbard</cp:lastModifiedBy>
  <cp:revision>1</cp:revision>
  <cp:lastPrinted>2019-03-24T22:15:12Z</cp:lastPrinted>
  <dcterms:created xsi:type="dcterms:W3CDTF">2019-03-24T22:13:57Z</dcterms:created>
  <dcterms:modified xsi:type="dcterms:W3CDTF">2019-03-24T22:15:28Z</dcterms:modified>
</cp:coreProperties>
</file>