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AA3E484-D125-449E-9BED-7F0BF5C4009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 sales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34F18F8-53D1-4447-BD3E-13429AAC916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12-06-2024 23:08:41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TY" id="2" name="slide2">
            <a:extLst>
              <a:ext uri="{FF2B5EF4-FFF2-40B4-BE49-F238E27FC236}">
                <a16:creationId xmlns:a16="http://schemas.microsoft.com/office/drawing/2014/main" id="{458F4DE9-F450-4804-81EC-A180127914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838450"/>
            <a:ext cx="15240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2024-06-12T17:38:41Z</dcterms:created>
  <dcterms:modified xsi:type="dcterms:W3CDTF">2024-06-12T17:38:41Z</dcterms:modified>
</cp:coreProperties>
</file>