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A894858-3B4F-40E2-B6F0-832D173E6E8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project sales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C9D92A5-BCA2-4527-89D2-BA3282B809F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12-06-2024 23:07:39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" id="2" name="slide2">
            <a:extLst>
              <a:ext uri="{FF2B5EF4-FFF2-40B4-BE49-F238E27FC236}">
                <a16:creationId xmlns:a16="http://schemas.microsoft.com/office/drawing/2014/main" id="{66543140-DFC1-4B71-BCA5-F432244401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838450"/>
            <a:ext cx="15240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2024-06-12T17:37:39Z</dcterms:created>
  <dcterms:modified xsi:type="dcterms:W3CDTF">2024-06-12T17:37:39Z</dcterms:modified>
</cp:coreProperties>
</file>