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34A75C-499C-4B62-8BB5-8BE238B488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A014DA-FE72-4E44-8107-9318382454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12-06-2024 23:10:24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anue By Market" id="2" name="slide2">
            <a:extLst>
              <a:ext uri="{FF2B5EF4-FFF2-40B4-BE49-F238E27FC236}">
                <a16:creationId xmlns:a16="http://schemas.microsoft.com/office/drawing/2014/main" id="{6BF579D4-6F27-48D2-BAF9-369B1A8D9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109662"/>
            <a:ext cx="94964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2024-06-12T17:40:24Z</dcterms:created>
  <dcterms:modified xsi:type="dcterms:W3CDTF">2024-06-12T17:40:24Z</dcterms:modified>
</cp:coreProperties>
</file>