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BA68B9E-EC5A-49F7-A86F-EA2784A1460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1BD637D-6C5E-42D0-84C3-141223DE6D1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12-06-2024 23:15:01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anue By Year" id="2" name="slide2">
            <a:extLst>
              <a:ext uri="{FF2B5EF4-FFF2-40B4-BE49-F238E27FC236}">
                <a16:creationId xmlns:a16="http://schemas.microsoft.com/office/drawing/2014/main" id="{0C328CA6-DD03-4639-8235-3F94EC93E3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828675"/>
            <a:ext cx="86677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2024-06-12T17:45:01Z</dcterms:created>
  <dcterms:modified xsi:type="dcterms:W3CDTF">2024-06-12T17:45:01Z</dcterms:modified>
</cp:coreProperties>
</file>