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222994-9BFF-47AB-8024-0CAFE7960C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3669F0-82DB-48BB-A518-45993A1CB7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12-06-2024 23:11:09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TY by market" id="2" name="slide2">
            <a:extLst>
              <a:ext uri="{FF2B5EF4-FFF2-40B4-BE49-F238E27FC236}">
                <a16:creationId xmlns:a16="http://schemas.microsoft.com/office/drawing/2014/main" id="{9671D66A-1720-43F3-AAE8-03D3EF649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509712"/>
            <a:ext cx="11020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2024-06-12T17:41:09Z</dcterms:created>
  <dcterms:modified xsi:type="dcterms:W3CDTF">2024-06-12T17:41:09Z</dcterms:modified>
</cp:coreProperties>
</file>