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C83482-7604-40D0-B8D9-D9380345CC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8CC79D-7B11-4D36-B34E-BF395B5920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12-06-2024 23:15:35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69DDDAC-327D-46FD-9D19-D3598EB7D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2024-06-12T17:45:36Z</dcterms:created>
  <dcterms:modified xsi:type="dcterms:W3CDTF">2024-06-12T17:45:36Z</dcterms:modified>
</cp:coreProperties>
</file>