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B508225-8B02-4091-B863-1273B3B509C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4F497F-F194-4067-9518-1F22D7E13AF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12-06-2024 23:13:20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2" name="slide2">
            <a:extLst>
              <a:ext uri="{FF2B5EF4-FFF2-40B4-BE49-F238E27FC236}">
                <a16:creationId xmlns:a16="http://schemas.microsoft.com/office/drawing/2014/main" id="{0010AFCD-920B-438A-B012-03C03430C4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366962"/>
            <a:ext cx="110204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2024-06-12T17:43:22Z</dcterms:created>
  <dcterms:modified xsi:type="dcterms:W3CDTF">2024-06-12T17:43:22Z</dcterms:modified>
</cp:coreProperties>
</file>