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82E45E-F052-4374-AB57-C5BD20862E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113000-9178-4E0B-9BDD-DCA0EF227E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12-06-2024 23:14:08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" id="2" name="slide2">
            <a:extLst>
              <a:ext uri="{FF2B5EF4-FFF2-40B4-BE49-F238E27FC236}">
                <a16:creationId xmlns:a16="http://schemas.microsoft.com/office/drawing/2014/main" id="{3244EC63-72E3-427D-9A41-8E46D8458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271712"/>
            <a:ext cx="11020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2024-06-12T17:44:09Z</dcterms:created>
  <dcterms:modified xsi:type="dcterms:W3CDTF">2024-06-12T17:44:09Z</dcterms:modified>
</cp:coreProperties>
</file>