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88" r:id="rId6"/>
    <p:sldId id="257" r:id="rId7"/>
    <p:sldId id="266" r:id="rId8"/>
    <p:sldId id="258" r:id="rId9"/>
    <p:sldId id="269" r:id="rId10"/>
    <p:sldId id="277" r:id="rId11"/>
    <p:sldId id="273" r:id="rId12"/>
    <p:sldId id="300" r:id="rId13"/>
    <p:sldId id="274" r:id="rId14"/>
    <p:sldId id="275" r:id="rId15"/>
    <p:sldId id="272" r:id="rId16"/>
    <p:sldId id="286" r:id="rId17"/>
    <p:sldId id="276" r:id="rId18"/>
    <p:sldId id="279" r:id="rId19"/>
    <p:sldId id="280" r:id="rId20"/>
    <p:sldId id="282" r:id="rId21"/>
    <p:sldId id="283" r:id="rId22"/>
    <p:sldId id="285" r:id="rId23"/>
    <p:sldId id="287" r:id="rId24"/>
    <p:sldId id="289" r:id="rId25"/>
    <p:sldId id="296" r:id="rId26"/>
    <p:sldId id="291" r:id="rId27"/>
    <p:sldId id="301" r:id="rId28"/>
    <p:sldId id="293" r:id="rId29"/>
    <p:sldId id="292" r:id="rId30"/>
    <p:sldId id="297" r:id="rId31"/>
    <p:sldId id="298" r:id="rId32"/>
    <p:sldId id="299" r:id="rId33"/>
    <p:sldId id="284" r:id="rId34"/>
    <p:sldId id="30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1CD6E"/>
    <a:srgbClr val="EA8010"/>
    <a:srgbClr val="F63A14"/>
    <a:srgbClr val="00A0E9"/>
    <a:srgbClr val="FFFF66"/>
    <a:srgbClr val="FFFF00"/>
    <a:srgbClr val="FFCC00"/>
    <a:srgbClr val="FAFA50"/>
    <a:srgbClr val="00B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eng\Desktop\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994731270568886"/>
          <c:y val="0.620617006921773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93001361570324"/>
          <c:y val="0.12212502683893675"/>
          <c:w val="0.57036867056615637"/>
          <c:h val="0.855552918747734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付费用户</c:v>
                </c:pt>
              </c:strCache>
            </c:strRef>
          </c:tx>
          <c:spPr>
            <a:solidFill>
              <a:srgbClr val="FFC80A"/>
            </a:solidFill>
            <a:ln w="3175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31750">
                <a:solidFill>
                  <a:schemeClr val="bg1">
                    <a:lumMod val="8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80A"/>
              </a:solidFill>
              <a:ln w="31750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免费用户</c:v>
                </c:pt>
                <c:pt idx="1">
                  <c:v>付费用户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0.90979999999999994</c:v>
                </c:pt>
                <c:pt idx="1">
                  <c:v>9.0200000000000002E-2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师生比例</a:t>
            </a:r>
            <a:endParaRPr lang="zh-CN" altLang="en-US" dirty="0"/>
          </a:p>
        </c:rich>
      </c:tx>
      <c:layout>
        <c:manualLayout>
          <c:xMode val="edge"/>
          <c:yMode val="edge"/>
          <c:x val="0.36770502608200251"/>
          <c:y val="0.62837471950829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93001361570324"/>
          <c:y val="0.12212502683893675"/>
          <c:w val="0.57036867056615637"/>
          <c:h val="0.855552918747734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用户比例</c:v>
                </c:pt>
              </c:strCache>
            </c:strRef>
          </c:tx>
          <c:spPr>
            <a:solidFill>
              <a:srgbClr val="FFC80A"/>
            </a:solidFill>
            <a:ln w="3175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00BB9C"/>
              </a:solidFill>
              <a:ln w="31750">
                <a:solidFill>
                  <a:schemeClr val="bg1">
                    <a:lumMod val="8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31750">
                <a:solidFill>
                  <a:schemeClr val="bg1">
                    <a:lumMod val="9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老师</c:v>
                </c:pt>
                <c:pt idx="1">
                  <c:v>学生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浏览次数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Sheet2!$B$3:$B$12</c:f>
              <c:strCache>
                <c:ptCount val="10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  <c:pt idx="8">
                  <c:v>11月</c:v>
                </c:pt>
                <c:pt idx="9">
                  <c:v>12月</c:v>
                </c:pt>
              </c:strCache>
            </c:strRef>
          </c:cat>
          <c:val>
            <c:numRef>
              <c:f>Sheet2!$C$3:$C$12</c:f>
              <c:numCache>
                <c:formatCode>0.00_ </c:formatCode>
                <c:ptCount val="10"/>
                <c:pt idx="0" formatCode="0.0_ ">
                  <c:v>799.0322580645161</c:v>
                </c:pt>
                <c:pt idx="1">
                  <c:v>1395.2</c:v>
                </c:pt>
                <c:pt idx="2">
                  <c:v>2696.9032258064517</c:v>
                </c:pt>
                <c:pt idx="3">
                  <c:v>2738.5666666666666</c:v>
                </c:pt>
                <c:pt idx="4">
                  <c:v>4519.7096774193551</c:v>
                </c:pt>
                <c:pt idx="5">
                  <c:v>4476.9354838709678</c:v>
                </c:pt>
                <c:pt idx="6">
                  <c:v>7253.0333333333338</c:v>
                </c:pt>
                <c:pt idx="7">
                  <c:v>5414.1290322580644</c:v>
                </c:pt>
                <c:pt idx="8">
                  <c:v>8289.5</c:v>
                </c:pt>
                <c:pt idx="9">
                  <c:v>15717.129032258064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Sheet2!$D$2</c:f>
              <c:strCache>
                <c:ptCount val="1"/>
                <c:pt idx="0">
                  <c:v>独立访客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4.3187569488449475E-17"/>
                  <c:y val="-2.0687856088850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2.6598672114236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600707696939216E-2"/>
                  <c:y val="-3.54648961523147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1778564107710239E-3"/>
                  <c:y val="-3.5464896152314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8.6375138976898951E-17"/>
                  <c:y val="-2.6598672114236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778564107711102E-3"/>
                  <c:y val="-2.6598672114236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7.0671384646261437E-3"/>
                  <c:y val="-3.84203041650077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5912841036962526E-2"/>
                  <c:y val="-4.43311201903935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Sheet2!$B$3:$B$12</c:f>
              <c:strCache>
                <c:ptCount val="10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  <c:pt idx="8">
                  <c:v>11月</c:v>
                </c:pt>
                <c:pt idx="9">
                  <c:v>12月</c:v>
                </c:pt>
              </c:strCache>
            </c:strRef>
          </c:cat>
          <c:val>
            <c:numRef>
              <c:f>Sheet2!$D$3:$D$12</c:f>
              <c:numCache>
                <c:formatCode>0.00_ </c:formatCode>
                <c:ptCount val="10"/>
                <c:pt idx="0" formatCode="0.0_ ">
                  <c:v>59.741935483870968</c:v>
                </c:pt>
                <c:pt idx="1">
                  <c:v>155.73333333333332</c:v>
                </c:pt>
                <c:pt idx="2">
                  <c:v>237.83870967741936</c:v>
                </c:pt>
                <c:pt idx="3">
                  <c:v>245.26666666666668</c:v>
                </c:pt>
                <c:pt idx="4">
                  <c:v>350.16129032258067</c:v>
                </c:pt>
                <c:pt idx="5">
                  <c:v>393.77419354838707</c:v>
                </c:pt>
                <c:pt idx="6">
                  <c:v>695.4666666666667</c:v>
                </c:pt>
                <c:pt idx="7">
                  <c:v>766.61290322580646</c:v>
                </c:pt>
                <c:pt idx="8">
                  <c:v>1123.7666666666667</c:v>
                </c:pt>
                <c:pt idx="9">
                  <c:v>2608.3870967741937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Sheet2!$E$2</c:f>
              <c:strCache>
                <c:ptCount val="1"/>
                <c:pt idx="0">
                  <c:v>IP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Sheet2!$B$3:$B$12</c:f>
              <c:strCache>
                <c:ptCount val="10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  <c:pt idx="8">
                  <c:v>11月</c:v>
                </c:pt>
                <c:pt idx="9">
                  <c:v>12月</c:v>
                </c:pt>
              </c:strCache>
            </c:strRef>
          </c:cat>
          <c:val>
            <c:numRef>
              <c:f>Sheet2!$E$3:$E$12</c:f>
              <c:numCache>
                <c:formatCode>0.00_ </c:formatCode>
                <c:ptCount val="10"/>
                <c:pt idx="0" formatCode="0.0_ ">
                  <c:v>41.935483870967744</c:v>
                </c:pt>
                <c:pt idx="1">
                  <c:v>129.23333333333332</c:v>
                </c:pt>
                <c:pt idx="2">
                  <c:v>188</c:v>
                </c:pt>
                <c:pt idx="3">
                  <c:v>174.13333333333333</c:v>
                </c:pt>
                <c:pt idx="4">
                  <c:v>279.93548387096774</c:v>
                </c:pt>
                <c:pt idx="5">
                  <c:v>300.64516129032256</c:v>
                </c:pt>
                <c:pt idx="6">
                  <c:v>524.29999999999995</c:v>
                </c:pt>
                <c:pt idx="7">
                  <c:v>623.58064516129036</c:v>
                </c:pt>
                <c:pt idx="8">
                  <c:v>871.8</c:v>
                </c:pt>
                <c:pt idx="9">
                  <c:v>1989.6129032258063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Sheet2!$F$2</c:f>
              <c:strCache>
                <c:ptCount val="1"/>
                <c:pt idx="0">
                  <c:v>新独立访客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Sheet2!$B$3:$B$12</c:f>
              <c:strCache>
                <c:ptCount val="10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  <c:pt idx="8">
                  <c:v>11月</c:v>
                </c:pt>
                <c:pt idx="9">
                  <c:v>12月</c:v>
                </c:pt>
              </c:strCache>
            </c:strRef>
          </c:cat>
          <c:val>
            <c:numRef>
              <c:f>Sheet2!$F$3:$F$12</c:f>
              <c:numCache>
                <c:formatCode>0.00_ </c:formatCode>
                <c:ptCount val="10"/>
                <c:pt idx="0" formatCode="0.0_ ">
                  <c:v>34.741935483870968</c:v>
                </c:pt>
                <c:pt idx="1">
                  <c:v>90.333333333333329</c:v>
                </c:pt>
                <c:pt idx="2">
                  <c:v>132.64516129032259</c:v>
                </c:pt>
                <c:pt idx="3">
                  <c:v>132.46666666666667</c:v>
                </c:pt>
                <c:pt idx="4">
                  <c:v>143.35483870967741</c:v>
                </c:pt>
                <c:pt idx="5">
                  <c:v>199.06451612903226</c:v>
                </c:pt>
                <c:pt idx="6">
                  <c:v>421</c:v>
                </c:pt>
                <c:pt idx="7">
                  <c:v>418.32258064516128</c:v>
                </c:pt>
                <c:pt idx="8">
                  <c:v>617.33333333333337</c:v>
                </c:pt>
                <c:pt idx="9">
                  <c:v>1741.4516129032259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Sheet2!$G$2</c:f>
              <c:strCache>
                <c:ptCount val="1"/>
                <c:pt idx="0">
                  <c:v>访问次数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Sheet2!$B$3:$B$12</c:f>
              <c:strCache>
                <c:ptCount val="10"/>
                <c:pt idx="0">
                  <c:v>3月</c:v>
                </c:pt>
                <c:pt idx="1">
                  <c:v>4月</c:v>
                </c:pt>
                <c:pt idx="2">
                  <c:v>5月</c:v>
                </c:pt>
                <c:pt idx="3">
                  <c:v>6月</c:v>
                </c:pt>
                <c:pt idx="4">
                  <c:v>7月</c:v>
                </c:pt>
                <c:pt idx="5">
                  <c:v>8月</c:v>
                </c:pt>
                <c:pt idx="6">
                  <c:v>9月</c:v>
                </c:pt>
                <c:pt idx="7">
                  <c:v>10月</c:v>
                </c:pt>
                <c:pt idx="8">
                  <c:v>11月</c:v>
                </c:pt>
                <c:pt idx="9">
                  <c:v>12月</c:v>
                </c:pt>
              </c:strCache>
            </c:strRef>
          </c:cat>
          <c:val>
            <c:numRef>
              <c:f>Sheet2!$G$3:$G$12</c:f>
              <c:numCache>
                <c:formatCode>0.00_ </c:formatCode>
                <c:ptCount val="10"/>
                <c:pt idx="0" formatCode="0.0_ ">
                  <c:v>161.70967741935485</c:v>
                </c:pt>
                <c:pt idx="1">
                  <c:v>424.3</c:v>
                </c:pt>
                <c:pt idx="2">
                  <c:v>719.83870967741939</c:v>
                </c:pt>
                <c:pt idx="3">
                  <c:v>724.73333333333335</c:v>
                </c:pt>
                <c:pt idx="4">
                  <c:v>1216.3870967741937</c:v>
                </c:pt>
                <c:pt idx="5">
                  <c:v>1228.9354838709678</c:v>
                </c:pt>
                <c:pt idx="6">
                  <c:v>1757.3333333333333</c:v>
                </c:pt>
                <c:pt idx="7">
                  <c:v>1772.3870967741937</c:v>
                </c:pt>
                <c:pt idx="8">
                  <c:v>2867.9</c:v>
                </c:pt>
                <c:pt idx="9">
                  <c:v>6120.3870967741932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4529664"/>
        <c:axId val="1404526944"/>
      </c:lineChart>
      <c:catAx>
        <c:axId val="14045296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defRPr>
            </a:pPr>
            <a:endParaRPr lang="zh-CN"/>
          </a:p>
        </c:txPr>
        <c:crossAx val="1404526944"/>
        <c:crosses val="autoZero"/>
        <c:auto val="1"/>
        <c:lblAlgn val="ctr"/>
        <c:lblOffset val="100"/>
        <c:noMultiLvlLbl val="0"/>
      </c:catAx>
      <c:valAx>
        <c:axId val="14045269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defRPr>
            </a:pPr>
            <a:endParaRPr lang="zh-CN"/>
          </a:p>
        </c:txPr>
        <c:crossAx val="14045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7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 sz="1000">
          <a:latin typeface="时尚中黑简体" panose="01010104010101010101" pitchFamily="2" charset="-122"/>
          <a:ea typeface="时尚中黑简体" panose="0101010401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F97C9-7922-4DE3-BCF6-F4C7BC2A3A40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01EB359-672D-4E8F-A1B4-7530BA7866E3}">
      <dgm:prSet phldrT="[文本]"/>
      <dgm:spPr/>
      <dgm:t>
        <a:bodyPr/>
        <a:lstStyle/>
        <a:p>
          <a:r>
            <a:rPr lang="zh-CN" altLang="en-US" dirty="0" smtClean="0"/>
            <a:t>一课一名师</a:t>
          </a:r>
          <a:endParaRPr lang="zh-CN" altLang="en-US" dirty="0"/>
        </a:p>
      </dgm:t>
    </dgm:pt>
    <dgm:pt modelId="{BE1044EA-B976-4E8E-9DFA-A8F04E3B84C2}" type="parTrans" cxnId="{B46AED7F-1FFF-43C3-90E6-63131BE594FF}">
      <dgm:prSet/>
      <dgm:spPr/>
      <dgm:t>
        <a:bodyPr/>
        <a:lstStyle/>
        <a:p>
          <a:endParaRPr lang="zh-CN" altLang="en-US"/>
        </a:p>
      </dgm:t>
    </dgm:pt>
    <dgm:pt modelId="{21FB98DC-5071-49DC-9853-BA6EFE3B83D5}" type="sibTrans" cxnId="{B46AED7F-1FFF-43C3-90E6-63131BE594FF}">
      <dgm:prSet/>
      <dgm:spPr/>
      <dgm:t>
        <a:bodyPr/>
        <a:lstStyle/>
        <a:p>
          <a:endParaRPr lang="zh-CN" altLang="en-US"/>
        </a:p>
      </dgm:t>
    </dgm:pt>
    <dgm:pt modelId="{284F3B4D-679D-4E50-9B1D-044676E460BA}">
      <dgm:prSet phldrT="[文本]"/>
      <dgm:spPr>
        <a:solidFill>
          <a:srgbClr val="11CD6E"/>
        </a:solidFill>
      </dgm:spPr>
      <dgm:t>
        <a:bodyPr/>
        <a:lstStyle/>
        <a:p>
          <a:r>
            <a:rPr lang="zh-CN" altLang="en-US" b="1" dirty="0" smtClean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网络学习空间</a:t>
          </a:r>
          <a:endParaRPr lang="zh-CN" altLang="en-US" dirty="0">
            <a:solidFill>
              <a:srgbClr val="FFFFCC"/>
            </a:solidFill>
          </a:endParaRPr>
        </a:p>
      </dgm:t>
    </dgm:pt>
    <dgm:pt modelId="{03599493-F7D2-43C9-8E00-79843BEDA0DE}" type="parTrans" cxnId="{E18D4FC1-4641-4E4E-AA23-A46EB1D95D8B}">
      <dgm:prSet/>
      <dgm:spPr/>
      <dgm:t>
        <a:bodyPr/>
        <a:lstStyle/>
        <a:p>
          <a:endParaRPr lang="zh-CN" altLang="en-US"/>
        </a:p>
      </dgm:t>
    </dgm:pt>
    <dgm:pt modelId="{C32304C6-EE5D-4118-B85C-FF85FC8BE6EA}" type="sibTrans" cxnId="{E18D4FC1-4641-4E4E-AA23-A46EB1D95D8B}">
      <dgm:prSet/>
      <dgm:spPr/>
      <dgm:t>
        <a:bodyPr/>
        <a:lstStyle/>
        <a:p>
          <a:endParaRPr lang="zh-CN" altLang="en-US"/>
        </a:p>
      </dgm:t>
    </dgm:pt>
    <dgm:pt modelId="{D9510502-67CF-42D5-A479-7B419A78575B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一师一优课</a:t>
          </a:r>
          <a:endParaRPr lang="zh-CN" altLang="en-US" dirty="0"/>
        </a:p>
      </dgm:t>
    </dgm:pt>
    <dgm:pt modelId="{B7AE464A-3216-46CF-B963-186AB8306B87}" type="parTrans" cxnId="{DD229E6F-6FB9-4841-B9F8-430BBC8896B7}">
      <dgm:prSet/>
      <dgm:spPr/>
      <dgm:t>
        <a:bodyPr/>
        <a:lstStyle/>
        <a:p>
          <a:endParaRPr lang="zh-CN" altLang="en-US"/>
        </a:p>
      </dgm:t>
    </dgm:pt>
    <dgm:pt modelId="{5A6522DF-F298-441E-B3DA-1272EF9BA22A}" type="sibTrans" cxnId="{DD229E6F-6FB9-4841-B9F8-430BBC8896B7}">
      <dgm:prSet/>
      <dgm:spPr/>
      <dgm:t>
        <a:bodyPr/>
        <a:lstStyle/>
        <a:p>
          <a:endParaRPr lang="zh-CN" altLang="en-US"/>
        </a:p>
      </dgm:t>
    </dgm:pt>
    <dgm:pt modelId="{5331EC8C-8A4C-4232-B137-170404BF891D}" type="pres">
      <dgm:prSet presAssocID="{4F0F97C9-7922-4DE3-BCF6-F4C7BC2A3A4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E5249A-972B-4A44-9566-B50734129CD2}" type="pres">
      <dgm:prSet presAssocID="{4F0F97C9-7922-4DE3-BCF6-F4C7BC2A3A40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52C5F493-C583-4819-8C5B-755430DC3EC1}" type="pres">
      <dgm:prSet presAssocID="{4F0F97C9-7922-4DE3-BCF6-F4C7BC2A3A40}" presName="dummy1a" presStyleCnt="0"/>
      <dgm:spPr/>
    </dgm:pt>
    <dgm:pt modelId="{F86EEC77-9DDD-4CDB-A1E3-6C321D990A7F}" type="pres">
      <dgm:prSet presAssocID="{4F0F97C9-7922-4DE3-BCF6-F4C7BC2A3A40}" presName="dummy1b" presStyleCnt="0"/>
      <dgm:spPr/>
    </dgm:pt>
    <dgm:pt modelId="{910B1CF4-155D-4127-81AF-7ED42EAC7E48}" type="pres">
      <dgm:prSet presAssocID="{4F0F97C9-7922-4DE3-BCF6-F4C7BC2A3A4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18537-72C6-46AC-9C28-0CD38C64B55B}" type="pres">
      <dgm:prSet presAssocID="{4F0F97C9-7922-4DE3-BCF6-F4C7BC2A3A40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820D957C-9744-48D0-B7EB-451D7D902D96}" type="pres">
      <dgm:prSet presAssocID="{4F0F97C9-7922-4DE3-BCF6-F4C7BC2A3A40}" presName="dummy2a" presStyleCnt="0"/>
      <dgm:spPr/>
    </dgm:pt>
    <dgm:pt modelId="{09103332-77A2-43D9-92C7-733A13BB5D8A}" type="pres">
      <dgm:prSet presAssocID="{4F0F97C9-7922-4DE3-BCF6-F4C7BC2A3A40}" presName="dummy2b" presStyleCnt="0"/>
      <dgm:spPr/>
    </dgm:pt>
    <dgm:pt modelId="{FF5399A2-517D-4FA0-A684-A53A6A7E5191}" type="pres">
      <dgm:prSet presAssocID="{4F0F97C9-7922-4DE3-BCF6-F4C7BC2A3A4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0E51-7235-4A70-BF59-685B2EE88328}" type="pres">
      <dgm:prSet presAssocID="{4F0F97C9-7922-4DE3-BCF6-F4C7BC2A3A40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0156A8AE-2F23-43BE-B216-B24C454D127B}" type="pres">
      <dgm:prSet presAssocID="{4F0F97C9-7922-4DE3-BCF6-F4C7BC2A3A40}" presName="dummy3a" presStyleCnt="0"/>
      <dgm:spPr/>
    </dgm:pt>
    <dgm:pt modelId="{1812C62C-4E17-479D-AEE7-9227279CA502}" type="pres">
      <dgm:prSet presAssocID="{4F0F97C9-7922-4DE3-BCF6-F4C7BC2A3A40}" presName="dummy3b" presStyleCnt="0"/>
      <dgm:spPr/>
    </dgm:pt>
    <dgm:pt modelId="{76F2B543-EE47-4242-93CE-6989648B3047}" type="pres">
      <dgm:prSet presAssocID="{4F0F97C9-7922-4DE3-BCF6-F4C7BC2A3A4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B1EA8-5D79-4B07-8166-07D2797401EE}" type="pres">
      <dgm:prSet presAssocID="{21FB98DC-5071-49DC-9853-BA6EFE3B83D5}" presName="arrowWedge1" presStyleLbl="fgSibTrans2D1" presStyleIdx="0" presStyleCnt="3"/>
      <dgm:spPr>
        <a:solidFill>
          <a:srgbClr val="FFFF66"/>
        </a:solidFill>
      </dgm:spPr>
      <dgm:t>
        <a:bodyPr/>
        <a:lstStyle/>
        <a:p>
          <a:endParaRPr lang="zh-CN" altLang="en-US"/>
        </a:p>
      </dgm:t>
    </dgm:pt>
    <dgm:pt modelId="{8B048B8E-DA73-4555-A8C9-C316E5924BF9}" type="pres">
      <dgm:prSet presAssocID="{C32304C6-EE5D-4118-B85C-FF85FC8BE6EA}" presName="arrowWedge2" presStyleLbl="fgSibTrans2D1" presStyleIdx="1" presStyleCnt="3"/>
      <dgm:spPr/>
    </dgm:pt>
    <dgm:pt modelId="{83E5B444-FDAF-4D26-843B-490D4E556D3E}" type="pres">
      <dgm:prSet presAssocID="{5A6522DF-F298-441E-B3DA-1272EF9BA22A}" presName="arrowWedge3" presStyleLbl="fgSibTrans2D1" presStyleIdx="2" presStyleCnt="3"/>
      <dgm:spPr>
        <a:solidFill>
          <a:srgbClr val="00A0E9"/>
        </a:solidFill>
      </dgm:spPr>
      <dgm:t>
        <a:bodyPr/>
        <a:lstStyle/>
        <a:p>
          <a:endParaRPr lang="zh-CN" altLang="en-US"/>
        </a:p>
      </dgm:t>
    </dgm:pt>
  </dgm:ptLst>
  <dgm:cxnLst>
    <dgm:cxn modelId="{E18D4FC1-4641-4E4E-AA23-A46EB1D95D8B}" srcId="{4F0F97C9-7922-4DE3-BCF6-F4C7BC2A3A40}" destId="{284F3B4D-679D-4E50-9B1D-044676E460BA}" srcOrd="1" destOrd="0" parTransId="{03599493-F7D2-43C9-8E00-79843BEDA0DE}" sibTransId="{C32304C6-EE5D-4118-B85C-FF85FC8BE6EA}"/>
    <dgm:cxn modelId="{ADEAED1F-0A98-4E3F-B7F0-AEB614933726}" type="presOf" srcId="{4F0F97C9-7922-4DE3-BCF6-F4C7BC2A3A40}" destId="{5331EC8C-8A4C-4232-B137-170404BF891D}" srcOrd="0" destOrd="0" presId="urn:microsoft.com/office/officeart/2005/8/layout/cycle8"/>
    <dgm:cxn modelId="{DD229E6F-6FB9-4841-B9F8-430BBC8896B7}" srcId="{4F0F97C9-7922-4DE3-BCF6-F4C7BC2A3A40}" destId="{D9510502-67CF-42D5-A479-7B419A78575B}" srcOrd="2" destOrd="0" parTransId="{B7AE464A-3216-46CF-B963-186AB8306B87}" sibTransId="{5A6522DF-F298-441E-B3DA-1272EF9BA22A}"/>
    <dgm:cxn modelId="{B46AED7F-1FFF-43C3-90E6-63131BE594FF}" srcId="{4F0F97C9-7922-4DE3-BCF6-F4C7BC2A3A40}" destId="{801EB359-672D-4E8F-A1B4-7530BA7866E3}" srcOrd="0" destOrd="0" parTransId="{BE1044EA-B976-4E8E-9DFA-A8F04E3B84C2}" sibTransId="{21FB98DC-5071-49DC-9853-BA6EFE3B83D5}"/>
    <dgm:cxn modelId="{EE5B2FB9-3A41-43D4-97E6-225BECB24D48}" type="presOf" srcId="{284F3B4D-679D-4E50-9B1D-044676E460BA}" destId="{FF5399A2-517D-4FA0-A684-A53A6A7E5191}" srcOrd="1" destOrd="0" presId="urn:microsoft.com/office/officeart/2005/8/layout/cycle8"/>
    <dgm:cxn modelId="{8CD96556-4D21-43F1-8BCE-7DD912FABDC4}" type="presOf" srcId="{D9510502-67CF-42D5-A479-7B419A78575B}" destId="{76F2B543-EE47-4242-93CE-6989648B3047}" srcOrd="1" destOrd="0" presId="urn:microsoft.com/office/officeart/2005/8/layout/cycle8"/>
    <dgm:cxn modelId="{EC4CDDEF-FB3D-4DB6-AD05-188121CC5A25}" type="presOf" srcId="{D9510502-67CF-42D5-A479-7B419A78575B}" destId="{4A7A0E51-7235-4A70-BF59-685B2EE88328}" srcOrd="0" destOrd="0" presId="urn:microsoft.com/office/officeart/2005/8/layout/cycle8"/>
    <dgm:cxn modelId="{BD7E4DC2-934E-45B7-B309-4FA899362340}" type="presOf" srcId="{801EB359-672D-4E8F-A1B4-7530BA7866E3}" destId="{910B1CF4-155D-4127-81AF-7ED42EAC7E48}" srcOrd="1" destOrd="0" presId="urn:microsoft.com/office/officeart/2005/8/layout/cycle8"/>
    <dgm:cxn modelId="{758D9AE8-80E4-42E8-BCF7-DAA0BB1533B5}" type="presOf" srcId="{801EB359-672D-4E8F-A1B4-7530BA7866E3}" destId="{63E5249A-972B-4A44-9566-B50734129CD2}" srcOrd="0" destOrd="0" presId="urn:microsoft.com/office/officeart/2005/8/layout/cycle8"/>
    <dgm:cxn modelId="{9AA22BED-D30C-4459-9440-F7063FFBD0DF}" type="presOf" srcId="{284F3B4D-679D-4E50-9B1D-044676E460BA}" destId="{34118537-72C6-46AC-9C28-0CD38C64B55B}" srcOrd="0" destOrd="0" presId="urn:microsoft.com/office/officeart/2005/8/layout/cycle8"/>
    <dgm:cxn modelId="{0732E00C-9EAC-412C-9809-B1EEF285886F}" type="presParOf" srcId="{5331EC8C-8A4C-4232-B137-170404BF891D}" destId="{63E5249A-972B-4A44-9566-B50734129CD2}" srcOrd="0" destOrd="0" presId="urn:microsoft.com/office/officeart/2005/8/layout/cycle8"/>
    <dgm:cxn modelId="{F4435414-8C53-49A1-A5B3-1119AA1FA17B}" type="presParOf" srcId="{5331EC8C-8A4C-4232-B137-170404BF891D}" destId="{52C5F493-C583-4819-8C5B-755430DC3EC1}" srcOrd="1" destOrd="0" presId="urn:microsoft.com/office/officeart/2005/8/layout/cycle8"/>
    <dgm:cxn modelId="{DF6D3BAF-AF97-4A6B-849F-88454117172F}" type="presParOf" srcId="{5331EC8C-8A4C-4232-B137-170404BF891D}" destId="{F86EEC77-9DDD-4CDB-A1E3-6C321D990A7F}" srcOrd="2" destOrd="0" presId="urn:microsoft.com/office/officeart/2005/8/layout/cycle8"/>
    <dgm:cxn modelId="{19D4ABA5-8448-4123-BA74-3196D0D8805E}" type="presParOf" srcId="{5331EC8C-8A4C-4232-B137-170404BF891D}" destId="{910B1CF4-155D-4127-81AF-7ED42EAC7E48}" srcOrd="3" destOrd="0" presId="urn:microsoft.com/office/officeart/2005/8/layout/cycle8"/>
    <dgm:cxn modelId="{3013096D-57B5-4F5D-8EDE-6FA99225109F}" type="presParOf" srcId="{5331EC8C-8A4C-4232-B137-170404BF891D}" destId="{34118537-72C6-46AC-9C28-0CD38C64B55B}" srcOrd="4" destOrd="0" presId="urn:microsoft.com/office/officeart/2005/8/layout/cycle8"/>
    <dgm:cxn modelId="{7A59449E-16C9-4357-9CB9-247C38156306}" type="presParOf" srcId="{5331EC8C-8A4C-4232-B137-170404BF891D}" destId="{820D957C-9744-48D0-B7EB-451D7D902D96}" srcOrd="5" destOrd="0" presId="urn:microsoft.com/office/officeart/2005/8/layout/cycle8"/>
    <dgm:cxn modelId="{C8EA19FF-2783-414E-83CA-20EB8B6390E7}" type="presParOf" srcId="{5331EC8C-8A4C-4232-B137-170404BF891D}" destId="{09103332-77A2-43D9-92C7-733A13BB5D8A}" srcOrd="6" destOrd="0" presId="urn:microsoft.com/office/officeart/2005/8/layout/cycle8"/>
    <dgm:cxn modelId="{1F31A2FA-226D-49C0-A1AC-BC4621F997B9}" type="presParOf" srcId="{5331EC8C-8A4C-4232-B137-170404BF891D}" destId="{FF5399A2-517D-4FA0-A684-A53A6A7E5191}" srcOrd="7" destOrd="0" presId="urn:microsoft.com/office/officeart/2005/8/layout/cycle8"/>
    <dgm:cxn modelId="{942E2DAA-35B5-4EC1-A597-6E71F73E26D4}" type="presParOf" srcId="{5331EC8C-8A4C-4232-B137-170404BF891D}" destId="{4A7A0E51-7235-4A70-BF59-685B2EE88328}" srcOrd="8" destOrd="0" presId="urn:microsoft.com/office/officeart/2005/8/layout/cycle8"/>
    <dgm:cxn modelId="{E9C93934-1AEF-49E4-B7B2-8B1A47F55322}" type="presParOf" srcId="{5331EC8C-8A4C-4232-B137-170404BF891D}" destId="{0156A8AE-2F23-43BE-B216-B24C454D127B}" srcOrd="9" destOrd="0" presId="urn:microsoft.com/office/officeart/2005/8/layout/cycle8"/>
    <dgm:cxn modelId="{61D67D6C-8C8E-472E-80A7-9B808026B04E}" type="presParOf" srcId="{5331EC8C-8A4C-4232-B137-170404BF891D}" destId="{1812C62C-4E17-479D-AEE7-9227279CA502}" srcOrd="10" destOrd="0" presId="urn:microsoft.com/office/officeart/2005/8/layout/cycle8"/>
    <dgm:cxn modelId="{754FBFA9-2945-494E-96C8-5144BA927A78}" type="presParOf" srcId="{5331EC8C-8A4C-4232-B137-170404BF891D}" destId="{76F2B543-EE47-4242-93CE-6989648B3047}" srcOrd="11" destOrd="0" presId="urn:microsoft.com/office/officeart/2005/8/layout/cycle8"/>
    <dgm:cxn modelId="{560AD059-E091-43DE-A929-33A28AC9F133}" type="presParOf" srcId="{5331EC8C-8A4C-4232-B137-170404BF891D}" destId="{957B1EA8-5D79-4B07-8166-07D2797401EE}" srcOrd="12" destOrd="0" presId="urn:microsoft.com/office/officeart/2005/8/layout/cycle8"/>
    <dgm:cxn modelId="{1E1C4F20-BE32-4310-9FA6-210718CCFB6A}" type="presParOf" srcId="{5331EC8C-8A4C-4232-B137-170404BF891D}" destId="{8B048B8E-DA73-4555-A8C9-C316E5924BF9}" srcOrd="13" destOrd="0" presId="urn:microsoft.com/office/officeart/2005/8/layout/cycle8"/>
    <dgm:cxn modelId="{369F3919-B009-45B3-BC39-D720574B7DFE}" type="presParOf" srcId="{5331EC8C-8A4C-4232-B137-170404BF891D}" destId="{83E5B444-FDAF-4D26-843B-490D4E556D3E}" srcOrd="14" destOrd="0" presId="urn:microsoft.com/office/officeart/2005/8/layout/cycle8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F90FF5-02DE-4D05-B3C4-98AD44E0EB6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A4F5739-259B-4CDA-AB2E-F21F7A9B3D57}">
      <dgm:prSet phldrT="[文本]" custT="1"/>
      <dgm:spPr/>
      <dgm:t>
        <a:bodyPr/>
        <a:lstStyle/>
        <a:p>
          <a:r>
            <a:rPr lang="en-US" altLang="zh-CN" sz="1600" dirty="0" smtClean="0"/>
            <a:t>APP1.1</a:t>
          </a:r>
          <a:r>
            <a:rPr lang="zh-CN" altLang="en-US" sz="1600" dirty="0" smtClean="0"/>
            <a:t>、界面优化、课程分类</a:t>
          </a:r>
          <a:endParaRPr lang="zh-CN" altLang="en-US" sz="1600" dirty="0"/>
        </a:p>
      </dgm:t>
    </dgm:pt>
    <dgm:pt modelId="{7AD307C4-8F21-4CFF-9839-4D8648E2F4D6}" type="parTrans" cxnId="{2BA4FB81-DC7D-4423-8811-072E2B620001}">
      <dgm:prSet/>
      <dgm:spPr/>
      <dgm:t>
        <a:bodyPr/>
        <a:lstStyle/>
        <a:p>
          <a:endParaRPr lang="zh-CN" altLang="en-US" sz="1600"/>
        </a:p>
      </dgm:t>
    </dgm:pt>
    <dgm:pt modelId="{36F63E5B-E013-48C1-BAA8-29E897E84E4E}" type="sibTrans" cxnId="{2BA4FB81-DC7D-4423-8811-072E2B620001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810DBC18-D48B-44DE-9FA2-83E35977F1F9}">
      <dgm:prSet phldrT="[文本]" custT="1"/>
      <dgm:spPr/>
      <dgm:t>
        <a:bodyPr/>
        <a:lstStyle/>
        <a:p>
          <a:r>
            <a:rPr lang="zh-CN" altLang="en-US" sz="1600" dirty="0" smtClean="0"/>
            <a:t>财务结算、助教、作业系统  </a:t>
          </a:r>
          <a:endParaRPr lang="zh-CN" altLang="en-US" sz="1600" dirty="0"/>
        </a:p>
      </dgm:t>
    </dgm:pt>
    <dgm:pt modelId="{3F08DEA7-337F-40DC-A473-F22F039868E3}" type="parTrans" cxnId="{28634B5A-7556-4E46-AD1E-DC40EE3DC9C6}">
      <dgm:prSet/>
      <dgm:spPr/>
      <dgm:t>
        <a:bodyPr/>
        <a:lstStyle/>
        <a:p>
          <a:endParaRPr lang="zh-CN" altLang="en-US" sz="1600"/>
        </a:p>
      </dgm:t>
    </dgm:pt>
    <dgm:pt modelId="{B8923D29-5776-41A6-9CA1-A9637DDE0442}" type="sibTrans" cxnId="{28634B5A-7556-4E46-AD1E-DC40EE3DC9C6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5175E8E6-1C9E-4350-A0A6-59FB7AA7E684}">
      <dgm:prSet phldrT="[文本]" custT="1"/>
      <dgm:spPr/>
      <dgm:t>
        <a:bodyPr/>
        <a:lstStyle/>
        <a:p>
          <a:r>
            <a:rPr lang="zh-CN" altLang="en-US" sz="1600" dirty="0" smtClean="0"/>
            <a:t>咨询师系统、完善的行为分析</a:t>
          </a:r>
          <a:endParaRPr lang="zh-CN" altLang="en-US" sz="1600" dirty="0"/>
        </a:p>
      </dgm:t>
    </dgm:pt>
    <dgm:pt modelId="{BFCE51DD-78EA-45BE-B3A8-8C47B4A72866}" type="parTrans" cxnId="{4DD30E3C-0E2A-45A5-BCA4-180CCD88C758}">
      <dgm:prSet/>
      <dgm:spPr/>
      <dgm:t>
        <a:bodyPr/>
        <a:lstStyle/>
        <a:p>
          <a:endParaRPr lang="zh-CN" altLang="en-US" sz="1600"/>
        </a:p>
      </dgm:t>
    </dgm:pt>
    <dgm:pt modelId="{96F0E096-5E21-4BA1-8C8F-DBACCD3F0FA1}" type="sibTrans" cxnId="{4DD30E3C-0E2A-45A5-BCA4-180CCD88C758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C244BC07-281F-45C9-8F8E-5DE980A2FFCD}">
      <dgm:prSet phldrT="[文本]" custT="1"/>
      <dgm:spPr/>
      <dgm:t>
        <a:bodyPr/>
        <a:lstStyle/>
        <a:p>
          <a:r>
            <a:rPr lang="zh-CN" altLang="en-US" sz="1600" dirty="0" smtClean="0"/>
            <a:t>课程分销、审核系统、</a:t>
          </a:r>
          <a:r>
            <a:rPr lang="en-US" altLang="zh-CN" sz="1600" dirty="0" err="1" smtClean="0"/>
            <a:t>OpenAPI</a:t>
          </a:r>
          <a:endParaRPr lang="zh-CN" altLang="en-US" sz="1600" dirty="0"/>
        </a:p>
      </dgm:t>
    </dgm:pt>
    <dgm:pt modelId="{A9D21DB0-D495-4265-BADD-508924A72F7E}" type="parTrans" cxnId="{094352B8-29F5-4399-A9FC-E27A12D4A6E2}">
      <dgm:prSet/>
      <dgm:spPr/>
      <dgm:t>
        <a:bodyPr/>
        <a:lstStyle/>
        <a:p>
          <a:endParaRPr lang="zh-CN" altLang="en-US" sz="1600"/>
        </a:p>
      </dgm:t>
    </dgm:pt>
    <dgm:pt modelId="{9E51D09D-5550-4B57-8178-2D2655F3085E}" type="sibTrans" cxnId="{094352B8-29F5-4399-A9FC-E27A12D4A6E2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31F52588-1CAC-4359-BCF1-ED3504F9CB5E}">
      <dgm:prSet phldrT="[文本]" custT="1"/>
      <dgm:spPr/>
      <dgm:t>
        <a:bodyPr/>
        <a:lstStyle/>
        <a:p>
          <a:r>
            <a:rPr lang="zh-CN" altLang="en-US" sz="1600" dirty="0" smtClean="0"/>
            <a:t>学习圈、教师成长、机构分级</a:t>
          </a:r>
          <a:endParaRPr lang="zh-CN" altLang="en-US" sz="1600" dirty="0"/>
        </a:p>
      </dgm:t>
    </dgm:pt>
    <dgm:pt modelId="{CD384FED-CA8C-498B-BB19-5EDD8EC474FA}" type="parTrans" cxnId="{4922882F-14CE-440E-88FB-69D37DDEA91E}">
      <dgm:prSet/>
      <dgm:spPr/>
      <dgm:t>
        <a:bodyPr/>
        <a:lstStyle/>
        <a:p>
          <a:endParaRPr lang="zh-CN" altLang="en-US" sz="1600"/>
        </a:p>
      </dgm:t>
    </dgm:pt>
    <dgm:pt modelId="{8D66FEF0-F399-4075-85FC-6E9D03BFE68A}" type="sibTrans" cxnId="{4922882F-14CE-440E-88FB-69D37DDEA91E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990D9203-9C4D-4A14-A70E-67229EFA8611}">
      <dgm:prSet phldrT="[文本]" custT="1"/>
      <dgm:spPr/>
      <dgm:t>
        <a:bodyPr/>
        <a:lstStyle/>
        <a:p>
          <a:r>
            <a:rPr lang="zh-CN" altLang="en-US" sz="1600" dirty="0" smtClean="0"/>
            <a:t>教师课时管理，教室管理</a:t>
          </a:r>
          <a:endParaRPr lang="zh-CN" altLang="en-US" sz="1600" dirty="0"/>
        </a:p>
      </dgm:t>
    </dgm:pt>
    <dgm:pt modelId="{F11CFCA2-7E8F-4357-A63F-D8E026C2A58C}" type="parTrans" cxnId="{C6D6204B-F0D7-4BB1-8B0D-AE8D741C5200}">
      <dgm:prSet/>
      <dgm:spPr/>
      <dgm:t>
        <a:bodyPr/>
        <a:lstStyle/>
        <a:p>
          <a:endParaRPr lang="zh-CN" altLang="en-US" sz="1600"/>
        </a:p>
      </dgm:t>
    </dgm:pt>
    <dgm:pt modelId="{045887E1-6B8F-4BD2-B6C2-C4C79E9E21B3}" type="sibTrans" cxnId="{C6D6204B-F0D7-4BB1-8B0D-AE8D741C5200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 sz="1600"/>
        </a:p>
      </dgm:t>
    </dgm:pt>
    <dgm:pt modelId="{8D764300-B4F4-4F31-8CB9-C56D7F003F92}" type="pres">
      <dgm:prSet presAssocID="{CCF90FF5-02DE-4D05-B3C4-98AD44E0EB6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2932AD2-742F-4CBF-9B66-7E68413FCA65}" type="pres">
      <dgm:prSet presAssocID="{CCF90FF5-02DE-4D05-B3C4-98AD44E0EB68}" presName="dot1" presStyleLbl="alignNode1" presStyleIdx="0" presStyleCnt="17"/>
      <dgm:spPr/>
    </dgm:pt>
    <dgm:pt modelId="{38FCAD61-8774-4DD3-8DDB-33F7A7774326}" type="pres">
      <dgm:prSet presAssocID="{CCF90FF5-02DE-4D05-B3C4-98AD44E0EB68}" presName="dot2" presStyleLbl="alignNode1" presStyleIdx="1" presStyleCnt="17"/>
      <dgm:spPr/>
    </dgm:pt>
    <dgm:pt modelId="{954055FC-1220-446C-B006-791962A972FA}" type="pres">
      <dgm:prSet presAssocID="{CCF90FF5-02DE-4D05-B3C4-98AD44E0EB68}" presName="dot3" presStyleLbl="alignNode1" presStyleIdx="2" presStyleCnt="17"/>
      <dgm:spPr/>
    </dgm:pt>
    <dgm:pt modelId="{BEFE1920-8F7E-4C17-99AA-1C50CDAD37F1}" type="pres">
      <dgm:prSet presAssocID="{CCF90FF5-02DE-4D05-B3C4-98AD44E0EB68}" presName="dot4" presStyleLbl="alignNode1" presStyleIdx="3" presStyleCnt="17"/>
      <dgm:spPr/>
    </dgm:pt>
    <dgm:pt modelId="{EACD2920-F073-452B-B552-E9DC5DE53030}" type="pres">
      <dgm:prSet presAssocID="{CCF90FF5-02DE-4D05-B3C4-98AD44E0EB68}" presName="dot5" presStyleLbl="alignNode1" presStyleIdx="4" presStyleCnt="17"/>
      <dgm:spPr/>
    </dgm:pt>
    <dgm:pt modelId="{D797435B-DC09-4FBF-B5FE-BADCC9E58DDE}" type="pres">
      <dgm:prSet presAssocID="{CCF90FF5-02DE-4D05-B3C4-98AD44E0EB68}" presName="dot6" presStyleLbl="alignNode1" presStyleIdx="5" presStyleCnt="17"/>
      <dgm:spPr/>
    </dgm:pt>
    <dgm:pt modelId="{7D66D258-E5EB-48D2-9807-B11B80D36CD9}" type="pres">
      <dgm:prSet presAssocID="{CCF90FF5-02DE-4D05-B3C4-98AD44E0EB68}" presName="dot7" presStyleLbl="alignNode1" presStyleIdx="6" presStyleCnt="17"/>
      <dgm:spPr/>
    </dgm:pt>
    <dgm:pt modelId="{7D6E8A38-E69D-4D16-B57A-50AB6DE5449C}" type="pres">
      <dgm:prSet presAssocID="{CCF90FF5-02DE-4D05-B3C4-98AD44E0EB68}" presName="dot8" presStyleLbl="alignNode1" presStyleIdx="7" presStyleCnt="17"/>
      <dgm:spPr/>
    </dgm:pt>
    <dgm:pt modelId="{E8D7924D-A7DA-4E5E-A45B-9840DB7C4B26}" type="pres">
      <dgm:prSet presAssocID="{CCF90FF5-02DE-4D05-B3C4-98AD44E0EB68}" presName="dot9" presStyleLbl="alignNode1" presStyleIdx="8" presStyleCnt="17"/>
      <dgm:spPr/>
    </dgm:pt>
    <dgm:pt modelId="{795EF40C-BCA0-4C4B-AF4E-90352E9DC544}" type="pres">
      <dgm:prSet presAssocID="{CCF90FF5-02DE-4D05-B3C4-98AD44E0EB68}" presName="dot10" presStyleLbl="alignNode1" presStyleIdx="9" presStyleCnt="17"/>
      <dgm:spPr/>
    </dgm:pt>
    <dgm:pt modelId="{8A78E8B5-A1C9-4B56-989B-66F90CBA7F75}" type="pres">
      <dgm:prSet presAssocID="{CCF90FF5-02DE-4D05-B3C4-98AD44E0EB68}" presName="dotArrow1" presStyleLbl="alignNode1" presStyleIdx="10" presStyleCnt="17"/>
      <dgm:spPr/>
    </dgm:pt>
    <dgm:pt modelId="{B4FBDEE5-891D-4A9F-9A68-ACDB4654340F}" type="pres">
      <dgm:prSet presAssocID="{CCF90FF5-02DE-4D05-B3C4-98AD44E0EB68}" presName="dotArrow2" presStyleLbl="alignNode1" presStyleIdx="11" presStyleCnt="17"/>
      <dgm:spPr/>
    </dgm:pt>
    <dgm:pt modelId="{3C8CC3AB-2D4C-48FD-BFBC-2C17D1797AB0}" type="pres">
      <dgm:prSet presAssocID="{CCF90FF5-02DE-4D05-B3C4-98AD44E0EB68}" presName="dotArrow3" presStyleLbl="alignNode1" presStyleIdx="12" presStyleCnt="17"/>
      <dgm:spPr/>
    </dgm:pt>
    <dgm:pt modelId="{ED05FEFD-41DF-42A3-990F-9C067D96E1ED}" type="pres">
      <dgm:prSet presAssocID="{CCF90FF5-02DE-4D05-B3C4-98AD44E0EB68}" presName="dotArrow4" presStyleLbl="alignNode1" presStyleIdx="13" presStyleCnt="17"/>
      <dgm:spPr/>
    </dgm:pt>
    <dgm:pt modelId="{FD061B07-0A24-4988-AD63-BBC32890130C}" type="pres">
      <dgm:prSet presAssocID="{CCF90FF5-02DE-4D05-B3C4-98AD44E0EB68}" presName="dotArrow5" presStyleLbl="alignNode1" presStyleIdx="14" presStyleCnt="17"/>
      <dgm:spPr/>
    </dgm:pt>
    <dgm:pt modelId="{5EC07D3E-1233-4D3A-8F42-7A5CFF654EAE}" type="pres">
      <dgm:prSet presAssocID="{CCF90FF5-02DE-4D05-B3C4-98AD44E0EB68}" presName="dotArrow6" presStyleLbl="alignNode1" presStyleIdx="15" presStyleCnt="17"/>
      <dgm:spPr/>
    </dgm:pt>
    <dgm:pt modelId="{A5906ACB-2FEA-470A-849B-B3D0EB6CD817}" type="pres">
      <dgm:prSet presAssocID="{CCF90FF5-02DE-4D05-B3C4-98AD44E0EB68}" presName="dotArrow7" presStyleLbl="alignNode1" presStyleIdx="16" presStyleCnt="17"/>
      <dgm:spPr/>
    </dgm:pt>
    <dgm:pt modelId="{8C5C8FB2-B613-475D-9D14-CFC3209E2FB3}" type="pres">
      <dgm:prSet presAssocID="{3A4F5739-259B-4CDA-AB2E-F21F7A9B3D57}" presName="parTx1" presStyleLbl="node1" presStyleIdx="0" presStyleCnt="6" custScaleX="204552" custLinFactNeighborX="56260"/>
      <dgm:spPr/>
      <dgm:t>
        <a:bodyPr/>
        <a:lstStyle/>
        <a:p>
          <a:endParaRPr lang="zh-CN" altLang="en-US"/>
        </a:p>
      </dgm:t>
    </dgm:pt>
    <dgm:pt modelId="{1D53642F-AB6A-4D25-A2EF-E1A7C8C51CA8}" type="pres">
      <dgm:prSet presAssocID="{36F63E5B-E013-48C1-BAA8-29E897E84E4E}" presName="picture1" presStyleCnt="0"/>
      <dgm:spPr/>
    </dgm:pt>
    <dgm:pt modelId="{4A708FD1-5319-4A1A-AD66-D0596DEC7B3F}" type="pres">
      <dgm:prSet presAssocID="{36F63E5B-E013-48C1-BAA8-29E897E84E4E}" presName="imageRepeatNode" presStyleLbl="fgImgPlace1" presStyleIdx="0" presStyleCnt="6"/>
      <dgm:spPr/>
      <dgm:t>
        <a:bodyPr/>
        <a:lstStyle/>
        <a:p>
          <a:endParaRPr lang="zh-CN" altLang="en-US"/>
        </a:p>
      </dgm:t>
    </dgm:pt>
    <dgm:pt modelId="{49EFD46F-F58A-4968-A2B7-9CA789E21754}" type="pres">
      <dgm:prSet presAssocID="{810DBC18-D48B-44DE-9FA2-83E35977F1F9}" presName="parTx2" presStyleLbl="node1" presStyleIdx="1" presStyleCnt="6" custScaleX="204552" custLinFactNeighborX="56260"/>
      <dgm:spPr/>
      <dgm:t>
        <a:bodyPr/>
        <a:lstStyle/>
        <a:p>
          <a:endParaRPr lang="zh-CN" altLang="en-US"/>
        </a:p>
      </dgm:t>
    </dgm:pt>
    <dgm:pt modelId="{CE61F5E5-A0DA-480C-8FD9-2F3C6EF61EA2}" type="pres">
      <dgm:prSet presAssocID="{B8923D29-5776-41A6-9CA1-A9637DDE0442}" presName="picture2" presStyleCnt="0"/>
      <dgm:spPr/>
    </dgm:pt>
    <dgm:pt modelId="{B07B0373-7472-43B2-B238-3756B1279EB7}" type="pres">
      <dgm:prSet presAssocID="{B8923D29-5776-41A6-9CA1-A9637DDE0442}" presName="imageRepeatNode" presStyleLbl="fgImgPlace1" presStyleIdx="1" presStyleCnt="6"/>
      <dgm:spPr/>
      <dgm:t>
        <a:bodyPr/>
        <a:lstStyle/>
        <a:p>
          <a:endParaRPr lang="zh-CN" altLang="en-US"/>
        </a:p>
      </dgm:t>
    </dgm:pt>
    <dgm:pt modelId="{C4C8006D-C8F5-40E2-AF31-848F2212D9BE}" type="pres">
      <dgm:prSet presAssocID="{C244BC07-281F-45C9-8F8E-5DE980A2FFCD}" presName="parTx3" presStyleLbl="node1" presStyleIdx="2" presStyleCnt="6" custScaleX="204552" custLinFactNeighborX="48086"/>
      <dgm:spPr/>
      <dgm:t>
        <a:bodyPr/>
        <a:lstStyle/>
        <a:p>
          <a:endParaRPr lang="zh-CN" altLang="en-US"/>
        </a:p>
      </dgm:t>
    </dgm:pt>
    <dgm:pt modelId="{29E8D4B2-7662-4678-9CC9-BEDAC90F90FF}" type="pres">
      <dgm:prSet presAssocID="{9E51D09D-5550-4B57-8178-2D2655F3085E}" presName="picture3" presStyleCnt="0"/>
      <dgm:spPr/>
    </dgm:pt>
    <dgm:pt modelId="{5BFB31C9-0242-493A-A475-E040899F27B7}" type="pres">
      <dgm:prSet presAssocID="{9E51D09D-5550-4B57-8178-2D2655F3085E}" presName="imageRepeatNode" presStyleLbl="fgImgPlace1" presStyleIdx="2" presStyleCnt="6"/>
      <dgm:spPr/>
      <dgm:t>
        <a:bodyPr/>
        <a:lstStyle/>
        <a:p>
          <a:endParaRPr lang="zh-CN" altLang="en-US"/>
        </a:p>
      </dgm:t>
    </dgm:pt>
    <dgm:pt modelId="{6542670B-F7BF-49D3-9C84-2BBB2C535B56}" type="pres">
      <dgm:prSet presAssocID="{31F52588-1CAC-4359-BCF1-ED3504F9CB5E}" presName="parTx4" presStyleLbl="node1" presStyleIdx="3" presStyleCnt="6" custScaleX="204552" custLinFactNeighborX="48086"/>
      <dgm:spPr/>
      <dgm:t>
        <a:bodyPr/>
        <a:lstStyle/>
        <a:p>
          <a:endParaRPr lang="zh-CN" altLang="en-US"/>
        </a:p>
      </dgm:t>
    </dgm:pt>
    <dgm:pt modelId="{B1A694DE-558D-4B59-9849-8D2124CB4F73}" type="pres">
      <dgm:prSet presAssocID="{8D66FEF0-F399-4075-85FC-6E9D03BFE68A}" presName="picture4" presStyleCnt="0"/>
      <dgm:spPr/>
    </dgm:pt>
    <dgm:pt modelId="{6F28DF53-2E01-4CD6-93D2-F0A245F4CB67}" type="pres">
      <dgm:prSet presAssocID="{8D66FEF0-F399-4075-85FC-6E9D03BFE68A}" presName="imageRepeatNode" presStyleLbl="fgImgPlace1" presStyleIdx="3" presStyleCnt="6"/>
      <dgm:spPr/>
      <dgm:t>
        <a:bodyPr/>
        <a:lstStyle/>
        <a:p>
          <a:endParaRPr lang="zh-CN" altLang="en-US"/>
        </a:p>
      </dgm:t>
    </dgm:pt>
    <dgm:pt modelId="{564B51F4-2CEB-4F50-85E1-ED38CBC25982}" type="pres">
      <dgm:prSet presAssocID="{990D9203-9C4D-4A14-A70E-67229EFA8611}" presName="parTx5" presStyleLbl="node1" presStyleIdx="4" presStyleCnt="6" custScaleX="204552" custLinFactNeighborX="56260"/>
      <dgm:spPr/>
      <dgm:t>
        <a:bodyPr/>
        <a:lstStyle/>
        <a:p>
          <a:endParaRPr lang="zh-CN" altLang="en-US"/>
        </a:p>
      </dgm:t>
    </dgm:pt>
    <dgm:pt modelId="{C0FFC70C-37BB-4278-8BA3-FE5DB42A9357}" type="pres">
      <dgm:prSet presAssocID="{045887E1-6B8F-4BD2-B6C2-C4C79E9E21B3}" presName="picture5" presStyleCnt="0"/>
      <dgm:spPr/>
    </dgm:pt>
    <dgm:pt modelId="{10FF73C7-C8E4-44DD-A026-3FEF73CCCAEF}" type="pres">
      <dgm:prSet presAssocID="{045887E1-6B8F-4BD2-B6C2-C4C79E9E21B3}" presName="imageRepeatNode" presStyleLbl="fgImgPlace1" presStyleIdx="4" presStyleCnt="6"/>
      <dgm:spPr/>
      <dgm:t>
        <a:bodyPr/>
        <a:lstStyle/>
        <a:p>
          <a:endParaRPr lang="zh-CN" altLang="en-US"/>
        </a:p>
      </dgm:t>
    </dgm:pt>
    <dgm:pt modelId="{68BC9CB5-E931-4FCC-AB6F-6D44C0920D62}" type="pres">
      <dgm:prSet presAssocID="{5175E8E6-1C9E-4350-A0A6-59FB7AA7E684}" presName="parTx6" presStyleLbl="node1" presStyleIdx="5" presStyleCnt="6" custScaleX="204552" custLinFactNeighborX="56260"/>
      <dgm:spPr/>
      <dgm:t>
        <a:bodyPr/>
        <a:lstStyle/>
        <a:p>
          <a:endParaRPr lang="zh-CN" altLang="en-US"/>
        </a:p>
      </dgm:t>
    </dgm:pt>
    <dgm:pt modelId="{3F000121-3F5B-42AA-96CD-BC0ABCE37B8D}" type="pres">
      <dgm:prSet presAssocID="{96F0E096-5E21-4BA1-8C8F-DBACCD3F0FA1}" presName="picture6" presStyleCnt="0"/>
      <dgm:spPr/>
    </dgm:pt>
    <dgm:pt modelId="{72A37A2E-055B-43C9-BA7A-ADEC11C3A2EA}" type="pres">
      <dgm:prSet presAssocID="{96F0E096-5E21-4BA1-8C8F-DBACCD3F0FA1}" presName="imageRepeatNode" presStyleLbl="fgImgPlac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FD37DC32-C55B-4EA0-8CEC-E8E67400039F}" type="presOf" srcId="{CCF90FF5-02DE-4D05-B3C4-98AD44E0EB68}" destId="{8D764300-B4F4-4F31-8CB9-C56D7F003F92}" srcOrd="0" destOrd="0" presId="urn:microsoft.com/office/officeart/2008/layout/AscendingPictureAccentProcess"/>
    <dgm:cxn modelId="{CFE62593-B104-439E-AAD6-7A45684D2D05}" type="presOf" srcId="{36F63E5B-E013-48C1-BAA8-29E897E84E4E}" destId="{4A708FD1-5319-4A1A-AD66-D0596DEC7B3F}" srcOrd="0" destOrd="0" presId="urn:microsoft.com/office/officeart/2008/layout/AscendingPictureAccentProcess"/>
    <dgm:cxn modelId="{46CA6022-D06C-41D5-AFDB-3E39E1196041}" type="presOf" srcId="{C244BC07-281F-45C9-8F8E-5DE980A2FFCD}" destId="{C4C8006D-C8F5-40E2-AF31-848F2212D9BE}" srcOrd="0" destOrd="0" presId="urn:microsoft.com/office/officeart/2008/layout/AscendingPictureAccentProcess"/>
    <dgm:cxn modelId="{8A77F730-561A-44EE-B3A3-935F3F29C827}" type="presOf" srcId="{96F0E096-5E21-4BA1-8C8F-DBACCD3F0FA1}" destId="{72A37A2E-055B-43C9-BA7A-ADEC11C3A2EA}" srcOrd="0" destOrd="0" presId="urn:microsoft.com/office/officeart/2008/layout/AscendingPictureAccentProcess"/>
    <dgm:cxn modelId="{6EEE2700-E220-48BD-8CA7-D9CD44F97549}" type="presOf" srcId="{9E51D09D-5550-4B57-8178-2D2655F3085E}" destId="{5BFB31C9-0242-493A-A475-E040899F27B7}" srcOrd="0" destOrd="0" presId="urn:microsoft.com/office/officeart/2008/layout/AscendingPictureAccentProcess"/>
    <dgm:cxn modelId="{C380B0DB-5217-4AF3-9F68-1FE76E94BB32}" type="presOf" srcId="{990D9203-9C4D-4A14-A70E-67229EFA8611}" destId="{564B51F4-2CEB-4F50-85E1-ED38CBC25982}" srcOrd="0" destOrd="0" presId="urn:microsoft.com/office/officeart/2008/layout/AscendingPictureAccentProcess"/>
    <dgm:cxn modelId="{C6D6204B-F0D7-4BB1-8B0D-AE8D741C5200}" srcId="{CCF90FF5-02DE-4D05-B3C4-98AD44E0EB68}" destId="{990D9203-9C4D-4A14-A70E-67229EFA8611}" srcOrd="4" destOrd="0" parTransId="{F11CFCA2-7E8F-4357-A63F-D8E026C2A58C}" sibTransId="{045887E1-6B8F-4BD2-B6C2-C4C79E9E21B3}"/>
    <dgm:cxn modelId="{E8997B92-C39D-4422-ACFF-15DDD8B1D070}" type="presOf" srcId="{045887E1-6B8F-4BD2-B6C2-C4C79E9E21B3}" destId="{10FF73C7-C8E4-44DD-A026-3FEF73CCCAEF}" srcOrd="0" destOrd="0" presId="urn:microsoft.com/office/officeart/2008/layout/AscendingPictureAccentProcess"/>
    <dgm:cxn modelId="{28634B5A-7556-4E46-AD1E-DC40EE3DC9C6}" srcId="{CCF90FF5-02DE-4D05-B3C4-98AD44E0EB68}" destId="{810DBC18-D48B-44DE-9FA2-83E35977F1F9}" srcOrd="1" destOrd="0" parTransId="{3F08DEA7-337F-40DC-A473-F22F039868E3}" sibTransId="{B8923D29-5776-41A6-9CA1-A9637DDE0442}"/>
    <dgm:cxn modelId="{602F0618-4CC3-4919-A131-D41D7965C396}" type="presOf" srcId="{5175E8E6-1C9E-4350-A0A6-59FB7AA7E684}" destId="{68BC9CB5-E931-4FCC-AB6F-6D44C0920D62}" srcOrd="0" destOrd="0" presId="urn:microsoft.com/office/officeart/2008/layout/AscendingPictureAccentProcess"/>
    <dgm:cxn modelId="{B1DB806D-838E-46CE-9EAD-7BC237EF2ABB}" type="presOf" srcId="{B8923D29-5776-41A6-9CA1-A9637DDE0442}" destId="{B07B0373-7472-43B2-B238-3756B1279EB7}" srcOrd="0" destOrd="0" presId="urn:microsoft.com/office/officeart/2008/layout/AscendingPictureAccentProcess"/>
    <dgm:cxn modelId="{C33D0649-FEFA-41D4-A0BA-68A3362FC81D}" type="presOf" srcId="{8D66FEF0-F399-4075-85FC-6E9D03BFE68A}" destId="{6F28DF53-2E01-4CD6-93D2-F0A245F4CB67}" srcOrd="0" destOrd="0" presId="urn:microsoft.com/office/officeart/2008/layout/AscendingPictureAccentProcess"/>
    <dgm:cxn modelId="{DA903E66-B88A-4880-8BB6-C8323141AB1D}" type="presOf" srcId="{31F52588-1CAC-4359-BCF1-ED3504F9CB5E}" destId="{6542670B-F7BF-49D3-9C84-2BBB2C535B56}" srcOrd="0" destOrd="0" presId="urn:microsoft.com/office/officeart/2008/layout/AscendingPictureAccentProcess"/>
    <dgm:cxn modelId="{094352B8-29F5-4399-A9FC-E27A12D4A6E2}" srcId="{CCF90FF5-02DE-4D05-B3C4-98AD44E0EB68}" destId="{C244BC07-281F-45C9-8F8E-5DE980A2FFCD}" srcOrd="2" destOrd="0" parTransId="{A9D21DB0-D495-4265-BADD-508924A72F7E}" sibTransId="{9E51D09D-5550-4B57-8178-2D2655F3085E}"/>
    <dgm:cxn modelId="{4DD30E3C-0E2A-45A5-BCA4-180CCD88C758}" srcId="{CCF90FF5-02DE-4D05-B3C4-98AD44E0EB68}" destId="{5175E8E6-1C9E-4350-A0A6-59FB7AA7E684}" srcOrd="5" destOrd="0" parTransId="{BFCE51DD-78EA-45BE-B3A8-8C47B4A72866}" sibTransId="{96F0E096-5E21-4BA1-8C8F-DBACCD3F0FA1}"/>
    <dgm:cxn modelId="{4922882F-14CE-440E-88FB-69D37DDEA91E}" srcId="{CCF90FF5-02DE-4D05-B3C4-98AD44E0EB68}" destId="{31F52588-1CAC-4359-BCF1-ED3504F9CB5E}" srcOrd="3" destOrd="0" parTransId="{CD384FED-CA8C-498B-BB19-5EDD8EC474FA}" sibTransId="{8D66FEF0-F399-4075-85FC-6E9D03BFE68A}"/>
    <dgm:cxn modelId="{2BA4FB81-DC7D-4423-8811-072E2B620001}" srcId="{CCF90FF5-02DE-4D05-B3C4-98AD44E0EB68}" destId="{3A4F5739-259B-4CDA-AB2E-F21F7A9B3D57}" srcOrd="0" destOrd="0" parTransId="{7AD307C4-8F21-4CFF-9839-4D8648E2F4D6}" sibTransId="{36F63E5B-E013-48C1-BAA8-29E897E84E4E}"/>
    <dgm:cxn modelId="{44DA2E35-BA22-46D2-A6D3-3CF87DF81372}" type="presOf" srcId="{3A4F5739-259B-4CDA-AB2E-F21F7A9B3D57}" destId="{8C5C8FB2-B613-475D-9D14-CFC3209E2FB3}" srcOrd="0" destOrd="0" presId="urn:microsoft.com/office/officeart/2008/layout/AscendingPictureAccentProcess"/>
    <dgm:cxn modelId="{70A50CE2-6E50-4ABC-A5F8-E58F0792A344}" type="presOf" srcId="{810DBC18-D48B-44DE-9FA2-83E35977F1F9}" destId="{49EFD46F-F58A-4968-A2B7-9CA789E21754}" srcOrd="0" destOrd="0" presId="urn:microsoft.com/office/officeart/2008/layout/AscendingPictureAccentProcess"/>
    <dgm:cxn modelId="{A4567078-F278-4D45-9A79-55E0DBC5ACFF}" type="presParOf" srcId="{8D764300-B4F4-4F31-8CB9-C56D7F003F92}" destId="{52932AD2-742F-4CBF-9B66-7E68413FCA65}" srcOrd="0" destOrd="0" presId="urn:microsoft.com/office/officeart/2008/layout/AscendingPictureAccentProcess"/>
    <dgm:cxn modelId="{05370850-A431-4F97-B67F-E44953D8944C}" type="presParOf" srcId="{8D764300-B4F4-4F31-8CB9-C56D7F003F92}" destId="{38FCAD61-8774-4DD3-8DDB-33F7A7774326}" srcOrd="1" destOrd="0" presId="urn:microsoft.com/office/officeart/2008/layout/AscendingPictureAccentProcess"/>
    <dgm:cxn modelId="{C0F67E32-B1A9-427C-8C36-549D6D06666D}" type="presParOf" srcId="{8D764300-B4F4-4F31-8CB9-C56D7F003F92}" destId="{954055FC-1220-446C-B006-791962A972FA}" srcOrd="2" destOrd="0" presId="urn:microsoft.com/office/officeart/2008/layout/AscendingPictureAccentProcess"/>
    <dgm:cxn modelId="{68BC65CC-B382-4648-8C37-2D31D6DD8624}" type="presParOf" srcId="{8D764300-B4F4-4F31-8CB9-C56D7F003F92}" destId="{BEFE1920-8F7E-4C17-99AA-1C50CDAD37F1}" srcOrd="3" destOrd="0" presId="urn:microsoft.com/office/officeart/2008/layout/AscendingPictureAccentProcess"/>
    <dgm:cxn modelId="{3B5570C4-30F7-43D5-B24A-3892E3E34BFE}" type="presParOf" srcId="{8D764300-B4F4-4F31-8CB9-C56D7F003F92}" destId="{EACD2920-F073-452B-B552-E9DC5DE53030}" srcOrd="4" destOrd="0" presId="urn:microsoft.com/office/officeart/2008/layout/AscendingPictureAccentProcess"/>
    <dgm:cxn modelId="{D6D001E6-6BA3-4F48-9328-8CF6DD4464C4}" type="presParOf" srcId="{8D764300-B4F4-4F31-8CB9-C56D7F003F92}" destId="{D797435B-DC09-4FBF-B5FE-BADCC9E58DDE}" srcOrd="5" destOrd="0" presId="urn:microsoft.com/office/officeart/2008/layout/AscendingPictureAccentProcess"/>
    <dgm:cxn modelId="{D4D264EB-D15F-4045-8F82-F9C023827A5D}" type="presParOf" srcId="{8D764300-B4F4-4F31-8CB9-C56D7F003F92}" destId="{7D66D258-E5EB-48D2-9807-B11B80D36CD9}" srcOrd="6" destOrd="0" presId="urn:microsoft.com/office/officeart/2008/layout/AscendingPictureAccentProcess"/>
    <dgm:cxn modelId="{A351AE9E-1233-4C05-B302-95C0E3DCB9C3}" type="presParOf" srcId="{8D764300-B4F4-4F31-8CB9-C56D7F003F92}" destId="{7D6E8A38-E69D-4D16-B57A-50AB6DE5449C}" srcOrd="7" destOrd="0" presId="urn:microsoft.com/office/officeart/2008/layout/AscendingPictureAccentProcess"/>
    <dgm:cxn modelId="{7F427D5F-AA44-42D0-8B8F-A11A1649B035}" type="presParOf" srcId="{8D764300-B4F4-4F31-8CB9-C56D7F003F92}" destId="{E8D7924D-A7DA-4E5E-A45B-9840DB7C4B26}" srcOrd="8" destOrd="0" presId="urn:microsoft.com/office/officeart/2008/layout/AscendingPictureAccentProcess"/>
    <dgm:cxn modelId="{26958BAB-DC2C-4EDA-8867-AF9855311D74}" type="presParOf" srcId="{8D764300-B4F4-4F31-8CB9-C56D7F003F92}" destId="{795EF40C-BCA0-4C4B-AF4E-90352E9DC544}" srcOrd="9" destOrd="0" presId="urn:microsoft.com/office/officeart/2008/layout/AscendingPictureAccentProcess"/>
    <dgm:cxn modelId="{0B9BFAFD-7DFE-4849-A779-1622FB609DE8}" type="presParOf" srcId="{8D764300-B4F4-4F31-8CB9-C56D7F003F92}" destId="{8A78E8B5-A1C9-4B56-989B-66F90CBA7F75}" srcOrd="10" destOrd="0" presId="urn:microsoft.com/office/officeart/2008/layout/AscendingPictureAccentProcess"/>
    <dgm:cxn modelId="{7A9C7B59-0E16-4CF3-98B4-804CAEBB7642}" type="presParOf" srcId="{8D764300-B4F4-4F31-8CB9-C56D7F003F92}" destId="{B4FBDEE5-891D-4A9F-9A68-ACDB4654340F}" srcOrd="11" destOrd="0" presId="urn:microsoft.com/office/officeart/2008/layout/AscendingPictureAccentProcess"/>
    <dgm:cxn modelId="{7A17DD78-461A-4A00-8C77-0A482B2E73DE}" type="presParOf" srcId="{8D764300-B4F4-4F31-8CB9-C56D7F003F92}" destId="{3C8CC3AB-2D4C-48FD-BFBC-2C17D1797AB0}" srcOrd="12" destOrd="0" presId="urn:microsoft.com/office/officeart/2008/layout/AscendingPictureAccentProcess"/>
    <dgm:cxn modelId="{262C9215-C4D5-4A9C-BAF2-A961398BE01A}" type="presParOf" srcId="{8D764300-B4F4-4F31-8CB9-C56D7F003F92}" destId="{ED05FEFD-41DF-42A3-990F-9C067D96E1ED}" srcOrd="13" destOrd="0" presId="urn:microsoft.com/office/officeart/2008/layout/AscendingPictureAccentProcess"/>
    <dgm:cxn modelId="{8027142A-60A7-477E-93CE-0BBF4DF03B29}" type="presParOf" srcId="{8D764300-B4F4-4F31-8CB9-C56D7F003F92}" destId="{FD061B07-0A24-4988-AD63-BBC32890130C}" srcOrd="14" destOrd="0" presId="urn:microsoft.com/office/officeart/2008/layout/AscendingPictureAccentProcess"/>
    <dgm:cxn modelId="{927F1FF1-DE04-4511-8485-71487FD5D359}" type="presParOf" srcId="{8D764300-B4F4-4F31-8CB9-C56D7F003F92}" destId="{5EC07D3E-1233-4D3A-8F42-7A5CFF654EAE}" srcOrd="15" destOrd="0" presId="urn:microsoft.com/office/officeart/2008/layout/AscendingPictureAccentProcess"/>
    <dgm:cxn modelId="{CD8F5A36-DB60-4C5C-8A51-DCEFDBB8766D}" type="presParOf" srcId="{8D764300-B4F4-4F31-8CB9-C56D7F003F92}" destId="{A5906ACB-2FEA-470A-849B-B3D0EB6CD817}" srcOrd="16" destOrd="0" presId="urn:microsoft.com/office/officeart/2008/layout/AscendingPictureAccentProcess"/>
    <dgm:cxn modelId="{14B1F089-F00C-4208-994C-1A49A34D73EE}" type="presParOf" srcId="{8D764300-B4F4-4F31-8CB9-C56D7F003F92}" destId="{8C5C8FB2-B613-475D-9D14-CFC3209E2FB3}" srcOrd="17" destOrd="0" presId="urn:microsoft.com/office/officeart/2008/layout/AscendingPictureAccentProcess"/>
    <dgm:cxn modelId="{B15490C7-33E2-4557-94F4-4687ED545493}" type="presParOf" srcId="{8D764300-B4F4-4F31-8CB9-C56D7F003F92}" destId="{1D53642F-AB6A-4D25-A2EF-E1A7C8C51CA8}" srcOrd="18" destOrd="0" presId="urn:microsoft.com/office/officeart/2008/layout/AscendingPictureAccentProcess"/>
    <dgm:cxn modelId="{F16CBC9E-0F5B-4E69-A2C6-112DC4205882}" type="presParOf" srcId="{1D53642F-AB6A-4D25-A2EF-E1A7C8C51CA8}" destId="{4A708FD1-5319-4A1A-AD66-D0596DEC7B3F}" srcOrd="0" destOrd="0" presId="urn:microsoft.com/office/officeart/2008/layout/AscendingPictureAccentProcess"/>
    <dgm:cxn modelId="{71731ED6-09B4-4B10-B8D0-C633161401AD}" type="presParOf" srcId="{8D764300-B4F4-4F31-8CB9-C56D7F003F92}" destId="{49EFD46F-F58A-4968-A2B7-9CA789E21754}" srcOrd="19" destOrd="0" presId="urn:microsoft.com/office/officeart/2008/layout/AscendingPictureAccentProcess"/>
    <dgm:cxn modelId="{727F3CE7-C49E-44E4-9FBC-7157C0B9244E}" type="presParOf" srcId="{8D764300-B4F4-4F31-8CB9-C56D7F003F92}" destId="{CE61F5E5-A0DA-480C-8FD9-2F3C6EF61EA2}" srcOrd="20" destOrd="0" presId="urn:microsoft.com/office/officeart/2008/layout/AscendingPictureAccentProcess"/>
    <dgm:cxn modelId="{21BC615A-D82B-4F68-84F4-4F9A3F0E63CA}" type="presParOf" srcId="{CE61F5E5-A0DA-480C-8FD9-2F3C6EF61EA2}" destId="{B07B0373-7472-43B2-B238-3756B1279EB7}" srcOrd="0" destOrd="0" presId="urn:microsoft.com/office/officeart/2008/layout/AscendingPictureAccentProcess"/>
    <dgm:cxn modelId="{3AEDA59E-CACD-42E8-BB03-0BF97D5BAC7A}" type="presParOf" srcId="{8D764300-B4F4-4F31-8CB9-C56D7F003F92}" destId="{C4C8006D-C8F5-40E2-AF31-848F2212D9BE}" srcOrd="21" destOrd="0" presId="urn:microsoft.com/office/officeart/2008/layout/AscendingPictureAccentProcess"/>
    <dgm:cxn modelId="{0130F0A8-6A29-4508-A9DA-0B5D501F6683}" type="presParOf" srcId="{8D764300-B4F4-4F31-8CB9-C56D7F003F92}" destId="{29E8D4B2-7662-4678-9CC9-BEDAC90F90FF}" srcOrd="22" destOrd="0" presId="urn:microsoft.com/office/officeart/2008/layout/AscendingPictureAccentProcess"/>
    <dgm:cxn modelId="{B8B1A6F0-BBBD-4D7C-AD40-27D841B96765}" type="presParOf" srcId="{29E8D4B2-7662-4678-9CC9-BEDAC90F90FF}" destId="{5BFB31C9-0242-493A-A475-E040899F27B7}" srcOrd="0" destOrd="0" presId="urn:microsoft.com/office/officeart/2008/layout/AscendingPictureAccentProcess"/>
    <dgm:cxn modelId="{74D971D3-17A9-49D2-BE60-94B671D3B7DE}" type="presParOf" srcId="{8D764300-B4F4-4F31-8CB9-C56D7F003F92}" destId="{6542670B-F7BF-49D3-9C84-2BBB2C535B56}" srcOrd="23" destOrd="0" presId="urn:microsoft.com/office/officeart/2008/layout/AscendingPictureAccentProcess"/>
    <dgm:cxn modelId="{115F0503-9549-4388-BC28-C17F7E4CB53D}" type="presParOf" srcId="{8D764300-B4F4-4F31-8CB9-C56D7F003F92}" destId="{B1A694DE-558D-4B59-9849-8D2124CB4F73}" srcOrd="24" destOrd="0" presId="urn:microsoft.com/office/officeart/2008/layout/AscendingPictureAccentProcess"/>
    <dgm:cxn modelId="{DDA50E29-71BB-44A0-A5F3-7969A218E076}" type="presParOf" srcId="{B1A694DE-558D-4B59-9849-8D2124CB4F73}" destId="{6F28DF53-2E01-4CD6-93D2-F0A245F4CB67}" srcOrd="0" destOrd="0" presId="urn:microsoft.com/office/officeart/2008/layout/AscendingPictureAccentProcess"/>
    <dgm:cxn modelId="{DBEE29D1-00C0-4A56-AD6A-38D2AC0F18B1}" type="presParOf" srcId="{8D764300-B4F4-4F31-8CB9-C56D7F003F92}" destId="{564B51F4-2CEB-4F50-85E1-ED38CBC25982}" srcOrd="25" destOrd="0" presId="urn:microsoft.com/office/officeart/2008/layout/AscendingPictureAccentProcess"/>
    <dgm:cxn modelId="{A3D64AEF-12AB-43DE-A065-9DB072932EFA}" type="presParOf" srcId="{8D764300-B4F4-4F31-8CB9-C56D7F003F92}" destId="{C0FFC70C-37BB-4278-8BA3-FE5DB42A9357}" srcOrd="26" destOrd="0" presId="urn:microsoft.com/office/officeart/2008/layout/AscendingPictureAccentProcess"/>
    <dgm:cxn modelId="{CF00DACA-9F8D-46C8-8124-BC6C7F498E9E}" type="presParOf" srcId="{C0FFC70C-37BB-4278-8BA3-FE5DB42A9357}" destId="{10FF73C7-C8E4-44DD-A026-3FEF73CCCAEF}" srcOrd="0" destOrd="0" presId="urn:microsoft.com/office/officeart/2008/layout/AscendingPictureAccentProcess"/>
    <dgm:cxn modelId="{58300BFD-808B-4750-8726-500EB38E4383}" type="presParOf" srcId="{8D764300-B4F4-4F31-8CB9-C56D7F003F92}" destId="{68BC9CB5-E931-4FCC-AB6F-6D44C0920D62}" srcOrd="27" destOrd="0" presId="urn:microsoft.com/office/officeart/2008/layout/AscendingPictureAccentProcess"/>
    <dgm:cxn modelId="{7BB3A7AE-B8F2-4AA1-9677-E0DCB6C262FD}" type="presParOf" srcId="{8D764300-B4F4-4F31-8CB9-C56D7F003F92}" destId="{3F000121-3F5B-42AA-96CD-BC0ABCE37B8D}" srcOrd="28" destOrd="0" presId="urn:microsoft.com/office/officeart/2008/layout/AscendingPictureAccentProcess"/>
    <dgm:cxn modelId="{7595669F-EA4F-493E-B446-628A2EA73D9F}" type="presParOf" srcId="{3F000121-3F5B-42AA-96CD-BC0ABCE37B8D}" destId="{72A37A2E-055B-43C9-BA7A-ADEC11C3A2EA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F4A30-739C-4D7B-8E60-B1820A5FF44D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4DC637F-3C0E-4E93-8939-A469545A28E4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教学管理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25AD6FD2-A9E7-400C-990D-F3912BB8CB56}" type="parTrans" cxnId="{46A2A809-3D96-4991-8F6E-DAD6F3CF201A}">
      <dgm:prSet/>
      <dgm:spPr>
        <a:ln w="38100"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zh-CN" altLang="en-US" sz="2400"/>
        </a:p>
      </dgm:t>
    </dgm:pt>
    <dgm:pt modelId="{E786A091-5BFB-42C7-8E78-A267C20F04F1}" type="sibTrans" cxnId="{46A2A809-3D96-4991-8F6E-DAD6F3CF201A}">
      <dgm:prSet/>
      <dgm:spPr/>
      <dgm:t>
        <a:bodyPr/>
        <a:lstStyle/>
        <a:p>
          <a:endParaRPr lang="zh-CN" altLang="en-US" sz="2400"/>
        </a:p>
      </dgm:t>
    </dgm:pt>
    <dgm:pt modelId="{524291AB-E7BB-42D9-B7D3-EE9D59FE9A7D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教务管理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868034FC-BE14-43FA-9AE0-BC2D8C563ECA}" type="parTrans" cxnId="{CC5F6EEC-EFB7-4E2A-A705-56ACD1236E00}">
      <dgm:prSet/>
      <dgm:spPr>
        <a:ln w="38100"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zh-CN" altLang="en-US" sz="2400"/>
        </a:p>
      </dgm:t>
    </dgm:pt>
    <dgm:pt modelId="{834ECBA3-94D8-402C-8B81-061EADDBFF6E}" type="sibTrans" cxnId="{CC5F6EEC-EFB7-4E2A-A705-56ACD1236E00}">
      <dgm:prSet/>
      <dgm:spPr/>
      <dgm:t>
        <a:bodyPr/>
        <a:lstStyle/>
        <a:p>
          <a:endParaRPr lang="zh-CN" altLang="en-US" sz="2400"/>
        </a:p>
      </dgm:t>
    </dgm:pt>
    <dgm:pt modelId="{C0E9C37A-C569-46BC-BE8E-D0019FDA1DF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数据统计</a:t>
          </a:r>
          <a:endParaRPr lang="zh-CN" alt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4BCB54E2-46EC-45B9-9373-BFF92AB01C79}" type="par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67D5364F-2D73-40AB-87EF-DFB59BA7C37D}" type="sib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A1154963-A6DA-4E96-8EB2-E65A2967414F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运营支持</a:t>
          </a:r>
          <a:endParaRPr lang="zh-CN" altLang="en-US" sz="3200" dirty="0"/>
        </a:p>
      </dgm:t>
    </dgm:pt>
    <dgm:pt modelId="{1269A6D1-9576-4710-9FA2-9CFB8B0B3A70}" type="sibTrans" cxnId="{1DD25E6E-CCE6-427D-BAED-7764B23EEEE9}">
      <dgm:prSet/>
      <dgm:spPr/>
      <dgm:t>
        <a:bodyPr/>
        <a:lstStyle/>
        <a:p>
          <a:endParaRPr lang="zh-CN" altLang="en-US" sz="2400"/>
        </a:p>
      </dgm:t>
    </dgm:pt>
    <dgm:pt modelId="{C873AF4E-895E-49DE-B6FA-A6E6009C55B6}" type="parTrans" cxnId="{1DD25E6E-CCE6-427D-BAED-7764B23EEEE9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38100"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zh-CN" altLang="en-US" sz="2400"/>
        </a:p>
      </dgm:t>
    </dgm:pt>
    <dgm:pt modelId="{E0003347-B769-4471-99CB-0AD7FB0D9D2F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机构会员</a:t>
          </a:r>
          <a:endParaRPr lang="zh-CN" alt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1AE1198E-3E10-41E1-A4B4-601E535FC051}" type="par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54658228-0882-4F81-85DC-8CAFD6E9BD68}" type="sib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3461C22E-FB50-4A85-98B7-E4F5CE2036A7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课程分销</a:t>
          </a:r>
          <a:endParaRPr lang="zh-CN" alt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665A8F92-3555-40A9-A236-E02ED31883C8}" type="parTrans" cxnId="{A012DC63-5BA3-48B6-9811-B412601EAAF2}">
      <dgm:prSet/>
      <dgm:spPr/>
      <dgm:t>
        <a:bodyPr/>
        <a:lstStyle/>
        <a:p>
          <a:endParaRPr lang="zh-CN" altLang="en-US" sz="2400"/>
        </a:p>
      </dgm:t>
    </dgm:pt>
    <dgm:pt modelId="{E7CED9CA-EB1C-4816-A590-327AF6F41EBE}" type="sibTrans" cxnId="{A012DC63-5BA3-48B6-9811-B412601EAAF2}">
      <dgm:prSet/>
      <dgm:spPr/>
      <dgm:t>
        <a:bodyPr/>
        <a:lstStyle/>
        <a:p>
          <a:endParaRPr lang="zh-CN" altLang="en-US" sz="2400"/>
        </a:p>
      </dgm:t>
    </dgm:pt>
    <dgm:pt modelId="{3D3FBFA6-815F-4E8F-835B-B0512AB3370E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财务结算</a:t>
          </a:r>
          <a:endParaRPr lang="zh-CN" alt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DFAB778F-FA34-4D33-8A04-D2E84D86C569}" type="parTrans" cxnId="{FE377018-607F-4574-B50E-29E72C53F84B}">
      <dgm:prSet/>
      <dgm:spPr/>
      <dgm:t>
        <a:bodyPr/>
        <a:lstStyle/>
        <a:p>
          <a:endParaRPr lang="zh-CN" altLang="en-US"/>
        </a:p>
      </dgm:t>
    </dgm:pt>
    <dgm:pt modelId="{7D32A131-466E-4968-AE70-81934D9F58F6}" type="sibTrans" cxnId="{FE377018-607F-4574-B50E-29E72C53F84B}">
      <dgm:prSet/>
      <dgm:spPr/>
      <dgm:t>
        <a:bodyPr/>
        <a:lstStyle/>
        <a:p>
          <a:endParaRPr lang="zh-CN" altLang="en-US"/>
        </a:p>
      </dgm:t>
    </dgm:pt>
    <dgm:pt modelId="{341550A6-2529-4412-903F-7215D604DD2C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一对一排课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216E85-F8DA-488D-8394-5C158BFC3D90}" type="par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BD23AAAA-CE49-42ED-B31D-FB8BE821B838}" type="sib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710B54AE-DB4D-4134-8B35-0A7281B9E090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特色课程标签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C1430610-19B4-4208-9181-5B71D754032F}" type="par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2AB6C85-8298-4919-B829-5205FDD9BE27}" type="sib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D6B72EC-6263-4FDF-B7C3-D18ABA0B31DE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助教系统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D643F7F7-3109-459C-B059-F164B4205D0C}" type="par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0AD70F97-2B16-4E0A-9CB9-CF017403CC55}" type="sib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EBFF3F80-EDFE-4E04-A091-45DB9DC240A5}">
      <dgm:prSet custT="1"/>
      <dgm:spPr/>
      <dgm:t>
        <a:bodyPr/>
        <a:lstStyle/>
        <a:p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356155C4-EB60-4F22-A64C-97166AE776CB}" type="par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AF0C0191-8D4E-42A9-AD27-60A0A4D57B13}" type="sib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2490B6CD-0437-4AC3-B660-864FC42EA728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课件共享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8A46863D-9A3A-47EE-88AA-BBEA072D25BA}" type="parTrans" cxnId="{044465F6-CB18-4188-BE57-6F74B0E82531}">
      <dgm:prSet/>
      <dgm:spPr/>
      <dgm:t>
        <a:bodyPr/>
        <a:lstStyle/>
        <a:p>
          <a:endParaRPr lang="zh-CN" altLang="en-US"/>
        </a:p>
      </dgm:t>
    </dgm:pt>
    <dgm:pt modelId="{79C92D5E-B3C3-4A8E-8575-A098EC925DC2}" type="sibTrans" cxnId="{044465F6-CB18-4188-BE57-6F74B0E82531}">
      <dgm:prSet/>
      <dgm:spPr/>
      <dgm:t>
        <a:bodyPr/>
        <a:lstStyle/>
        <a:p>
          <a:endParaRPr lang="zh-CN" altLang="en-US"/>
        </a:p>
      </dgm:t>
    </dgm:pt>
    <dgm:pt modelId="{4B56333E-C117-4B44-85AC-A974D202F03F}">
      <dgm:prSet custT="1"/>
      <dgm:spPr/>
      <dgm:t>
        <a:bodyPr/>
        <a:lstStyle/>
        <a:p>
          <a:endParaRPr lang="en-US" altLang="zh-CN" sz="2800" dirty="0" smtClean="0">
            <a:latin typeface="+mn-ea"/>
            <a:ea typeface="+mn-ea"/>
          </a:endParaRPr>
        </a:p>
      </dgm:t>
    </dgm:pt>
    <dgm:pt modelId="{7F03500E-D735-4B98-895F-BE1997BCB7E9}" type="parTrans" cxnId="{45B9D257-4C7C-4044-AF1A-E2CA514788A2}">
      <dgm:prSet/>
      <dgm:spPr/>
      <dgm:t>
        <a:bodyPr/>
        <a:lstStyle/>
        <a:p>
          <a:endParaRPr lang="zh-CN" altLang="en-US"/>
        </a:p>
      </dgm:t>
    </dgm:pt>
    <dgm:pt modelId="{780612E4-7D7F-461B-ABA7-D1D4B345ED5E}" type="sibTrans" cxnId="{45B9D257-4C7C-4044-AF1A-E2CA514788A2}">
      <dgm:prSet/>
      <dgm:spPr/>
      <dgm:t>
        <a:bodyPr/>
        <a:lstStyle/>
        <a:p>
          <a:endParaRPr lang="zh-CN" altLang="en-US"/>
        </a:p>
      </dgm:t>
    </dgm:pt>
    <dgm:pt modelId="{C7190A89-E21C-4F48-9754-9C03ACF66CA9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教师时间管理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FB3513BE-7307-4B68-87E1-FF019D10BAEA}" type="parTrans" cxnId="{27AFEF20-F1C4-4733-A506-C4C8CBC76EE2}">
      <dgm:prSet/>
      <dgm:spPr/>
      <dgm:t>
        <a:bodyPr/>
        <a:lstStyle/>
        <a:p>
          <a:endParaRPr lang="zh-CN" altLang="en-US"/>
        </a:p>
      </dgm:t>
    </dgm:pt>
    <dgm:pt modelId="{46D65DFD-4A83-471E-9E32-38A3560177DB}" type="sibTrans" cxnId="{27AFEF20-F1C4-4733-A506-C4C8CBC76EE2}">
      <dgm:prSet/>
      <dgm:spPr/>
      <dgm:t>
        <a:bodyPr/>
        <a:lstStyle/>
        <a:p>
          <a:endParaRPr lang="zh-CN" altLang="en-US"/>
        </a:p>
      </dgm:t>
    </dgm:pt>
    <dgm:pt modelId="{9CDCAAEC-FC77-480F-B7F1-022C5830E430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教室管理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A13F8E99-8903-4C18-A006-A900935D6027}" type="par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2980260B-A10E-453E-A18B-BA3F83CF3DE6}" type="sib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10572166-2DEB-4576-B7C4-0895602C748E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咨询师功能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46B622-72D3-4063-96FB-053B31FEFD3C}" type="par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8C932925-E922-4E2A-AF23-2CE9A7866D83}" type="sib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EAC1595A-ACB5-470E-9BED-871990374791}" type="pres">
      <dgm:prSet presAssocID="{FA1F4A30-739C-4D7B-8E60-B1820A5FF44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DBFFF-EA33-4288-A5AF-357E87DFE09A}" type="pres">
      <dgm:prSet presAssocID="{FA1F4A30-739C-4D7B-8E60-B1820A5FF44D}" presName="cycle" presStyleCnt="0"/>
      <dgm:spPr/>
    </dgm:pt>
    <dgm:pt modelId="{80D741A4-5549-4158-95CA-A96C49D7DDC1}" type="pres">
      <dgm:prSet presAssocID="{FA1F4A30-739C-4D7B-8E60-B1820A5FF44D}" presName="centerShape" presStyleCnt="0"/>
      <dgm:spPr/>
    </dgm:pt>
    <dgm:pt modelId="{02FBAF94-E603-4829-AA2C-14467843942C}" type="pres">
      <dgm:prSet presAssocID="{FA1F4A30-739C-4D7B-8E60-B1820A5FF44D}" presName="connSite" presStyleLbl="node1" presStyleIdx="0" presStyleCnt="4"/>
      <dgm:spPr/>
    </dgm:pt>
    <dgm:pt modelId="{33602FC9-F945-4BDE-8730-394A2CB494CF}" type="pres">
      <dgm:prSet presAssocID="{FA1F4A30-739C-4D7B-8E60-B1820A5FF44D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E9C424F-9BC1-47B7-BDFF-228515BECC17}" type="pres">
      <dgm:prSet presAssocID="{C873AF4E-895E-49DE-B6FA-A6E6009C55B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AF4DD72B-0174-4621-8AB7-D5C02C1BBE20}" type="pres">
      <dgm:prSet presAssocID="{A1154963-A6DA-4E96-8EB2-E65A2967414F}" presName="node" presStyleCnt="0"/>
      <dgm:spPr/>
    </dgm:pt>
    <dgm:pt modelId="{CBBBA70B-CB2C-42BD-B841-D4EA736E1A90}" type="pres">
      <dgm:prSet presAssocID="{A1154963-A6DA-4E96-8EB2-E65A2967414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D2EB8-3BB5-4508-9B4C-198073769A35}" type="pres">
      <dgm:prSet presAssocID="{A1154963-A6DA-4E96-8EB2-E65A2967414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D7647-3D4F-4AA3-9F3D-06F2C1938A8F}" type="pres">
      <dgm:prSet presAssocID="{25AD6FD2-A9E7-400C-990D-F3912BB8CB56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A72EA8D-4970-4780-87FC-00C112256CEB}" type="pres">
      <dgm:prSet presAssocID="{54DC637F-3C0E-4E93-8939-A469545A28E4}" presName="node" presStyleCnt="0"/>
      <dgm:spPr/>
    </dgm:pt>
    <dgm:pt modelId="{ED14F81D-53A2-4D41-9C49-61EA6CFE1A5D}" type="pres">
      <dgm:prSet presAssocID="{54DC637F-3C0E-4E93-8939-A469545A28E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8F6EE4-7B0B-4046-88AA-941E5E65CD41}" type="pres">
      <dgm:prSet presAssocID="{54DC637F-3C0E-4E93-8939-A469545A28E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06003-C2A0-446D-BE1C-8069EA1C802F}" type="pres">
      <dgm:prSet presAssocID="{868034FC-BE14-43FA-9AE0-BC2D8C563ECA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9C69B986-C0EB-48F2-B605-129CB7A63E99}" type="pres">
      <dgm:prSet presAssocID="{524291AB-E7BB-42D9-B7D3-EE9D59FE9A7D}" presName="node" presStyleCnt="0"/>
      <dgm:spPr/>
    </dgm:pt>
    <dgm:pt modelId="{37725A2E-3669-4E5F-9B37-8EEF05B0CDD6}" type="pres">
      <dgm:prSet presAssocID="{524291AB-E7BB-42D9-B7D3-EE9D59FE9A7D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22D6BE-EF97-4F68-AC4B-8CD8223B6E9A}" type="pres">
      <dgm:prSet presAssocID="{524291AB-E7BB-42D9-B7D3-EE9D59FE9A7D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86BDFF-42B9-4B76-8447-15FAC9C12582}" type="presOf" srcId="{3461C22E-FB50-4A85-98B7-E4F5CE2036A7}" destId="{87ED2EB8-3BB5-4508-9B4C-198073769A35}" srcOrd="0" destOrd="2" presId="urn:microsoft.com/office/officeart/2005/8/layout/radial2"/>
    <dgm:cxn modelId="{E5E89D4A-477B-40E3-B08D-E13622658394}" srcId="{54DC637F-3C0E-4E93-8939-A469545A28E4}" destId="{341550A6-2529-4412-903F-7215D604DD2C}" srcOrd="0" destOrd="0" parTransId="{19216E85-F8DA-488D-8394-5C158BFC3D90}" sibTransId="{BD23AAAA-CE49-42ED-B31D-FB8BE821B838}"/>
    <dgm:cxn modelId="{01193092-8081-4964-B85E-D7EAB53F9539}" type="presOf" srcId="{C0E9C37A-C569-46BC-BE8E-D0019FDA1DFA}" destId="{87ED2EB8-3BB5-4508-9B4C-198073769A35}" srcOrd="0" destOrd="0" presId="urn:microsoft.com/office/officeart/2005/8/layout/radial2"/>
    <dgm:cxn modelId="{1DD25E6E-CCE6-427D-BAED-7764B23EEEE9}" srcId="{FA1F4A30-739C-4D7B-8E60-B1820A5FF44D}" destId="{A1154963-A6DA-4E96-8EB2-E65A2967414F}" srcOrd="0" destOrd="0" parTransId="{C873AF4E-895E-49DE-B6FA-A6E6009C55B6}" sibTransId="{1269A6D1-9576-4710-9FA2-9CFB8B0B3A70}"/>
    <dgm:cxn modelId="{B83A0C4B-D842-4E06-82EA-D6826D973AAF}" srcId="{524291AB-E7BB-42D9-B7D3-EE9D59FE9A7D}" destId="{9CDCAAEC-FC77-480F-B7F1-022C5830E430}" srcOrd="2" destOrd="0" parTransId="{A13F8E99-8903-4C18-A006-A900935D6027}" sibTransId="{2980260B-A10E-453E-A18B-BA3F83CF3DE6}"/>
    <dgm:cxn modelId="{A012DC63-5BA3-48B6-9811-B412601EAAF2}" srcId="{A1154963-A6DA-4E96-8EB2-E65A2967414F}" destId="{3461C22E-FB50-4A85-98B7-E4F5CE2036A7}" srcOrd="2" destOrd="0" parTransId="{665A8F92-3555-40A9-A236-E02ED31883C8}" sibTransId="{E7CED9CA-EB1C-4816-A590-327AF6F41EBE}"/>
    <dgm:cxn modelId="{5A44DD46-7D8B-4E37-AF63-5F831DA17194}" srcId="{524291AB-E7BB-42D9-B7D3-EE9D59FE9A7D}" destId="{10572166-2DEB-4576-B7C4-0895602C748E}" srcOrd="3" destOrd="0" parTransId="{1946B622-72D3-4063-96FB-053B31FEFD3C}" sibTransId="{8C932925-E922-4E2A-AF23-2CE9A7866D83}"/>
    <dgm:cxn modelId="{FE6FF83E-E5E1-42D6-A360-A26145CD6EE0}" type="presOf" srcId="{9CDCAAEC-FC77-480F-B7F1-022C5830E430}" destId="{6C22D6BE-EF97-4F68-AC4B-8CD8223B6E9A}" srcOrd="0" destOrd="2" presId="urn:microsoft.com/office/officeart/2005/8/layout/radial2"/>
    <dgm:cxn modelId="{B058ADD6-5358-491F-8B25-AC36BEED446A}" type="presOf" srcId="{2490B6CD-0437-4AC3-B660-864FC42EA728}" destId="{E98F6EE4-7B0B-4046-88AA-941E5E65CD41}" srcOrd="0" destOrd="3" presId="urn:microsoft.com/office/officeart/2005/8/layout/radial2"/>
    <dgm:cxn modelId="{DC7936C7-1DC6-46E3-95D1-786EB7BF760C}" type="presOf" srcId="{C873AF4E-895E-49DE-B6FA-A6E6009C55B6}" destId="{6E9C424F-9BC1-47B7-BDFF-228515BECC17}" srcOrd="0" destOrd="0" presId="urn:microsoft.com/office/officeart/2005/8/layout/radial2"/>
    <dgm:cxn modelId="{C7698AC8-9625-4741-B90F-4589A4EA5B74}" type="presOf" srcId="{A1154963-A6DA-4E96-8EB2-E65A2967414F}" destId="{CBBBA70B-CB2C-42BD-B841-D4EA736E1A90}" srcOrd="0" destOrd="0" presId="urn:microsoft.com/office/officeart/2005/8/layout/radial2"/>
    <dgm:cxn modelId="{27AFEF20-F1C4-4733-A506-C4C8CBC76EE2}" srcId="{524291AB-E7BB-42D9-B7D3-EE9D59FE9A7D}" destId="{C7190A89-E21C-4F48-9754-9C03ACF66CA9}" srcOrd="1" destOrd="0" parTransId="{FB3513BE-7307-4B68-87E1-FF019D10BAEA}" sibTransId="{46D65DFD-4A83-471E-9E32-38A3560177DB}"/>
    <dgm:cxn modelId="{6EBB92E9-88D5-4788-8015-6A7CF1F8E84D}" type="presOf" srcId="{3D3FBFA6-815F-4E8F-835B-B0512AB3370E}" destId="{87ED2EB8-3BB5-4508-9B4C-198073769A35}" srcOrd="0" destOrd="3" presId="urn:microsoft.com/office/officeart/2005/8/layout/radial2"/>
    <dgm:cxn modelId="{410ABC99-1224-4B4D-B794-FC2D0254B45E}" type="presOf" srcId="{4B56333E-C117-4B44-85AC-A974D202F03F}" destId="{6C22D6BE-EF97-4F68-AC4B-8CD8223B6E9A}" srcOrd="0" destOrd="4" presId="urn:microsoft.com/office/officeart/2005/8/layout/radial2"/>
    <dgm:cxn modelId="{DE43803B-C468-4086-B7DC-1E4F94677E9E}" type="presOf" srcId="{524291AB-E7BB-42D9-B7D3-EE9D59FE9A7D}" destId="{37725A2E-3669-4E5F-9B37-8EEF05B0CDD6}" srcOrd="0" destOrd="0" presId="urn:microsoft.com/office/officeart/2005/8/layout/radial2"/>
    <dgm:cxn modelId="{43ECCC5D-2241-4E15-8279-0FD9CC12D3DB}" type="presOf" srcId="{25AD6FD2-A9E7-400C-990D-F3912BB8CB56}" destId="{426D7647-3D4F-4AA3-9F3D-06F2C1938A8F}" srcOrd="0" destOrd="0" presId="urn:microsoft.com/office/officeart/2005/8/layout/radial2"/>
    <dgm:cxn modelId="{45B9D257-4C7C-4044-AF1A-E2CA514788A2}" srcId="{524291AB-E7BB-42D9-B7D3-EE9D59FE9A7D}" destId="{4B56333E-C117-4B44-85AC-A974D202F03F}" srcOrd="4" destOrd="0" parTransId="{7F03500E-D735-4B98-895F-BE1997BCB7E9}" sibTransId="{780612E4-7D7F-461B-ABA7-D1D4B345ED5E}"/>
    <dgm:cxn modelId="{CC5F6EEC-EFB7-4E2A-A705-56ACD1236E00}" srcId="{FA1F4A30-739C-4D7B-8E60-B1820A5FF44D}" destId="{524291AB-E7BB-42D9-B7D3-EE9D59FE9A7D}" srcOrd="2" destOrd="0" parTransId="{868034FC-BE14-43FA-9AE0-BC2D8C563ECA}" sibTransId="{834ECBA3-94D8-402C-8B81-061EADDBFF6E}"/>
    <dgm:cxn modelId="{56D87064-9806-4842-92C5-53C7B34927CC}" type="presOf" srcId="{868034FC-BE14-43FA-9AE0-BC2D8C563ECA}" destId="{46606003-C2A0-446D-BE1C-8069EA1C802F}" srcOrd="0" destOrd="0" presId="urn:microsoft.com/office/officeart/2005/8/layout/radial2"/>
    <dgm:cxn modelId="{63148AA5-1FAE-401D-B562-D8AFDF9E3DBF}" type="presOf" srcId="{10572166-2DEB-4576-B7C4-0895602C748E}" destId="{6C22D6BE-EF97-4F68-AC4B-8CD8223B6E9A}" srcOrd="0" destOrd="3" presId="urn:microsoft.com/office/officeart/2005/8/layout/radial2"/>
    <dgm:cxn modelId="{AE716E95-56DC-4A7F-A449-ADBBBA5F680A}" srcId="{A1154963-A6DA-4E96-8EB2-E65A2967414F}" destId="{E0003347-B769-4471-99CB-0AD7FB0D9D2F}" srcOrd="1" destOrd="0" parTransId="{1AE1198E-3E10-41E1-A4B4-601E535FC051}" sibTransId="{54658228-0882-4F81-85DC-8CAFD6E9BD68}"/>
    <dgm:cxn modelId="{A6533AAF-8C69-42C3-A0E7-5F10A262C7FA}" type="presOf" srcId="{54DC637F-3C0E-4E93-8939-A469545A28E4}" destId="{ED14F81D-53A2-4D41-9C49-61EA6CFE1A5D}" srcOrd="0" destOrd="0" presId="urn:microsoft.com/office/officeart/2005/8/layout/radial2"/>
    <dgm:cxn modelId="{7055AB04-794B-4E72-B263-620AB0997257}" type="presOf" srcId="{0D6B72EC-6263-4FDF-B7C3-D18ABA0B31DE}" destId="{E98F6EE4-7B0B-4046-88AA-941E5E65CD41}" srcOrd="0" destOrd="2" presId="urn:microsoft.com/office/officeart/2005/8/layout/radial2"/>
    <dgm:cxn modelId="{044465F6-CB18-4188-BE57-6F74B0E82531}" srcId="{54DC637F-3C0E-4E93-8939-A469545A28E4}" destId="{2490B6CD-0437-4AC3-B660-864FC42EA728}" srcOrd="3" destOrd="0" parTransId="{8A46863D-9A3A-47EE-88AA-BBEA072D25BA}" sibTransId="{79C92D5E-B3C3-4A8E-8575-A098EC925DC2}"/>
    <dgm:cxn modelId="{546ABF01-F89C-41AC-B07C-F7B18E271152}" type="presOf" srcId="{EBFF3F80-EDFE-4E04-A091-45DB9DC240A5}" destId="{6C22D6BE-EF97-4F68-AC4B-8CD8223B6E9A}" srcOrd="0" destOrd="0" presId="urn:microsoft.com/office/officeart/2005/8/layout/radial2"/>
    <dgm:cxn modelId="{6DECB50F-C504-4729-98A9-4974F4EA93CB}" srcId="{54DC637F-3C0E-4E93-8939-A469545A28E4}" destId="{0D6B72EC-6263-4FDF-B7C3-D18ABA0B31DE}" srcOrd="2" destOrd="0" parTransId="{D643F7F7-3109-459C-B059-F164B4205D0C}" sibTransId="{0AD70F97-2B16-4E0A-9CB9-CF017403CC55}"/>
    <dgm:cxn modelId="{D657BC6B-EF88-4806-8A70-512648429E69}" type="presOf" srcId="{C7190A89-E21C-4F48-9754-9C03ACF66CA9}" destId="{6C22D6BE-EF97-4F68-AC4B-8CD8223B6E9A}" srcOrd="0" destOrd="1" presId="urn:microsoft.com/office/officeart/2005/8/layout/radial2"/>
    <dgm:cxn modelId="{6DCBC8DE-5AFE-4E73-A936-595447EE4FB5}" type="presOf" srcId="{710B54AE-DB4D-4134-8B35-0A7281B9E090}" destId="{E98F6EE4-7B0B-4046-88AA-941E5E65CD41}" srcOrd="0" destOrd="1" presId="urn:microsoft.com/office/officeart/2005/8/layout/radial2"/>
    <dgm:cxn modelId="{5971F003-D78C-41A6-B732-D927B6866381}" srcId="{524291AB-E7BB-42D9-B7D3-EE9D59FE9A7D}" destId="{EBFF3F80-EDFE-4E04-A091-45DB9DC240A5}" srcOrd="0" destOrd="0" parTransId="{356155C4-EB60-4F22-A64C-97166AE776CB}" sibTransId="{AF0C0191-8D4E-42A9-AD27-60A0A4D57B13}"/>
    <dgm:cxn modelId="{46A2A809-3D96-4991-8F6E-DAD6F3CF201A}" srcId="{FA1F4A30-739C-4D7B-8E60-B1820A5FF44D}" destId="{54DC637F-3C0E-4E93-8939-A469545A28E4}" srcOrd="1" destOrd="0" parTransId="{25AD6FD2-A9E7-400C-990D-F3912BB8CB56}" sibTransId="{E786A091-5BFB-42C7-8E78-A267C20F04F1}"/>
    <dgm:cxn modelId="{67712B8A-EB16-4560-9720-BEDE20C5234F}" type="presOf" srcId="{341550A6-2529-4412-903F-7215D604DD2C}" destId="{E98F6EE4-7B0B-4046-88AA-941E5E65CD41}" srcOrd="0" destOrd="0" presId="urn:microsoft.com/office/officeart/2005/8/layout/radial2"/>
    <dgm:cxn modelId="{9BD53057-15DB-4B4F-A950-ADEE632BB0F0}" type="presOf" srcId="{E0003347-B769-4471-99CB-0AD7FB0D9D2F}" destId="{87ED2EB8-3BB5-4508-9B4C-198073769A35}" srcOrd="0" destOrd="1" presId="urn:microsoft.com/office/officeart/2005/8/layout/radial2"/>
    <dgm:cxn modelId="{A68B452F-4E87-4A19-A559-30442576E9F6}" srcId="{A1154963-A6DA-4E96-8EB2-E65A2967414F}" destId="{C0E9C37A-C569-46BC-BE8E-D0019FDA1DFA}" srcOrd="0" destOrd="0" parTransId="{4BCB54E2-46EC-45B9-9373-BFF92AB01C79}" sibTransId="{67D5364F-2D73-40AB-87EF-DFB59BA7C37D}"/>
    <dgm:cxn modelId="{72597A52-DF89-4240-9CF0-D95CE3558EE6}" type="presOf" srcId="{FA1F4A30-739C-4D7B-8E60-B1820A5FF44D}" destId="{EAC1595A-ACB5-470E-9BED-871990374791}" srcOrd="0" destOrd="0" presId="urn:microsoft.com/office/officeart/2005/8/layout/radial2"/>
    <dgm:cxn modelId="{A0576870-2D20-46AD-8432-DA96236E9545}" srcId="{54DC637F-3C0E-4E93-8939-A469545A28E4}" destId="{710B54AE-DB4D-4134-8B35-0A7281B9E090}" srcOrd="1" destOrd="0" parTransId="{C1430610-19B4-4208-9181-5B71D754032F}" sibTransId="{02AB6C85-8298-4919-B829-5205FDD9BE27}"/>
    <dgm:cxn modelId="{FE377018-607F-4574-B50E-29E72C53F84B}" srcId="{A1154963-A6DA-4E96-8EB2-E65A2967414F}" destId="{3D3FBFA6-815F-4E8F-835B-B0512AB3370E}" srcOrd="3" destOrd="0" parTransId="{DFAB778F-FA34-4D33-8A04-D2E84D86C569}" sibTransId="{7D32A131-466E-4968-AE70-81934D9F58F6}"/>
    <dgm:cxn modelId="{68E28300-34A0-40D8-95B8-AFB8F3858FC8}" type="presParOf" srcId="{EAC1595A-ACB5-470E-9BED-871990374791}" destId="{729DBFFF-EA33-4288-A5AF-357E87DFE09A}" srcOrd="0" destOrd="0" presId="urn:microsoft.com/office/officeart/2005/8/layout/radial2"/>
    <dgm:cxn modelId="{FEC460BB-388B-4862-B04A-98036FD9D30B}" type="presParOf" srcId="{729DBFFF-EA33-4288-A5AF-357E87DFE09A}" destId="{80D741A4-5549-4158-95CA-A96C49D7DDC1}" srcOrd="0" destOrd="0" presId="urn:microsoft.com/office/officeart/2005/8/layout/radial2"/>
    <dgm:cxn modelId="{80819BDD-7763-4C9B-8BDD-B2A6A8835B77}" type="presParOf" srcId="{80D741A4-5549-4158-95CA-A96C49D7DDC1}" destId="{02FBAF94-E603-4829-AA2C-14467843942C}" srcOrd="0" destOrd="0" presId="urn:microsoft.com/office/officeart/2005/8/layout/radial2"/>
    <dgm:cxn modelId="{1989682A-495B-42F6-9F56-71C7B1B1C246}" type="presParOf" srcId="{80D741A4-5549-4158-95CA-A96C49D7DDC1}" destId="{33602FC9-F945-4BDE-8730-394A2CB494CF}" srcOrd="1" destOrd="0" presId="urn:microsoft.com/office/officeart/2005/8/layout/radial2"/>
    <dgm:cxn modelId="{03C5FF03-C1BF-4C6F-97F9-4A20656A388E}" type="presParOf" srcId="{729DBFFF-EA33-4288-A5AF-357E87DFE09A}" destId="{6E9C424F-9BC1-47B7-BDFF-228515BECC17}" srcOrd="1" destOrd="0" presId="urn:microsoft.com/office/officeart/2005/8/layout/radial2"/>
    <dgm:cxn modelId="{BCAAFE74-C945-461B-BD1E-0170A511E4FC}" type="presParOf" srcId="{729DBFFF-EA33-4288-A5AF-357E87DFE09A}" destId="{AF4DD72B-0174-4621-8AB7-D5C02C1BBE20}" srcOrd="2" destOrd="0" presId="urn:microsoft.com/office/officeart/2005/8/layout/radial2"/>
    <dgm:cxn modelId="{5148B14C-30C3-4323-903F-2E1424FA604B}" type="presParOf" srcId="{AF4DD72B-0174-4621-8AB7-D5C02C1BBE20}" destId="{CBBBA70B-CB2C-42BD-B841-D4EA736E1A90}" srcOrd="0" destOrd="0" presId="urn:microsoft.com/office/officeart/2005/8/layout/radial2"/>
    <dgm:cxn modelId="{303505E6-2FA1-4F22-BC2E-64A45C395570}" type="presParOf" srcId="{AF4DD72B-0174-4621-8AB7-D5C02C1BBE20}" destId="{87ED2EB8-3BB5-4508-9B4C-198073769A35}" srcOrd="1" destOrd="0" presId="urn:microsoft.com/office/officeart/2005/8/layout/radial2"/>
    <dgm:cxn modelId="{C72B8376-57EA-458B-9D5C-B9D8C929BDB9}" type="presParOf" srcId="{729DBFFF-EA33-4288-A5AF-357E87DFE09A}" destId="{426D7647-3D4F-4AA3-9F3D-06F2C1938A8F}" srcOrd="3" destOrd="0" presId="urn:microsoft.com/office/officeart/2005/8/layout/radial2"/>
    <dgm:cxn modelId="{2225A0EA-2DF3-41E0-8091-9DDF4DDA35B3}" type="presParOf" srcId="{729DBFFF-EA33-4288-A5AF-357E87DFE09A}" destId="{FA72EA8D-4970-4780-87FC-00C112256CEB}" srcOrd="4" destOrd="0" presId="urn:microsoft.com/office/officeart/2005/8/layout/radial2"/>
    <dgm:cxn modelId="{E5B24C60-2D51-4DA9-BF8E-A873BFBDEDED}" type="presParOf" srcId="{FA72EA8D-4970-4780-87FC-00C112256CEB}" destId="{ED14F81D-53A2-4D41-9C49-61EA6CFE1A5D}" srcOrd="0" destOrd="0" presId="urn:microsoft.com/office/officeart/2005/8/layout/radial2"/>
    <dgm:cxn modelId="{A65F2F67-CCDC-43E0-8BED-44887690EA3D}" type="presParOf" srcId="{FA72EA8D-4970-4780-87FC-00C112256CEB}" destId="{E98F6EE4-7B0B-4046-88AA-941E5E65CD41}" srcOrd="1" destOrd="0" presId="urn:microsoft.com/office/officeart/2005/8/layout/radial2"/>
    <dgm:cxn modelId="{323535CA-23C2-422B-8E9F-C33500D4901F}" type="presParOf" srcId="{729DBFFF-EA33-4288-A5AF-357E87DFE09A}" destId="{46606003-C2A0-446D-BE1C-8069EA1C802F}" srcOrd="5" destOrd="0" presId="urn:microsoft.com/office/officeart/2005/8/layout/radial2"/>
    <dgm:cxn modelId="{2DA021E4-22BE-4453-8535-64D6B0AE98B5}" type="presParOf" srcId="{729DBFFF-EA33-4288-A5AF-357E87DFE09A}" destId="{9C69B986-C0EB-48F2-B605-129CB7A63E99}" srcOrd="6" destOrd="0" presId="urn:microsoft.com/office/officeart/2005/8/layout/radial2"/>
    <dgm:cxn modelId="{1B8BAA74-865A-417C-BE6F-2E1C47AD00C5}" type="presParOf" srcId="{9C69B986-C0EB-48F2-B605-129CB7A63E99}" destId="{37725A2E-3669-4E5F-9B37-8EEF05B0CDD6}" srcOrd="0" destOrd="0" presId="urn:microsoft.com/office/officeart/2005/8/layout/radial2"/>
    <dgm:cxn modelId="{8D033AA9-DDC9-48AE-9C25-01E3886B0B5C}" type="presParOf" srcId="{9C69B986-C0EB-48F2-B605-129CB7A63E99}" destId="{6C22D6BE-EF97-4F68-AC4B-8CD8223B6E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F4A30-739C-4D7B-8E60-B1820A5FF44D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DC637F-3C0E-4E93-8939-A469545A28E4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课中互动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25AD6FD2-A9E7-400C-990D-F3912BB8CB56}" type="parTrans" cxnId="{46A2A809-3D96-4991-8F6E-DAD6F3CF201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E786A091-5BFB-42C7-8E78-A267C20F04F1}" type="sibTrans" cxnId="{46A2A809-3D96-4991-8F6E-DAD6F3CF201A}">
      <dgm:prSet/>
      <dgm:spPr/>
      <dgm:t>
        <a:bodyPr/>
        <a:lstStyle/>
        <a:p>
          <a:endParaRPr lang="zh-CN" altLang="en-US" sz="2400"/>
        </a:p>
      </dgm:t>
    </dgm:pt>
    <dgm:pt modelId="{524291AB-E7BB-42D9-B7D3-EE9D59FE9A7D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课后跟踪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868034FC-BE14-43FA-9AE0-BC2D8C563ECA}" type="parTrans" cxnId="{CC5F6EEC-EFB7-4E2A-A705-56ACD1236E00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834ECBA3-94D8-402C-8B81-061EADDBFF6E}" type="sibTrans" cxnId="{CC5F6EEC-EFB7-4E2A-A705-56ACD1236E00}">
      <dgm:prSet/>
      <dgm:spPr/>
      <dgm:t>
        <a:bodyPr/>
        <a:lstStyle/>
        <a:p>
          <a:endParaRPr lang="zh-CN" altLang="en-US" sz="2400"/>
        </a:p>
      </dgm:t>
    </dgm:pt>
    <dgm:pt modelId="{C0E9C37A-C569-46BC-BE8E-D0019FDA1DF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课件管理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4BCB54E2-46EC-45B9-9373-BFF92AB01C79}" type="par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67D5364F-2D73-40AB-87EF-DFB59BA7C37D}" type="sib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A1154963-A6DA-4E96-8EB2-E65A2967414F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课前备课</a:t>
          </a:r>
          <a:endParaRPr lang="zh-CN" altLang="en-US" sz="3200" dirty="0"/>
        </a:p>
      </dgm:t>
    </dgm:pt>
    <dgm:pt modelId="{1269A6D1-9576-4710-9FA2-9CFB8B0B3A70}" type="sibTrans" cxnId="{1DD25E6E-CCE6-427D-BAED-7764B23EEEE9}">
      <dgm:prSet/>
      <dgm:spPr/>
      <dgm:t>
        <a:bodyPr/>
        <a:lstStyle/>
        <a:p>
          <a:endParaRPr lang="zh-CN" altLang="en-US" sz="2400"/>
        </a:p>
      </dgm:t>
    </dgm:pt>
    <dgm:pt modelId="{C873AF4E-895E-49DE-B6FA-A6E6009C55B6}" type="parTrans" cxnId="{1DD25E6E-CCE6-427D-BAED-7764B23EEEE9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E0003347-B769-4471-99CB-0AD7FB0D9D2F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题库系统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1AE1198E-3E10-41E1-A4B4-601E535FC051}" type="par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54658228-0882-4F81-85DC-8CAFD6E9BD68}" type="sib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341550A6-2529-4412-903F-7215D604DD2C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快速问答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216E85-F8DA-488D-8394-5C158BFC3D90}" type="par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BD23AAAA-CE49-42ED-B31D-FB8BE821B838}" type="sib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710B54AE-DB4D-4134-8B35-0A7281B9E090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积分激励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C1430610-19B4-4208-9181-5B71D754032F}" type="par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2AB6C85-8298-4919-B829-5205FDD9BE27}" type="sib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D6B72EC-6263-4FDF-B7C3-D18ABA0B31DE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聊天公告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D643F7F7-3109-459C-B059-F164B4205D0C}" type="par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0AD70F97-2B16-4E0A-9CB9-CF017403CC55}" type="sib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EBFF3F80-EDFE-4E04-A091-45DB9DC240A5}">
      <dgm:prSet custT="1"/>
      <dgm:spPr/>
      <dgm:t>
        <a:bodyPr/>
        <a:lstStyle/>
        <a:p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356155C4-EB60-4F22-A64C-97166AE776CB}" type="par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AF0C0191-8D4E-42A9-AD27-60A0A4D57B13}" type="sib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C7190A89-E21C-4F48-9754-9C03ACF66CA9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学生统计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FB3513BE-7307-4B68-87E1-FF019D10BAEA}" type="parTrans" cxnId="{27AFEF20-F1C4-4733-A506-C4C8CBC76EE2}">
      <dgm:prSet/>
      <dgm:spPr/>
      <dgm:t>
        <a:bodyPr/>
        <a:lstStyle/>
        <a:p>
          <a:endParaRPr lang="zh-CN" altLang="en-US"/>
        </a:p>
      </dgm:t>
    </dgm:pt>
    <dgm:pt modelId="{46D65DFD-4A83-471E-9E32-38A3560177DB}" type="sibTrans" cxnId="{27AFEF20-F1C4-4733-A506-C4C8CBC76EE2}">
      <dgm:prSet/>
      <dgm:spPr/>
      <dgm:t>
        <a:bodyPr/>
        <a:lstStyle/>
        <a:p>
          <a:endParaRPr lang="zh-CN" altLang="en-US"/>
        </a:p>
      </dgm:t>
    </dgm:pt>
    <dgm:pt modelId="{9CDCAAEC-FC77-480F-B7F1-022C5830E430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作业系统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A13F8E99-8903-4C18-A006-A900935D6027}" type="par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2980260B-A10E-453E-A18B-BA3F83CF3DE6}" type="sib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10572166-2DEB-4576-B7C4-0895602C748E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视频打点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46B622-72D3-4063-96FB-053B31FEFD3C}" type="par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8C932925-E922-4E2A-AF23-2CE9A7866D83}" type="sib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84D8C23C-B0C2-4317-AB28-3A875D515A71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听课监控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99E5C4A6-FAB4-409A-A248-BAF773D4C3CA}" type="parTrans" cxnId="{906DF272-BD4A-45DB-8DA5-E2EF426E221D}">
      <dgm:prSet/>
      <dgm:spPr/>
      <dgm:t>
        <a:bodyPr/>
        <a:lstStyle/>
        <a:p>
          <a:endParaRPr lang="zh-CN" altLang="en-US"/>
        </a:p>
      </dgm:t>
    </dgm:pt>
    <dgm:pt modelId="{56A6A140-1F37-4F3D-A918-DC2A6F3554B6}" type="sibTrans" cxnId="{906DF272-BD4A-45DB-8DA5-E2EF426E221D}">
      <dgm:prSet/>
      <dgm:spPr/>
      <dgm:t>
        <a:bodyPr/>
        <a:lstStyle/>
        <a:p>
          <a:endParaRPr lang="zh-CN" altLang="en-US"/>
        </a:p>
      </dgm:t>
    </dgm:pt>
    <dgm:pt modelId="{EAC1595A-ACB5-470E-9BED-871990374791}" type="pres">
      <dgm:prSet presAssocID="{FA1F4A30-739C-4D7B-8E60-B1820A5FF44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DBFFF-EA33-4288-A5AF-357E87DFE09A}" type="pres">
      <dgm:prSet presAssocID="{FA1F4A30-739C-4D7B-8E60-B1820A5FF44D}" presName="cycle" presStyleCnt="0"/>
      <dgm:spPr/>
    </dgm:pt>
    <dgm:pt modelId="{80D741A4-5549-4158-95CA-A96C49D7DDC1}" type="pres">
      <dgm:prSet presAssocID="{FA1F4A30-739C-4D7B-8E60-B1820A5FF44D}" presName="centerShape" presStyleCnt="0"/>
      <dgm:spPr/>
    </dgm:pt>
    <dgm:pt modelId="{02FBAF94-E603-4829-AA2C-14467843942C}" type="pres">
      <dgm:prSet presAssocID="{FA1F4A30-739C-4D7B-8E60-B1820A5FF44D}" presName="connSite" presStyleLbl="node1" presStyleIdx="0" presStyleCnt="4"/>
      <dgm:spPr/>
    </dgm:pt>
    <dgm:pt modelId="{33602FC9-F945-4BDE-8730-394A2CB494CF}" type="pres">
      <dgm:prSet presAssocID="{FA1F4A30-739C-4D7B-8E60-B1820A5FF44D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E9C424F-9BC1-47B7-BDFF-228515BECC17}" type="pres">
      <dgm:prSet presAssocID="{C873AF4E-895E-49DE-B6FA-A6E6009C55B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AF4DD72B-0174-4621-8AB7-D5C02C1BBE20}" type="pres">
      <dgm:prSet presAssocID="{A1154963-A6DA-4E96-8EB2-E65A2967414F}" presName="node" presStyleCnt="0"/>
      <dgm:spPr/>
    </dgm:pt>
    <dgm:pt modelId="{CBBBA70B-CB2C-42BD-B841-D4EA736E1A90}" type="pres">
      <dgm:prSet presAssocID="{A1154963-A6DA-4E96-8EB2-E65A2967414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D2EB8-3BB5-4508-9B4C-198073769A35}" type="pres">
      <dgm:prSet presAssocID="{A1154963-A6DA-4E96-8EB2-E65A2967414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D7647-3D4F-4AA3-9F3D-06F2C1938A8F}" type="pres">
      <dgm:prSet presAssocID="{25AD6FD2-A9E7-400C-990D-F3912BB8CB56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A72EA8D-4970-4780-87FC-00C112256CEB}" type="pres">
      <dgm:prSet presAssocID="{54DC637F-3C0E-4E93-8939-A469545A28E4}" presName="node" presStyleCnt="0"/>
      <dgm:spPr/>
    </dgm:pt>
    <dgm:pt modelId="{ED14F81D-53A2-4D41-9C49-61EA6CFE1A5D}" type="pres">
      <dgm:prSet presAssocID="{54DC637F-3C0E-4E93-8939-A469545A28E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8F6EE4-7B0B-4046-88AA-941E5E65CD41}" type="pres">
      <dgm:prSet presAssocID="{54DC637F-3C0E-4E93-8939-A469545A28E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06003-C2A0-446D-BE1C-8069EA1C802F}" type="pres">
      <dgm:prSet presAssocID="{868034FC-BE14-43FA-9AE0-BC2D8C563ECA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9C69B986-C0EB-48F2-B605-129CB7A63E99}" type="pres">
      <dgm:prSet presAssocID="{524291AB-E7BB-42D9-B7D3-EE9D59FE9A7D}" presName="node" presStyleCnt="0"/>
      <dgm:spPr/>
    </dgm:pt>
    <dgm:pt modelId="{37725A2E-3669-4E5F-9B37-8EEF05B0CDD6}" type="pres">
      <dgm:prSet presAssocID="{524291AB-E7BB-42D9-B7D3-EE9D59FE9A7D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22D6BE-EF97-4F68-AC4B-8CD8223B6E9A}" type="pres">
      <dgm:prSet presAssocID="{524291AB-E7BB-42D9-B7D3-EE9D59FE9A7D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E89D4A-477B-40E3-B08D-E13622658394}" srcId="{54DC637F-3C0E-4E93-8939-A469545A28E4}" destId="{341550A6-2529-4412-903F-7215D604DD2C}" srcOrd="0" destOrd="0" parTransId="{19216E85-F8DA-488D-8394-5C158BFC3D90}" sibTransId="{BD23AAAA-CE49-42ED-B31D-FB8BE821B838}"/>
    <dgm:cxn modelId="{AD67FF40-1691-4CEE-B5AE-EDEF47A1F70A}" type="presOf" srcId="{C0E9C37A-C569-46BC-BE8E-D0019FDA1DFA}" destId="{87ED2EB8-3BB5-4508-9B4C-198073769A35}" srcOrd="0" destOrd="0" presId="urn:microsoft.com/office/officeart/2005/8/layout/radial2"/>
    <dgm:cxn modelId="{1DD25E6E-CCE6-427D-BAED-7764B23EEEE9}" srcId="{FA1F4A30-739C-4D7B-8E60-B1820A5FF44D}" destId="{A1154963-A6DA-4E96-8EB2-E65A2967414F}" srcOrd="0" destOrd="0" parTransId="{C873AF4E-895E-49DE-B6FA-A6E6009C55B6}" sibTransId="{1269A6D1-9576-4710-9FA2-9CFB8B0B3A70}"/>
    <dgm:cxn modelId="{B83A0C4B-D842-4E06-82EA-D6826D973AAF}" srcId="{524291AB-E7BB-42D9-B7D3-EE9D59FE9A7D}" destId="{9CDCAAEC-FC77-480F-B7F1-022C5830E430}" srcOrd="2" destOrd="0" parTransId="{A13F8E99-8903-4C18-A006-A900935D6027}" sibTransId="{2980260B-A10E-453E-A18B-BA3F83CF3DE6}"/>
    <dgm:cxn modelId="{99528290-E0A1-43D0-8FB9-AEA713084DC5}" type="presOf" srcId="{0D6B72EC-6263-4FDF-B7C3-D18ABA0B31DE}" destId="{E98F6EE4-7B0B-4046-88AA-941E5E65CD41}" srcOrd="0" destOrd="2" presId="urn:microsoft.com/office/officeart/2005/8/layout/radial2"/>
    <dgm:cxn modelId="{5A44DD46-7D8B-4E37-AF63-5F831DA17194}" srcId="{524291AB-E7BB-42D9-B7D3-EE9D59FE9A7D}" destId="{10572166-2DEB-4576-B7C4-0895602C748E}" srcOrd="3" destOrd="0" parTransId="{1946B622-72D3-4063-96FB-053B31FEFD3C}" sibTransId="{8C932925-E922-4E2A-AF23-2CE9A7866D83}"/>
    <dgm:cxn modelId="{93B54417-95F1-4E75-A75E-CD5B2C0D8245}" type="presOf" srcId="{9CDCAAEC-FC77-480F-B7F1-022C5830E430}" destId="{6C22D6BE-EF97-4F68-AC4B-8CD8223B6E9A}" srcOrd="0" destOrd="2" presId="urn:microsoft.com/office/officeart/2005/8/layout/radial2"/>
    <dgm:cxn modelId="{E0B4368C-4364-4BC7-9EB3-BC679A0FA2CA}" type="presOf" srcId="{EBFF3F80-EDFE-4E04-A091-45DB9DC240A5}" destId="{6C22D6BE-EF97-4F68-AC4B-8CD8223B6E9A}" srcOrd="0" destOrd="0" presId="urn:microsoft.com/office/officeart/2005/8/layout/radial2"/>
    <dgm:cxn modelId="{29951159-28C2-4838-A839-7C6FE250D905}" type="presOf" srcId="{A1154963-A6DA-4E96-8EB2-E65A2967414F}" destId="{CBBBA70B-CB2C-42BD-B841-D4EA736E1A90}" srcOrd="0" destOrd="0" presId="urn:microsoft.com/office/officeart/2005/8/layout/radial2"/>
    <dgm:cxn modelId="{E5C8DE1C-890D-4855-8309-11AB33A6D8D2}" type="presOf" srcId="{C7190A89-E21C-4F48-9754-9C03ACF66CA9}" destId="{6C22D6BE-EF97-4F68-AC4B-8CD8223B6E9A}" srcOrd="0" destOrd="1" presId="urn:microsoft.com/office/officeart/2005/8/layout/radial2"/>
    <dgm:cxn modelId="{906DF272-BD4A-45DB-8DA5-E2EF426E221D}" srcId="{54DC637F-3C0E-4E93-8939-A469545A28E4}" destId="{84D8C23C-B0C2-4317-AB28-3A875D515A71}" srcOrd="3" destOrd="0" parTransId="{99E5C4A6-FAB4-409A-A248-BAF773D4C3CA}" sibTransId="{56A6A140-1F37-4F3D-A918-DC2A6F3554B6}"/>
    <dgm:cxn modelId="{27AFEF20-F1C4-4733-A506-C4C8CBC76EE2}" srcId="{524291AB-E7BB-42D9-B7D3-EE9D59FE9A7D}" destId="{C7190A89-E21C-4F48-9754-9C03ACF66CA9}" srcOrd="1" destOrd="0" parTransId="{FB3513BE-7307-4B68-87E1-FF019D10BAEA}" sibTransId="{46D65DFD-4A83-471E-9E32-38A3560177DB}"/>
    <dgm:cxn modelId="{FECE92CE-81FF-4495-A8B6-9943348222B2}" type="presOf" srcId="{FA1F4A30-739C-4D7B-8E60-B1820A5FF44D}" destId="{EAC1595A-ACB5-470E-9BED-871990374791}" srcOrd="0" destOrd="0" presId="urn:microsoft.com/office/officeart/2005/8/layout/radial2"/>
    <dgm:cxn modelId="{474B7072-8154-4121-A75E-02CA0C67CD66}" type="presOf" srcId="{54DC637F-3C0E-4E93-8939-A469545A28E4}" destId="{ED14F81D-53A2-4D41-9C49-61EA6CFE1A5D}" srcOrd="0" destOrd="0" presId="urn:microsoft.com/office/officeart/2005/8/layout/radial2"/>
    <dgm:cxn modelId="{CC5F6EEC-EFB7-4E2A-A705-56ACD1236E00}" srcId="{FA1F4A30-739C-4D7B-8E60-B1820A5FF44D}" destId="{524291AB-E7BB-42D9-B7D3-EE9D59FE9A7D}" srcOrd="2" destOrd="0" parTransId="{868034FC-BE14-43FA-9AE0-BC2D8C563ECA}" sibTransId="{834ECBA3-94D8-402C-8B81-061EADDBFF6E}"/>
    <dgm:cxn modelId="{AE716E95-56DC-4A7F-A449-ADBBBA5F680A}" srcId="{A1154963-A6DA-4E96-8EB2-E65A2967414F}" destId="{E0003347-B769-4471-99CB-0AD7FB0D9D2F}" srcOrd="1" destOrd="0" parTransId="{1AE1198E-3E10-41E1-A4B4-601E535FC051}" sibTransId="{54658228-0882-4F81-85DC-8CAFD6E9BD68}"/>
    <dgm:cxn modelId="{0843FFCB-50AB-4068-AC4B-2D642EE1B2A7}" type="presOf" srcId="{868034FC-BE14-43FA-9AE0-BC2D8C563ECA}" destId="{46606003-C2A0-446D-BE1C-8069EA1C802F}" srcOrd="0" destOrd="0" presId="urn:microsoft.com/office/officeart/2005/8/layout/radial2"/>
    <dgm:cxn modelId="{D45C21C2-A7F3-44CD-8C67-866336F768DB}" type="presOf" srcId="{25AD6FD2-A9E7-400C-990D-F3912BB8CB56}" destId="{426D7647-3D4F-4AA3-9F3D-06F2C1938A8F}" srcOrd="0" destOrd="0" presId="urn:microsoft.com/office/officeart/2005/8/layout/radial2"/>
    <dgm:cxn modelId="{2F9DC684-5A45-415C-B0E2-022913A1784D}" type="presOf" srcId="{341550A6-2529-4412-903F-7215D604DD2C}" destId="{E98F6EE4-7B0B-4046-88AA-941E5E65CD41}" srcOrd="0" destOrd="0" presId="urn:microsoft.com/office/officeart/2005/8/layout/radial2"/>
    <dgm:cxn modelId="{7ED96C5C-2772-4FBC-A40F-CF0B3055B8D1}" type="presOf" srcId="{10572166-2DEB-4576-B7C4-0895602C748E}" destId="{6C22D6BE-EF97-4F68-AC4B-8CD8223B6E9A}" srcOrd="0" destOrd="3" presId="urn:microsoft.com/office/officeart/2005/8/layout/radial2"/>
    <dgm:cxn modelId="{F62875EA-E13A-4EFF-A3F5-EF464C45DA13}" type="presOf" srcId="{E0003347-B769-4471-99CB-0AD7FB0D9D2F}" destId="{87ED2EB8-3BB5-4508-9B4C-198073769A35}" srcOrd="0" destOrd="1" presId="urn:microsoft.com/office/officeart/2005/8/layout/radial2"/>
    <dgm:cxn modelId="{92EB4303-C78D-4F51-9514-A79A950DBAA8}" type="presOf" srcId="{84D8C23C-B0C2-4317-AB28-3A875D515A71}" destId="{E98F6EE4-7B0B-4046-88AA-941E5E65CD41}" srcOrd="0" destOrd="3" presId="urn:microsoft.com/office/officeart/2005/8/layout/radial2"/>
    <dgm:cxn modelId="{52620032-6A60-441E-90AF-313C305DEB0F}" type="presOf" srcId="{710B54AE-DB4D-4134-8B35-0A7281B9E090}" destId="{E98F6EE4-7B0B-4046-88AA-941E5E65CD41}" srcOrd="0" destOrd="1" presId="urn:microsoft.com/office/officeart/2005/8/layout/radial2"/>
    <dgm:cxn modelId="{6DECB50F-C504-4729-98A9-4974F4EA93CB}" srcId="{54DC637F-3C0E-4E93-8939-A469545A28E4}" destId="{0D6B72EC-6263-4FDF-B7C3-D18ABA0B31DE}" srcOrd="2" destOrd="0" parTransId="{D643F7F7-3109-459C-B059-F164B4205D0C}" sibTransId="{0AD70F97-2B16-4E0A-9CB9-CF017403CC55}"/>
    <dgm:cxn modelId="{5971F003-D78C-41A6-B732-D927B6866381}" srcId="{524291AB-E7BB-42D9-B7D3-EE9D59FE9A7D}" destId="{EBFF3F80-EDFE-4E04-A091-45DB9DC240A5}" srcOrd="0" destOrd="0" parTransId="{356155C4-EB60-4F22-A64C-97166AE776CB}" sibTransId="{AF0C0191-8D4E-42A9-AD27-60A0A4D57B13}"/>
    <dgm:cxn modelId="{F757E07E-4D2A-430C-9518-B2D7086A96D8}" type="presOf" srcId="{C873AF4E-895E-49DE-B6FA-A6E6009C55B6}" destId="{6E9C424F-9BC1-47B7-BDFF-228515BECC17}" srcOrd="0" destOrd="0" presId="urn:microsoft.com/office/officeart/2005/8/layout/radial2"/>
    <dgm:cxn modelId="{46A2A809-3D96-4991-8F6E-DAD6F3CF201A}" srcId="{FA1F4A30-739C-4D7B-8E60-B1820A5FF44D}" destId="{54DC637F-3C0E-4E93-8939-A469545A28E4}" srcOrd="1" destOrd="0" parTransId="{25AD6FD2-A9E7-400C-990D-F3912BB8CB56}" sibTransId="{E786A091-5BFB-42C7-8E78-A267C20F04F1}"/>
    <dgm:cxn modelId="{847E2CDE-57AE-4D24-A2D2-498C73B11CD4}" type="presOf" srcId="{524291AB-E7BB-42D9-B7D3-EE9D59FE9A7D}" destId="{37725A2E-3669-4E5F-9B37-8EEF05B0CDD6}" srcOrd="0" destOrd="0" presId="urn:microsoft.com/office/officeart/2005/8/layout/radial2"/>
    <dgm:cxn modelId="{A68B452F-4E87-4A19-A559-30442576E9F6}" srcId="{A1154963-A6DA-4E96-8EB2-E65A2967414F}" destId="{C0E9C37A-C569-46BC-BE8E-D0019FDA1DFA}" srcOrd="0" destOrd="0" parTransId="{4BCB54E2-46EC-45B9-9373-BFF92AB01C79}" sibTransId="{67D5364F-2D73-40AB-87EF-DFB59BA7C37D}"/>
    <dgm:cxn modelId="{A0576870-2D20-46AD-8432-DA96236E9545}" srcId="{54DC637F-3C0E-4E93-8939-A469545A28E4}" destId="{710B54AE-DB4D-4134-8B35-0A7281B9E090}" srcOrd="1" destOrd="0" parTransId="{C1430610-19B4-4208-9181-5B71D754032F}" sibTransId="{02AB6C85-8298-4919-B829-5205FDD9BE27}"/>
    <dgm:cxn modelId="{8E61F26A-A2CB-49DD-9A2E-FE3D8ECFAC0E}" type="presParOf" srcId="{EAC1595A-ACB5-470E-9BED-871990374791}" destId="{729DBFFF-EA33-4288-A5AF-357E87DFE09A}" srcOrd="0" destOrd="0" presId="urn:microsoft.com/office/officeart/2005/8/layout/radial2"/>
    <dgm:cxn modelId="{F91AFFCE-A520-47F0-A89F-B6DACF6289C8}" type="presParOf" srcId="{729DBFFF-EA33-4288-A5AF-357E87DFE09A}" destId="{80D741A4-5549-4158-95CA-A96C49D7DDC1}" srcOrd="0" destOrd="0" presId="urn:microsoft.com/office/officeart/2005/8/layout/radial2"/>
    <dgm:cxn modelId="{33CE7FD7-3FF8-4CB3-9A62-BCA111D9CDDF}" type="presParOf" srcId="{80D741A4-5549-4158-95CA-A96C49D7DDC1}" destId="{02FBAF94-E603-4829-AA2C-14467843942C}" srcOrd="0" destOrd="0" presId="urn:microsoft.com/office/officeart/2005/8/layout/radial2"/>
    <dgm:cxn modelId="{4C513943-1283-4E0F-82F2-1E5D97C7E86B}" type="presParOf" srcId="{80D741A4-5549-4158-95CA-A96C49D7DDC1}" destId="{33602FC9-F945-4BDE-8730-394A2CB494CF}" srcOrd="1" destOrd="0" presId="urn:microsoft.com/office/officeart/2005/8/layout/radial2"/>
    <dgm:cxn modelId="{73F477C3-7BDF-4FB7-A60F-5FCA9ACAC453}" type="presParOf" srcId="{729DBFFF-EA33-4288-A5AF-357E87DFE09A}" destId="{6E9C424F-9BC1-47B7-BDFF-228515BECC17}" srcOrd="1" destOrd="0" presId="urn:microsoft.com/office/officeart/2005/8/layout/radial2"/>
    <dgm:cxn modelId="{D74260AD-BBC6-4513-8BF8-EBE1A65198DE}" type="presParOf" srcId="{729DBFFF-EA33-4288-A5AF-357E87DFE09A}" destId="{AF4DD72B-0174-4621-8AB7-D5C02C1BBE20}" srcOrd="2" destOrd="0" presId="urn:microsoft.com/office/officeart/2005/8/layout/radial2"/>
    <dgm:cxn modelId="{98DC9DC5-980C-4AE6-82FC-8DF67EE0B454}" type="presParOf" srcId="{AF4DD72B-0174-4621-8AB7-D5C02C1BBE20}" destId="{CBBBA70B-CB2C-42BD-B841-D4EA736E1A90}" srcOrd="0" destOrd="0" presId="urn:microsoft.com/office/officeart/2005/8/layout/radial2"/>
    <dgm:cxn modelId="{886CFE7E-E58E-4D2C-89C5-2931F5D19F61}" type="presParOf" srcId="{AF4DD72B-0174-4621-8AB7-D5C02C1BBE20}" destId="{87ED2EB8-3BB5-4508-9B4C-198073769A35}" srcOrd="1" destOrd="0" presId="urn:microsoft.com/office/officeart/2005/8/layout/radial2"/>
    <dgm:cxn modelId="{E6350024-C11C-42A7-A0E0-9097811DEB67}" type="presParOf" srcId="{729DBFFF-EA33-4288-A5AF-357E87DFE09A}" destId="{426D7647-3D4F-4AA3-9F3D-06F2C1938A8F}" srcOrd="3" destOrd="0" presId="urn:microsoft.com/office/officeart/2005/8/layout/radial2"/>
    <dgm:cxn modelId="{B39DC94C-5CB7-48EE-8778-E638CCD56052}" type="presParOf" srcId="{729DBFFF-EA33-4288-A5AF-357E87DFE09A}" destId="{FA72EA8D-4970-4780-87FC-00C112256CEB}" srcOrd="4" destOrd="0" presId="urn:microsoft.com/office/officeart/2005/8/layout/radial2"/>
    <dgm:cxn modelId="{B8EC7AD6-924C-44D6-A9DA-BA8B71D84323}" type="presParOf" srcId="{FA72EA8D-4970-4780-87FC-00C112256CEB}" destId="{ED14F81D-53A2-4D41-9C49-61EA6CFE1A5D}" srcOrd="0" destOrd="0" presId="urn:microsoft.com/office/officeart/2005/8/layout/radial2"/>
    <dgm:cxn modelId="{BB0B32B6-A20B-41BF-A6EE-8C0D81A835D0}" type="presParOf" srcId="{FA72EA8D-4970-4780-87FC-00C112256CEB}" destId="{E98F6EE4-7B0B-4046-88AA-941E5E65CD41}" srcOrd="1" destOrd="0" presId="urn:microsoft.com/office/officeart/2005/8/layout/radial2"/>
    <dgm:cxn modelId="{6FFB662F-DD12-47CD-8DBF-74D8FF2887C0}" type="presParOf" srcId="{729DBFFF-EA33-4288-A5AF-357E87DFE09A}" destId="{46606003-C2A0-446D-BE1C-8069EA1C802F}" srcOrd="5" destOrd="0" presId="urn:microsoft.com/office/officeart/2005/8/layout/radial2"/>
    <dgm:cxn modelId="{3C315A81-F387-44E4-BA34-7605DEA82025}" type="presParOf" srcId="{729DBFFF-EA33-4288-A5AF-357E87DFE09A}" destId="{9C69B986-C0EB-48F2-B605-129CB7A63E99}" srcOrd="6" destOrd="0" presId="urn:microsoft.com/office/officeart/2005/8/layout/radial2"/>
    <dgm:cxn modelId="{F4D96862-F087-4144-B9FF-E7DAAB949056}" type="presParOf" srcId="{9C69B986-C0EB-48F2-B605-129CB7A63E99}" destId="{37725A2E-3669-4E5F-9B37-8EEF05B0CDD6}" srcOrd="0" destOrd="0" presId="urn:microsoft.com/office/officeart/2005/8/layout/radial2"/>
    <dgm:cxn modelId="{A0849437-D4A3-4462-B4EF-CA7A12456E03}" type="presParOf" srcId="{9C69B986-C0EB-48F2-B605-129CB7A63E99}" destId="{6C22D6BE-EF97-4F68-AC4B-8CD8223B6E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F4A30-739C-4D7B-8E60-B1820A5FF44D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DC637F-3C0E-4E93-8939-A469545A28E4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课中辅助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25AD6FD2-A9E7-400C-990D-F3912BB8CB56}" type="parTrans" cxnId="{46A2A809-3D96-4991-8F6E-DAD6F3CF201A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E786A091-5BFB-42C7-8E78-A267C20F04F1}" type="sibTrans" cxnId="{46A2A809-3D96-4991-8F6E-DAD6F3CF201A}">
      <dgm:prSet/>
      <dgm:spPr/>
      <dgm:t>
        <a:bodyPr/>
        <a:lstStyle/>
        <a:p>
          <a:endParaRPr lang="zh-CN" altLang="en-US" sz="2400"/>
        </a:p>
      </dgm:t>
    </dgm:pt>
    <dgm:pt modelId="{524291AB-E7BB-42D9-B7D3-EE9D59FE9A7D}">
      <dgm:prSet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课后跟踪</a:t>
          </a:r>
          <a:endParaRPr lang="en-US" altLang="zh-CN" sz="3200" dirty="0" smtClean="0">
            <a:latin typeface="+mn-ea"/>
            <a:ea typeface="+mn-ea"/>
          </a:endParaRPr>
        </a:p>
      </dgm:t>
    </dgm:pt>
    <dgm:pt modelId="{868034FC-BE14-43FA-9AE0-BC2D8C563ECA}" type="parTrans" cxnId="{CC5F6EEC-EFB7-4E2A-A705-56ACD1236E00}">
      <dgm:prSet/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834ECBA3-94D8-402C-8B81-061EADDBFF6E}" type="sibTrans" cxnId="{CC5F6EEC-EFB7-4E2A-A705-56ACD1236E00}">
      <dgm:prSet/>
      <dgm:spPr/>
      <dgm:t>
        <a:bodyPr/>
        <a:lstStyle/>
        <a:p>
          <a:endParaRPr lang="zh-CN" altLang="en-US" sz="2400"/>
        </a:p>
      </dgm:t>
    </dgm:pt>
    <dgm:pt modelId="{C0E9C37A-C569-46BC-BE8E-D0019FDA1DF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到课激励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4BCB54E2-46EC-45B9-9373-BFF92AB01C79}" type="par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67D5364F-2D73-40AB-87EF-DFB59BA7C37D}" type="sibTrans" cxnId="{A68B452F-4E87-4A19-A559-30442576E9F6}">
      <dgm:prSet/>
      <dgm:spPr/>
      <dgm:t>
        <a:bodyPr/>
        <a:lstStyle/>
        <a:p>
          <a:endParaRPr lang="zh-CN" altLang="en-US" sz="2400"/>
        </a:p>
      </dgm:t>
    </dgm:pt>
    <dgm:pt modelId="{A1154963-A6DA-4E96-8EB2-E65A2967414F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200" dirty="0" smtClean="0">
              <a:latin typeface="+mn-ea"/>
              <a:ea typeface="+mn-ea"/>
            </a:rPr>
            <a:t>课前激励</a:t>
          </a:r>
          <a:endParaRPr lang="zh-CN" altLang="en-US" sz="3200" dirty="0"/>
        </a:p>
      </dgm:t>
    </dgm:pt>
    <dgm:pt modelId="{1269A6D1-9576-4710-9FA2-9CFB8B0B3A70}" type="sibTrans" cxnId="{1DD25E6E-CCE6-427D-BAED-7764B23EEEE9}">
      <dgm:prSet/>
      <dgm:spPr/>
      <dgm:t>
        <a:bodyPr/>
        <a:lstStyle/>
        <a:p>
          <a:endParaRPr lang="zh-CN" altLang="en-US" sz="2400"/>
        </a:p>
      </dgm:t>
    </dgm:pt>
    <dgm:pt modelId="{C873AF4E-895E-49DE-B6FA-A6E6009C55B6}" type="parTrans" cxnId="{1DD25E6E-CCE6-427D-BAED-7764B23EEEE9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38100">
          <a:solidFill>
            <a:schemeClr val="bg1"/>
          </a:solidFill>
        </a:ln>
      </dgm:spPr>
      <dgm:t>
        <a:bodyPr/>
        <a:lstStyle/>
        <a:p>
          <a:endParaRPr lang="zh-CN" altLang="en-US" sz="2400"/>
        </a:p>
      </dgm:t>
    </dgm:pt>
    <dgm:pt modelId="{E0003347-B769-4471-99CB-0AD7FB0D9D2F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课前活动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1AE1198E-3E10-41E1-A4B4-601E535FC051}" type="par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54658228-0882-4F81-85DC-8CAFD6E9BD68}" type="sibTrans" cxnId="{AE716E95-56DC-4A7F-A449-ADBBBA5F680A}">
      <dgm:prSet/>
      <dgm:spPr/>
      <dgm:t>
        <a:bodyPr/>
        <a:lstStyle/>
        <a:p>
          <a:endParaRPr lang="zh-CN" altLang="en-US" sz="2400"/>
        </a:p>
      </dgm:t>
    </dgm:pt>
    <dgm:pt modelId="{341550A6-2529-4412-903F-7215D604DD2C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在线笔记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216E85-F8DA-488D-8394-5C158BFC3D90}" type="par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BD23AAAA-CE49-42ED-B31D-FB8BE821B838}" type="sibTrans" cxnId="{E5E89D4A-477B-40E3-B08D-E13622658394}">
      <dgm:prSet/>
      <dgm:spPr/>
      <dgm:t>
        <a:bodyPr/>
        <a:lstStyle/>
        <a:p>
          <a:endParaRPr lang="zh-CN" altLang="en-US"/>
        </a:p>
      </dgm:t>
    </dgm:pt>
    <dgm:pt modelId="{710B54AE-DB4D-4134-8B35-0A7281B9E090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积分提问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C1430610-19B4-4208-9181-5B71D754032F}" type="par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2AB6C85-8298-4919-B829-5205FDD9BE27}" type="sibTrans" cxnId="{A0576870-2D20-46AD-8432-DA96236E9545}">
      <dgm:prSet/>
      <dgm:spPr/>
      <dgm:t>
        <a:bodyPr/>
        <a:lstStyle/>
        <a:p>
          <a:endParaRPr lang="zh-CN" altLang="en-US"/>
        </a:p>
      </dgm:t>
    </dgm:pt>
    <dgm:pt modelId="{0D6B72EC-6263-4FDF-B7C3-D18ABA0B31DE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点赞老师</a:t>
          </a:r>
          <a:endParaRPr lang="en-US" altLang="zh-CN" sz="18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D643F7F7-3109-459C-B059-F164B4205D0C}" type="par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0AD70F97-2B16-4E0A-9CB9-CF017403CC55}" type="sibTrans" cxnId="{6DECB50F-C504-4729-98A9-4974F4EA93CB}">
      <dgm:prSet/>
      <dgm:spPr/>
      <dgm:t>
        <a:bodyPr/>
        <a:lstStyle/>
        <a:p>
          <a:endParaRPr lang="zh-CN" altLang="en-US"/>
        </a:p>
      </dgm:t>
    </dgm:pt>
    <dgm:pt modelId="{EBFF3F80-EDFE-4E04-A091-45DB9DC240A5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学习反馈（家长）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356155C4-EB60-4F22-A64C-97166AE776CB}" type="par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AF0C0191-8D4E-42A9-AD27-60A0A4D57B13}" type="sibTrans" cxnId="{5971F003-D78C-41A6-B732-D927B6866381}">
      <dgm:prSet/>
      <dgm:spPr/>
      <dgm:t>
        <a:bodyPr/>
        <a:lstStyle/>
        <a:p>
          <a:endParaRPr lang="zh-CN" altLang="en-US"/>
        </a:p>
      </dgm:t>
    </dgm:pt>
    <dgm:pt modelId="{9CDCAAEC-FC77-480F-B7F1-022C5830E430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作业系统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A13F8E99-8903-4C18-A006-A900935D6027}" type="par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2980260B-A10E-453E-A18B-BA3F83CF3DE6}" type="sibTrans" cxnId="{B83A0C4B-D842-4E06-82EA-D6826D973AAF}">
      <dgm:prSet/>
      <dgm:spPr/>
      <dgm:t>
        <a:bodyPr/>
        <a:lstStyle/>
        <a:p>
          <a:endParaRPr lang="zh-CN" altLang="en-US"/>
        </a:p>
      </dgm:t>
    </dgm:pt>
    <dgm:pt modelId="{10572166-2DEB-4576-B7C4-0895602C748E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消息</a:t>
          </a:r>
          <a:r>
            <a: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1</a:t>
          </a:r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对</a:t>
          </a:r>
          <a:r>
            <a: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1</a:t>
          </a:r>
          <a:r>
            <a:rPr lang="zh-CN" altLang="en-US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答疑</a:t>
          </a:r>
          <a:endParaRPr lang="en-US" altLang="zh-CN" sz="20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gm:t>
    </dgm:pt>
    <dgm:pt modelId="{1946B622-72D3-4063-96FB-053B31FEFD3C}" type="par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8C932925-E922-4E2A-AF23-2CE9A7866D83}" type="sibTrans" cxnId="{5A44DD46-7D8B-4E37-AF63-5F831DA17194}">
      <dgm:prSet/>
      <dgm:spPr/>
      <dgm:t>
        <a:bodyPr/>
        <a:lstStyle/>
        <a:p>
          <a:endParaRPr lang="zh-CN" altLang="en-US"/>
        </a:p>
      </dgm:t>
    </dgm:pt>
    <dgm:pt modelId="{EAC1595A-ACB5-470E-9BED-871990374791}" type="pres">
      <dgm:prSet presAssocID="{FA1F4A30-739C-4D7B-8E60-B1820A5FF44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DBFFF-EA33-4288-A5AF-357E87DFE09A}" type="pres">
      <dgm:prSet presAssocID="{FA1F4A30-739C-4D7B-8E60-B1820A5FF44D}" presName="cycle" presStyleCnt="0"/>
      <dgm:spPr/>
    </dgm:pt>
    <dgm:pt modelId="{80D741A4-5549-4158-95CA-A96C49D7DDC1}" type="pres">
      <dgm:prSet presAssocID="{FA1F4A30-739C-4D7B-8E60-B1820A5FF44D}" presName="centerShape" presStyleCnt="0"/>
      <dgm:spPr/>
    </dgm:pt>
    <dgm:pt modelId="{02FBAF94-E603-4829-AA2C-14467843942C}" type="pres">
      <dgm:prSet presAssocID="{FA1F4A30-739C-4D7B-8E60-B1820A5FF44D}" presName="connSite" presStyleLbl="node1" presStyleIdx="0" presStyleCnt="4"/>
      <dgm:spPr/>
    </dgm:pt>
    <dgm:pt modelId="{33602FC9-F945-4BDE-8730-394A2CB494CF}" type="pres">
      <dgm:prSet presAssocID="{FA1F4A30-739C-4D7B-8E60-B1820A5FF44D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E9C424F-9BC1-47B7-BDFF-228515BECC17}" type="pres">
      <dgm:prSet presAssocID="{C873AF4E-895E-49DE-B6FA-A6E6009C55B6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AF4DD72B-0174-4621-8AB7-D5C02C1BBE20}" type="pres">
      <dgm:prSet presAssocID="{A1154963-A6DA-4E96-8EB2-E65A2967414F}" presName="node" presStyleCnt="0"/>
      <dgm:spPr/>
    </dgm:pt>
    <dgm:pt modelId="{CBBBA70B-CB2C-42BD-B841-D4EA736E1A90}" type="pres">
      <dgm:prSet presAssocID="{A1154963-A6DA-4E96-8EB2-E65A2967414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D2EB8-3BB5-4508-9B4C-198073769A35}" type="pres">
      <dgm:prSet presAssocID="{A1154963-A6DA-4E96-8EB2-E65A2967414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D7647-3D4F-4AA3-9F3D-06F2C1938A8F}" type="pres">
      <dgm:prSet presAssocID="{25AD6FD2-A9E7-400C-990D-F3912BB8CB56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A72EA8D-4970-4780-87FC-00C112256CEB}" type="pres">
      <dgm:prSet presAssocID="{54DC637F-3C0E-4E93-8939-A469545A28E4}" presName="node" presStyleCnt="0"/>
      <dgm:spPr/>
    </dgm:pt>
    <dgm:pt modelId="{ED14F81D-53A2-4D41-9C49-61EA6CFE1A5D}" type="pres">
      <dgm:prSet presAssocID="{54DC637F-3C0E-4E93-8939-A469545A28E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8F6EE4-7B0B-4046-88AA-941E5E65CD41}" type="pres">
      <dgm:prSet presAssocID="{54DC637F-3C0E-4E93-8939-A469545A28E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06003-C2A0-446D-BE1C-8069EA1C802F}" type="pres">
      <dgm:prSet presAssocID="{868034FC-BE14-43FA-9AE0-BC2D8C563ECA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9C69B986-C0EB-48F2-B605-129CB7A63E99}" type="pres">
      <dgm:prSet presAssocID="{524291AB-E7BB-42D9-B7D3-EE9D59FE9A7D}" presName="node" presStyleCnt="0"/>
      <dgm:spPr/>
    </dgm:pt>
    <dgm:pt modelId="{37725A2E-3669-4E5F-9B37-8EEF05B0CDD6}" type="pres">
      <dgm:prSet presAssocID="{524291AB-E7BB-42D9-B7D3-EE9D59FE9A7D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22D6BE-EF97-4F68-AC4B-8CD8223B6E9A}" type="pres">
      <dgm:prSet presAssocID="{524291AB-E7BB-42D9-B7D3-EE9D59FE9A7D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FEBC36-3C87-4AF1-ABF1-B2484098120E}" type="presOf" srcId="{C873AF4E-895E-49DE-B6FA-A6E6009C55B6}" destId="{6E9C424F-9BC1-47B7-BDFF-228515BECC17}" srcOrd="0" destOrd="0" presId="urn:microsoft.com/office/officeart/2005/8/layout/radial2"/>
    <dgm:cxn modelId="{93F84ACC-B516-4A2B-81AA-02CF5A453652}" type="presOf" srcId="{FA1F4A30-739C-4D7B-8E60-B1820A5FF44D}" destId="{EAC1595A-ACB5-470E-9BED-871990374791}" srcOrd="0" destOrd="0" presId="urn:microsoft.com/office/officeart/2005/8/layout/radial2"/>
    <dgm:cxn modelId="{8D04773D-DA83-483C-81D2-6EDD0F38947F}" type="presOf" srcId="{A1154963-A6DA-4E96-8EB2-E65A2967414F}" destId="{CBBBA70B-CB2C-42BD-B841-D4EA736E1A90}" srcOrd="0" destOrd="0" presId="urn:microsoft.com/office/officeart/2005/8/layout/radial2"/>
    <dgm:cxn modelId="{A0576870-2D20-46AD-8432-DA96236E9545}" srcId="{54DC637F-3C0E-4E93-8939-A469545A28E4}" destId="{710B54AE-DB4D-4134-8B35-0A7281B9E090}" srcOrd="1" destOrd="0" parTransId="{C1430610-19B4-4208-9181-5B71D754032F}" sibTransId="{02AB6C85-8298-4919-B829-5205FDD9BE27}"/>
    <dgm:cxn modelId="{99908F7C-99E8-4368-896A-760893AABD65}" type="presOf" srcId="{54DC637F-3C0E-4E93-8939-A469545A28E4}" destId="{ED14F81D-53A2-4D41-9C49-61EA6CFE1A5D}" srcOrd="0" destOrd="0" presId="urn:microsoft.com/office/officeart/2005/8/layout/radial2"/>
    <dgm:cxn modelId="{14564BE7-6D48-41BC-8380-FA43278B04C8}" type="presOf" srcId="{10572166-2DEB-4576-B7C4-0895602C748E}" destId="{6C22D6BE-EF97-4F68-AC4B-8CD8223B6E9A}" srcOrd="0" destOrd="2" presId="urn:microsoft.com/office/officeart/2005/8/layout/radial2"/>
    <dgm:cxn modelId="{168A505E-FFB1-4E67-B131-2B8972BD20D1}" type="presOf" srcId="{868034FC-BE14-43FA-9AE0-BC2D8C563ECA}" destId="{46606003-C2A0-446D-BE1C-8069EA1C802F}" srcOrd="0" destOrd="0" presId="urn:microsoft.com/office/officeart/2005/8/layout/radial2"/>
    <dgm:cxn modelId="{CC5F6EEC-EFB7-4E2A-A705-56ACD1236E00}" srcId="{FA1F4A30-739C-4D7B-8E60-B1820A5FF44D}" destId="{524291AB-E7BB-42D9-B7D3-EE9D59FE9A7D}" srcOrd="2" destOrd="0" parTransId="{868034FC-BE14-43FA-9AE0-BC2D8C563ECA}" sibTransId="{834ECBA3-94D8-402C-8B81-061EADDBFF6E}"/>
    <dgm:cxn modelId="{2D1DE090-FABD-4718-9015-FDFA9E43A8D4}" type="presOf" srcId="{EBFF3F80-EDFE-4E04-A091-45DB9DC240A5}" destId="{6C22D6BE-EF97-4F68-AC4B-8CD8223B6E9A}" srcOrd="0" destOrd="0" presId="urn:microsoft.com/office/officeart/2005/8/layout/radial2"/>
    <dgm:cxn modelId="{20DED3E7-EDCE-4005-B397-FBF764E2727E}" type="presOf" srcId="{25AD6FD2-A9E7-400C-990D-F3912BB8CB56}" destId="{426D7647-3D4F-4AA3-9F3D-06F2C1938A8F}" srcOrd="0" destOrd="0" presId="urn:microsoft.com/office/officeart/2005/8/layout/radial2"/>
    <dgm:cxn modelId="{1DD25E6E-CCE6-427D-BAED-7764B23EEEE9}" srcId="{FA1F4A30-739C-4D7B-8E60-B1820A5FF44D}" destId="{A1154963-A6DA-4E96-8EB2-E65A2967414F}" srcOrd="0" destOrd="0" parTransId="{C873AF4E-895E-49DE-B6FA-A6E6009C55B6}" sibTransId="{1269A6D1-9576-4710-9FA2-9CFB8B0B3A70}"/>
    <dgm:cxn modelId="{B83A0C4B-D842-4E06-82EA-D6826D973AAF}" srcId="{524291AB-E7BB-42D9-B7D3-EE9D59FE9A7D}" destId="{9CDCAAEC-FC77-480F-B7F1-022C5830E430}" srcOrd="1" destOrd="0" parTransId="{A13F8E99-8903-4C18-A006-A900935D6027}" sibTransId="{2980260B-A10E-453E-A18B-BA3F83CF3DE6}"/>
    <dgm:cxn modelId="{5C5CFA99-20B9-48CD-BA28-30DA09B32C09}" type="presOf" srcId="{710B54AE-DB4D-4134-8B35-0A7281B9E090}" destId="{E98F6EE4-7B0B-4046-88AA-941E5E65CD41}" srcOrd="0" destOrd="1" presId="urn:microsoft.com/office/officeart/2005/8/layout/radial2"/>
    <dgm:cxn modelId="{E5E89D4A-477B-40E3-B08D-E13622658394}" srcId="{54DC637F-3C0E-4E93-8939-A469545A28E4}" destId="{341550A6-2529-4412-903F-7215D604DD2C}" srcOrd="0" destOrd="0" parTransId="{19216E85-F8DA-488D-8394-5C158BFC3D90}" sibTransId="{BD23AAAA-CE49-42ED-B31D-FB8BE821B838}"/>
    <dgm:cxn modelId="{46A2A809-3D96-4991-8F6E-DAD6F3CF201A}" srcId="{FA1F4A30-739C-4D7B-8E60-B1820A5FF44D}" destId="{54DC637F-3C0E-4E93-8939-A469545A28E4}" srcOrd="1" destOrd="0" parTransId="{25AD6FD2-A9E7-400C-990D-F3912BB8CB56}" sibTransId="{E786A091-5BFB-42C7-8E78-A267C20F04F1}"/>
    <dgm:cxn modelId="{75706516-1862-4FF2-825D-5B3105F5E8A2}" type="presOf" srcId="{9CDCAAEC-FC77-480F-B7F1-022C5830E430}" destId="{6C22D6BE-EF97-4F68-AC4B-8CD8223B6E9A}" srcOrd="0" destOrd="1" presId="urn:microsoft.com/office/officeart/2005/8/layout/radial2"/>
    <dgm:cxn modelId="{AE716E95-56DC-4A7F-A449-ADBBBA5F680A}" srcId="{A1154963-A6DA-4E96-8EB2-E65A2967414F}" destId="{E0003347-B769-4471-99CB-0AD7FB0D9D2F}" srcOrd="1" destOrd="0" parTransId="{1AE1198E-3E10-41E1-A4B4-601E535FC051}" sibTransId="{54658228-0882-4F81-85DC-8CAFD6E9BD68}"/>
    <dgm:cxn modelId="{ED3BD75C-3CF5-4759-A414-C88FD6CFEA62}" type="presOf" srcId="{E0003347-B769-4471-99CB-0AD7FB0D9D2F}" destId="{87ED2EB8-3BB5-4508-9B4C-198073769A35}" srcOrd="0" destOrd="1" presId="urn:microsoft.com/office/officeart/2005/8/layout/radial2"/>
    <dgm:cxn modelId="{6DECB50F-C504-4729-98A9-4974F4EA93CB}" srcId="{54DC637F-3C0E-4E93-8939-A469545A28E4}" destId="{0D6B72EC-6263-4FDF-B7C3-D18ABA0B31DE}" srcOrd="2" destOrd="0" parTransId="{D643F7F7-3109-459C-B059-F164B4205D0C}" sibTransId="{0AD70F97-2B16-4E0A-9CB9-CF017403CC55}"/>
    <dgm:cxn modelId="{007BABB2-6FE2-4548-92DA-08BFB3E38530}" type="presOf" srcId="{341550A6-2529-4412-903F-7215D604DD2C}" destId="{E98F6EE4-7B0B-4046-88AA-941E5E65CD41}" srcOrd="0" destOrd="0" presId="urn:microsoft.com/office/officeart/2005/8/layout/radial2"/>
    <dgm:cxn modelId="{31049D7A-E27C-4E70-B68E-13902CE6A17E}" type="presOf" srcId="{0D6B72EC-6263-4FDF-B7C3-D18ABA0B31DE}" destId="{E98F6EE4-7B0B-4046-88AA-941E5E65CD41}" srcOrd="0" destOrd="2" presId="urn:microsoft.com/office/officeart/2005/8/layout/radial2"/>
    <dgm:cxn modelId="{10A8D4AD-4C3D-4C54-9B05-352C097FBD24}" type="presOf" srcId="{524291AB-E7BB-42D9-B7D3-EE9D59FE9A7D}" destId="{37725A2E-3669-4E5F-9B37-8EEF05B0CDD6}" srcOrd="0" destOrd="0" presId="urn:microsoft.com/office/officeart/2005/8/layout/radial2"/>
    <dgm:cxn modelId="{5971F003-D78C-41A6-B732-D927B6866381}" srcId="{524291AB-E7BB-42D9-B7D3-EE9D59FE9A7D}" destId="{EBFF3F80-EDFE-4E04-A091-45DB9DC240A5}" srcOrd="0" destOrd="0" parTransId="{356155C4-EB60-4F22-A64C-97166AE776CB}" sibTransId="{AF0C0191-8D4E-42A9-AD27-60A0A4D57B13}"/>
    <dgm:cxn modelId="{289B567E-ECC0-4FAE-B750-01F3528D9951}" type="presOf" srcId="{C0E9C37A-C569-46BC-BE8E-D0019FDA1DFA}" destId="{87ED2EB8-3BB5-4508-9B4C-198073769A35}" srcOrd="0" destOrd="0" presId="urn:microsoft.com/office/officeart/2005/8/layout/radial2"/>
    <dgm:cxn modelId="{5A44DD46-7D8B-4E37-AF63-5F831DA17194}" srcId="{524291AB-E7BB-42D9-B7D3-EE9D59FE9A7D}" destId="{10572166-2DEB-4576-B7C4-0895602C748E}" srcOrd="2" destOrd="0" parTransId="{1946B622-72D3-4063-96FB-053B31FEFD3C}" sibTransId="{8C932925-E922-4E2A-AF23-2CE9A7866D83}"/>
    <dgm:cxn modelId="{A68B452F-4E87-4A19-A559-30442576E9F6}" srcId="{A1154963-A6DA-4E96-8EB2-E65A2967414F}" destId="{C0E9C37A-C569-46BC-BE8E-D0019FDA1DFA}" srcOrd="0" destOrd="0" parTransId="{4BCB54E2-46EC-45B9-9373-BFF92AB01C79}" sibTransId="{67D5364F-2D73-40AB-87EF-DFB59BA7C37D}"/>
    <dgm:cxn modelId="{D8345186-ED64-46F6-B394-67C06D134F59}" type="presParOf" srcId="{EAC1595A-ACB5-470E-9BED-871990374791}" destId="{729DBFFF-EA33-4288-A5AF-357E87DFE09A}" srcOrd="0" destOrd="0" presId="urn:microsoft.com/office/officeart/2005/8/layout/radial2"/>
    <dgm:cxn modelId="{5CA47081-B2B6-419E-A196-B34313A10218}" type="presParOf" srcId="{729DBFFF-EA33-4288-A5AF-357E87DFE09A}" destId="{80D741A4-5549-4158-95CA-A96C49D7DDC1}" srcOrd="0" destOrd="0" presId="urn:microsoft.com/office/officeart/2005/8/layout/radial2"/>
    <dgm:cxn modelId="{6F71D54B-967C-4740-AA78-1242ECB2CA20}" type="presParOf" srcId="{80D741A4-5549-4158-95CA-A96C49D7DDC1}" destId="{02FBAF94-E603-4829-AA2C-14467843942C}" srcOrd="0" destOrd="0" presId="urn:microsoft.com/office/officeart/2005/8/layout/radial2"/>
    <dgm:cxn modelId="{06C73170-9765-4EA3-8384-373319BC30C3}" type="presParOf" srcId="{80D741A4-5549-4158-95CA-A96C49D7DDC1}" destId="{33602FC9-F945-4BDE-8730-394A2CB494CF}" srcOrd="1" destOrd="0" presId="urn:microsoft.com/office/officeart/2005/8/layout/radial2"/>
    <dgm:cxn modelId="{759E2973-7809-4A9D-82CB-625ED5722CE6}" type="presParOf" srcId="{729DBFFF-EA33-4288-A5AF-357E87DFE09A}" destId="{6E9C424F-9BC1-47B7-BDFF-228515BECC17}" srcOrd="1" destOrd="0" presId="urn:microsoft.com/office/officeart/2005/8/layout/radial2"/>
    <dgm:cxn modelId="{B04C6EC0-524B-45A9-86F6-9560256D66D8}" type="presParOf" srcId="{729DBFFF-EA33-4288-A5AF-357E87DFE09A}" destId="{AF4DD72B-0174-4621-8AB7-D5C02C1BBE20}" srcOrd="2" destOrd="0" presId="urn:microsoft.com/office/officeart/2005/8/layout/radial2"/>
    <dgm:cxn modelId="{BD6AAAB1-72FB-44A2-B9B0-994C4EF558FA}" type="presParOf" srcId="{AF4DD72B-0174-4621-8AB7-D5C02C1BBE20}" destId="{CBBBA70B-CB2C-42BD-B841-D4EA736E1A90}" srcOrd="0" destOrd="0" presId="urn:microsoft.com/office/officeart/2005/8/layout/radial2"/>
    <dgm:cxn modelId="{F106D2A9-8E71-4E83-B945-828F4B87D266}" type="presParOf" srcId="{AF4DD72B-0174-4621-8AB7-D5C02C1BBE20}" destId="{87ED2EB8-3BB5-4508-9B4C-198073769A35}" srcOrd="1" destOrd="0" presId="urn:microsoft.com/office/officeart/2005/8/layout/radial2"/>
    <dgm:cxn modelId="{B8464796-EB96-4D2F-AA83-FB1494C5DBEF}" type="presParOf" srcId="{729DBFFF-EA33-4288-A5AF-357E87DFE09A}" destId="{426D7647-3D4F-4AA3-9F3D-06F2C1938A8F}" srcOrd="3" destOrd="0" presId="urn:microsoft.com/office/officeart/2005/8/layout/radial2"/>
    <dgm:cxn modelId="{1C93A5BF-00C8-4626-BCB6-DAA3F4003783}" type="presParOf" srcId="{729DBFFF-EA33-4288-A5AF-357E87DFE09A}" destId="{FA72EA8D-4970-4780-87FC-00C112256CEB}" srcOrd="4" destOrd="0" presId="urn:microsoft.com/office/officeart/2005/8/layout/radial2"/>
    <dgm:cxn modelId="{4F9787FB-0B0C-40B5-ACF2-362AC0ABF93C}" type="presParOf" srcId="{FA72EA8D-4970-4780-87FC-00C112256CEB}" destId="{ED14F81D-53A2-4D41-9C49-61EA6CFE1A5D}" srcOrd="0" destOrd="0" presId="urn:microsoft.com/office/officeart/2005/8/layout/radial2"/>
    <dgm:cxn modelId="{D5B81D6B-24AC-408B-B641-7AF8CCE11ECB}" type="presParOf" srcId="{FA72EA8D-4970-4780-87FC-00C112256CEB}" destId="{E98F6EE4-7B0B-4046-88AA-941E5E65CD41}" srcOrd="1" destOrd="0" presId="urn:microsoft.com/office/officeart/2005/8/layout/radial2"/>
    <dgm:cxn modelId="{F5B408EF-0759-4CB0-8CD3-6C740C2112F5}" type="presParOf" srcId="{729DBFFF-EA33-4288-A5AF-357E87DFE09A}" destId="{46606003-C2A0-446D-BE1C-8069EA1C802F}" srcOrd="5" destOrd="0" presId="urn:microsoft.com/office/officeart/2005/8/layout/radial2"/>
    <dgm:cxn modelId="{6E4C9DEA-1804-4B79-A36E-8579A97C582E}" type="presParOf" srcId="{729DBFFF-EA33-4288-A5AF-357E87DFE09A}" destId="{9C69B986-C0EB-48F2-B605-129CB7A63E99}" srcOrd="6" destOrd="0" presId="urn:microsoft.com/office/officeart/2005/8/layout/radial2"/>
    <dgm:cxn modelId="{6C0DCCD9-EF5B-4F1B-8F89-B0D2804C55EE}" type="presParOf" srcId="{9C69B986-C0EB-48F2-B605-129CB7A63E99}" destId="{37725A2E-3669-4E5F-9B37-8EEF05B0CDD6}" srcOrd="0" destOrd="0" presId="urn:microsoft.com/office/officeart/2005/8/layout/radial2"/>
    <dgm:cxn modelId="{5ED32A1D-D4D8-414C-940E-AF63F049704F}" type="presParOf" srcId="{9C69B986-C0EB-48F2-B605-129CB7A63E99}" destId="{6C22D6BE-EF97-4F68-AC4B-8CD8223B6E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88D2F-82A1-4591-8AA3-3EF0F5483A2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0AF3D09-D00F-485F-BFE7-210178AC6B2F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6F25FD9B-EF04-4BDA-B9A7-42B4131E9AB2}" type="parTrans" cxnId="{E5650969-F138-4A6C-9551-DFEED7B8498A}">
      <dgm:prSet/>
      <dgm:spPr/>
      <dgm:t>
        <a:bodyPr/>
        <a:lstStyle/>
        <a:p>
          <a:endParaRPr lang="zh-CN" altLang="en-US"/>
        </a:p>
      </dgm:t>
    </dgm:pt>
    <dgm:pt modelId="{DBDFBD42-004C-41C4-83BE-C35335527573}" type="sibTrans" cxnId="{E5650969-F138-4A6C-9551-DFEED7B8498A}">
      <dgm:prSet/>
      <dgm:spPr/>
      <dgm:t>
        <a:bodyPr/>
        <a:lstStyle/>
        <a:p>
          <a:endParaRPr lang="zh-CN" altLang="en-US"/>
        </a:p>
      </dgm:t>
    </dgm:pt>
    <dgm:pt modelId="{BEC02115-CF09-4BB5-A05C-2677EEF6B0AB}">
      <dgm:prSet phldrT="[文本]" custT="1"/>
      <dgm:spPr/>
      <dgm:t>
        <a:bodyPr/>
        <a:lstStyle/>
        <a:p>
          <a:r>
            <a:rPr lang="zh-CN" altLang="en-US" sz="2800" dirty="0" smtClean="0"/>
            <a:t>渠道推广</a:t>
          </a:r>
          <a:endParaRPr lang="zh-CN" altLang="en-US" sz="2800" dirty="0"/>
        </a:p>
      </dgm:t>
    </dgm:pt>
    <dgm:pt modelId="{462A08D9-E042-453E-8C4B-A781FF1DD94D}" type="parTrans" cxnId="{BEB7073F-56BE-4118-8028-9B5497F9BA0C}">
      <dgm:prSet/>
      <dgm:spPr/>
      <dgm:t>
        <a:bodyPr/>
        <a:lstStyle/>
        <a:p>
          <a:endParaRPr lang="zh-CN" altLang="en-US"/>
        </a:p>
      </dgm:t>
    </dgm:pt>
    <dgm:pt modelId="{CF31817E-52E7-4ECF-9669-17B48DEDE97F}" type="sibTrans" cxnId="{BEB7073F-56BE-4118-8028-9B5497F9BA0C}">
      <dgm:prSet/>
      <dgm:spPr/>
      <dgm:t>
        <a:bodyPr/>
        <a:lstStyle/>
        <a:p>
          <a:endParaRPr lang="zh-CN" altLang="en-US"/>
        </a:p>
      </dgm:t>
    </dgm:pt>
    <dgm:pt modelId="{C99EC50F-02C1-438A-9533-B7E1978AA80E}">
      <dgm:prSet phldrT="[文本]" custT="1"/>
      <dgm:spPr/>
      <dgm:t>
        <a:bodyPr/>
        <a:lstStyle/>
        <a:p>
          <a:r>
            <a:rPr lang="zh-CN" altLang="en-US" sz="2800" dirty="0" smtClean="0"/>
            <a:t>学习圈</a:t>
          </a:r>
          <a:endParaRPr lang="zh-CN" altLang="en-US" sz="2800" dirty="0"/>
        </a:p>
      </dgm:t>
    </dgm:pt>
    <dgm:pt modelId="{247F25AE-02F2-4031-A4DC-160B5832FE1A}" type="parTrans" cxnId="{CE46D8E1-33CE-41DF-8DDB-1649AD6C7DC1}">
      <dgm:prSet/>
      <dgm:spPr/>
      <dgm:t>
        <a:bodyPr/>
        <a:lstStyle/>
        <a:p>
          <a:endParaRPr lang="zh-CN" altLang="en-US"/>
        </a:p>
      </dgm:t>
    </dgm:pt>
    <dgm:pt modelId="{48054CBA-ED0C-485B-A1CE-8AF566C06715}" type="sibTrans" cxnId="{CE46D8E1-33CE-41DF-8DDB-1649AD6C7DC1}">
      <dgm:prSet/>
      <dgm:spPr/>
      <dgm:t>
        <a:bodyPr/>
        <a:lstStyle/>
        <a:p>
          <a:endParaRPr lang="zh-CN" altLang="en-US"/>
        </a:p>
      </dgm:t>
    </dgm:pt>
    <dgm:pt modelId="{C0561043-ACBC-4F1B-B54C-3A9DCEDE1C06}">
      <dgm:prSet phldrT="[文本]" custT="1"/>
      <dgm:spPr/>
      <dgm:t>
        <a:bodyPr/>
        <a:lstStyle/>
        <a:p>
          <a:r>
            <a:rPr lang="zh-CN" altLang="en-US" sz="2800" dirty="0" smtClean="0"/>
            <a:t>成长体系</a:t>
          </a:r>
          <a:endParaRPr lang="zh-CN" altLang="en-US" sz="2800" dirty="0"/>
        </a:p>
      </dgm:t>
    </dgm:pt>
    <dgm:pt modelId="{53E9B6C2-8BD2-455C-A1D2-D63DFA88C488}" type="parTrans" cxnId="{8EAD880A-FD3B-4B6F-B353-944B465180BE}">
      <dgm:prSet/>
      <dgm:spPr/>
      <dgm:t>
        <a:bodyPr/>
        <a:lstStyle/>
        <a:p>
          <a:endParaRPr lang="zh-CN" altLang="en-US"/>
        </a:p>
      </dgm:t>
    </dgm:pt>
    <dgm:pt modelId="{FD9AFF77-5EB8-44C6-B4D6-520E272AE489}" type="sibTrans" cxnId="{8EAD880A-FD3B-4B6F-B353-944B465180BE}">
      <dgm:prSet/>
      <dgm:spPr/>
      <dgm:t>
        <a:bodyPr/>
        <a:lstStyle/>
        <a:p>
          <a:endParaRPr lang="zh-CN" altLang="en-US"/>
        </a:p>
      </dgm:t>
    </dgm:pt>
    <dgm:pt modelId="{7605590B-993B-46EB-8217-B7FA5F6BD4F4}" type="pres">
      <dgm:prSet presAssocID="{77488D2F-82A1-4591-8AA3-3EF0F5483A2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00E4CC-1580-4000-BC33-002FDC0693C5}" type="pres">
      <dgm:prSet presAssocID="{D0AF3D09-D00F-485F-BFE7-210178AC6B2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3A9D55A-A0F7-4B42-ACA3-D8B76D2FB332}" type="pres">
      <dgm:prSet presAssocID="{462A08D9-E042-453E-8C4B-A781FF1DD94D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BB9AF69C-559B-4B8C-8325-23F0921BCE65}" type="pres">
      <dgm:prSet presAssocID="{BEC02115-CF09-4BB5-A05C-2677EEF6B0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C244D-0413-4465-BA98-FE6FD9B31396}" type="pres">
      <dgm:prSet presAssocID="{247F25AE-02F2-4031-A4DC-160B5832FE1A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C4C8CD22-4A45-483C-9034-64EC9E45647A}" type="pres">
      <dgm:prSet presAssocID="{C99EC50F-02C1-438A-9533-B7E1978AA8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D0EA8F-1B40-412F-80E4-9D78D74F800F}" type="pres">
      <dgm:prSet presAssocID="{53E9B6C2-8BD2-455C-A1D2-D63DFA88C488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81B0E681-16A7-4601-A187-B42BCF5901C6}" type="pres">
      <dgm:prSet presAssocID="{C0561043-ACBC-4F1B-B54C-3A9DCEDE1C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15EC5A-A811-48D0-BF27-6125AB4B8F11}" type="presOf" srcId="{462A08D9-E042-453E-8C4B-A781FF1DD94D}" destId="{F3A9D55A-A0F7-4B42-ACA3-D8B76D2FB332}" srcOrd="0" destOrd="0" presId="urn:microsoft.com/office/officeart/2005/8/layout/radial4"/>
    <dgm:cxn modelId="{E5650969-F138-4A6C-9551-DFEED7B8498A}" srcId="{77488D2F-82A1-4591-8AA3-3EF0F5483A29}" destId="{D0AF3D09-D00F-485F-BFE7-210178AC6B2F}" srcOrd="0" destOrd="0" parTransId="{6F25FD9B-EF04-4BDA-B9A7-42B4131E9AB2}" sibTransId="{DBDFBD42-004C-41C4-83BE-C35335527573}"/>
    <dgm:cxn modelId="{D08D22CF-31DE-40C5-AFD0-A5E67C30EA64}" type="presOf" srcId="{53E9B6C2-8BD2-455C-A1D2-D63DFA88C488}" destId="{1DD0EA8F-1B40-412F-80E4-9D78D74F800F}" srcOrd="0" destOrd="0" presId="urn:microsoft.com/office/officeart/2005/8/layout/radial4"/>
    <dgm:cxn modelId="{6AAE081B-E39B-42BC-A261-35DC472BF8D3}" type="presOf" srcId="{C99EC50F-02C1-438A-9533-B7E1978AA80E}" destId="{C4C8CD22-4A45-483C-9034-64EC9E45647A}" srcOrd="0" destOrd="0" presId="urn:microsoft.com/office/officeart/2005/8/layout/radial4"/>
    <dgm:cxn modelId="{642FD5C9-9EF0-41C3-922B-8CBCBD89473B}" type="presOf" srcId="{D0AF3D09-D00F-485F-BFE7-210178AC6B2F}" destId="{8800E4CC-1580-4000-BC33-002FDC0693C5}" srcOrd="0" destOrd="0" presId="urn:microsoft.com/office/officeart/2005/8/layout/radial4"/>
    <dgm:cxn modelId="{3BE05804-6A94-4ED5-A395-5A466C26A170}" type="presOf" srcId="{C0561043-ACBC-4F1B-B54C-3A9DCEDE1C06}" destId="{81B0E681-16A7-4601-A187-B42BCF5901C6}" srcOrd="0" destOrd="0" presId="urn:microsoft.com/office/officeart/2005/8/layout/radial4"/>
    <dgm:cxn modelId="{BEB7073F-56BE-4118-8028-9B5497F9BA0C}" srcId="{D0AF3D09-D00F-485F-BFE7-210178AC6B2F}" destId="{BEC02115-CF09-4BB5-A05C-2677EEF6B0AB}" srcOrd="0" destOrd="0" parTransId="{462A08D9-E042-453E-8C4B-A781FF1DD94D}" sibTransId="{CF31817E-52E7-4ECF-9669-17B48DEDE97F}"/>
    <dgm:cxn modelId="{56BCDB3F-603A-4A34-B28D-28ED6534DA96}" type="presOf" srcId="{247F25AE-02F2-4031-A4DC-160B5832FE1A}" destId="{461C244D-0413-4465-BA98-FE6FD9B31396}" srcOrd="0" destOrd="0" presId="urn:microsoft.com/office/officeart/2005/8/layout/radial4"/>
    <dgm:cxn modelId="{114FBFCA-DDBD-4338-986D-A761F4870671}" type="presOf" srcId="{BEC02115-CF09-4BB5-A05C-2677EEF6B0AB}" destId="{BB9AF69C-559B-4B8C-8325-23F0921BCE65}" srcOrd="0" destOrd="0" presId="urn:microsoft.com/office/officeart/2005/8/layout/radial4"/>
    <dgm:cxn modelId="{CE46D8E1-33CE-41DF-8DDB-1649AD6C7DC1}" srcId="{D0AF3D09-D00F-485F-BFE7-210178AC6B2F}" destId="{C99EC50F-02C1-438A-9533-B7E1978AA80E}" srcOrd="1" destOrd="0" parTransId="{247F25AE-02F2-4031-A4DC-160B5832FE1A}" sibTransId="{48054CBA-ED0C-485B-A1CE-8AF566C06715}"/>
    <dgm:cxn modelId="{AA001339-278B-4C06-89AD-38A9E389B09D}" type="presOf" srcId="{77488D2F-82A1-4591-8AA3-3EF0F5483A29}" destId="{7605590B-993B-46EB-8217-B7FA5F6BD4F4}" srcOrd="0" destOrd="0" presId="urn:microsoft.com/office/officeart/2005/8/layout/radial4"/>
    <dgm:cxn modelId="{8EAD880A-FD3B-4B6F-B353-944B465180BE}" srcId="{D0AF3D09-D00F-485F-BFE7-210178AC6B2F}" destId="{C0561043-ACBC-4F1B-B54C-3A9DCEDE1C06}" srcOrd="2" destOrd="0" parTransId="{53E9B6C2-8BD2-455C-A1D2-D63DFA88C488}" sibTransId="{FD9AFF77-5EB8-44C6-B4D6-520E272AE489}"/>
    <dgm:cxn modelId="{6C946F05-B99A-47BC-8CA2-914C2437C5E8}" type="presParOf" srcId="{7605590B-993B-46EB-8217-B7FA5F6BD4F4}" destId="{8800E4CC-1580-4000-BC33-002FDC0693C5}" srcOrd="0" destOrd="0" presId="urn:microsoft.com/office/officeart/2005/8/layout/radial4"/>
    <dgm:cxn modelId="{CDD1445D-8074-4B95-9FB4-5E7D262EA4CA}" type="presParOf" srcId="{7605590B-993B-46EB-8217-B7FA5F6BD4F4}" destId="{F3A9D55A-A0F7-4B42-ACA3-D8B76D2FB332}" srcOrd="1" destOrd="0" presId="urn:microsoft.com/office/officeart/2005/8/layout/radial4"/>
    <dgm:cxn modelId="{FC6DEFF8-C7B0-4D39-86C8-A0846BBFDF2F}" type="presParOf" srcId="{7605590B-993B-46EB-8217-B7FA5F6BD4F4}" destId="{BB9AF69C-559B-4B8C-8325-23F0921BCE65}" srcOrd="2" destOrd="0" presId="urn:microsoft.com/office/officeart/2005/8/layout/radial4"/>
    <dgm:cxn modelId="{86097972-9081-4F09-9139-5AC62711B166}" type="presParOf" srcId="{7605590B-993B-46EB-8217-B7FA5F6BD4F4}" destId="{461C244D-0413-4465-BA98-FE6FD9B31396}" srcOrd="3" destOrd="0" presId="urn:microsoft.com/office/officeart/2005/8/layout/radial4"/>
    <dgm:cxn modelId="{351FC8E3-702F-4E9B-BD36-5F17EEF4DA7C}" type="presParOf" srcId="{7605590B-993B-46EB-8217-B7FA5F6BD4F4}" destId="{C4C8CD22-4A45-483C-9034-64EC9E45647A}" srcOrd="4" destOrd="0" presId="urn:microsoft.com/office/officeart/2005/8/layout/radial4"/>
    <dgm:cxn modelId="{9E17CE87-3B22-4486-831C-0135C12C553F}" type="presParOf" srcId="{7605590B-993B-46EB-8217-B7FA5F6BD4F4}" destId="{1DD0EA8F-1B40-412F-80E4-9D78D74F800F}" srcOrd="5" destOrd="0" presId="urn:microsoft.com/office/officeart/2005/8/layout/radial4"/>
    <dgm:cxn modelId="{4060C78D-A573-45CA-9224-DD4E36C4006A}" type="presParOf" srcId="{7605590B-993B-46EB-8217-B7FA5F6BD4F4}" destId="{81B0E681-16A7-4601-A187-B42BCF5901C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F297B-C200-49BC-977C-1959125B223E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</dgm:pt>
    <dgm:pt modelId="{B01DDEBF-A8F6-45DA-8050-4D2C04D3652E}">
      <dgm:prSet phldrT="[文本]"/>
      <dgm:spPr/>
      <dgm:t>
        <a:bodyPr/>
        <a:lstStyle/>
        <a:p>
          <a:r>
            <a:rPr lang="zh-CN" altLang="en-US" smtClean="0"/>
            <a:t>云校园</a:t>
          </a:r>
          <a:endParaRPr lang="zh-CN" altLang="en-US" dirty="0"/>
        </a:p>
      </dgm:t>
    </dgm:pt>
    <dgm:pt modelId="{2234537C-00DA-427A-8830-3701373B56F0}" type="parTrans" cxnId="{802C6A7A-6566-4B42-9A9F-F95592414C05}">
      <dgm:prSet/>
      <dgm:spPr/>
      <dgm:t>
        <a:bodyPr/>
        <a:lstStyle/>
        <a:p>
          <a:endParaRPr lang="zh-CN" altLang="en-US"/>
        </a:p>
      </dgm:t>
    </dgm:pt>
    <dgm:pt modelId="{A00435D0-3CD9-4CA3-B131-E14D8AAFE1DA}" type="sibTrans" cxnId="{802C6A7A-6566-4B42-9A9F-F95592414C05}">
      <dgm:prSet/>
      <dgm:spPr/>
      <dgm:t>
        <a:bodyPr/>
        <a:lstStyle/>
        <a:p>
          <a:endParaRPr lang="zh-CN" altLang="en-US"/>
        </a:p>
      </dgm:t>
    </dgm:pt>
    <dgm:pt modelId="{A08B8DC7-8148-4C66-8771-6675DCE0507B}">
      <dgm:prSet phldrT="[文本]"/>
      <dgm:spPr/>
      <dgm:t>
        <a:bodyPr/>
        <a:lstStyle/>
        <a:p>
          <a:r>
            <a:rPr lang="zh-CN" altLang="en-US" dirty="0" smtClean="0"/>
            <a:t>学校公众账号</a:t>
          </a:r>
          <a:endParaRPr lang="zh-CN" altLang="en-US" dirty="0"/>
        </a:p>
      </dgm:t>
    </dgm:pt>
    <dgm:pt modelId="{3A8F966F-1D2D-437D-B752-163C674B6EBE}" type="parTrans" cxnId="{A0E3B96F-3296-4341-BF4A-6FECE3A9575E}">
      <dgm:prSet/>
      <dgm:spPr/>
      <dgm:t>
        <a:bodyPr/>
        <a:lstStyle/>
        <a:p>
          <a:endParaRPr lang="zh-CN" altLang="en-US"/>
        </a:p>
      </dgm:t>
    </dgm:pt>
    <dgm:pt modelId="{7A886328-9653-4685-BBDF-42C88E78587A}" type="sibTrans" cxnId="{A0E3B96F-3296-4341-BF4A-6FECE3A9575E}">
      <dgm:prSet/>
      <dgm:spPr/>
      <dgm:t>
        <a:bodyPr/>
        <a:lstStyle/>
        <a:p>
          <a:endParaRPr lang="zh-CN" altLang="en-US"/>
        </a:p>
      </dgm:t>
    </dgm:pt>
    <dgm:pt modelId="{9D40F2DD-B386-41D4-B3A3-0F207126D881}">
      <dgm:prSet phldrT="[文本]"/>
      <dgm:spPr/>
      <dgm:t>
        <a:bodyPr/>
        <a:lstStyle/>
        <a:p>
          <a:r>
            <a:rPr lang="zh-CN" altLang="en-US" dirty="0" smtClean="0"/>
            <a:t>作业通</a:t>
          </a:r>
          <a:endParaRPr lang="zh-CN" altLang="en-US" dirty="0"/>
        </a:p>
      </dgm:t>
    </dgm:pt>
    <dgm:pt modelId="{AE405C49-DFFE-4A76-930B-03EBE9235DF4}" type="parTrans" cxnId="{F8E34D16-CC46-4E58-BCE0-D8D2133C3BBA}">
      <dgm:prSet/>
      <dgm:spPr/>
      <dgm:t>
        <a:bodyPr/>
        <a:lstStyle/>
        <a:p>
          <a:endParaRPr lang="zh-CN" altLang="en-US"/>
        </a:p>
      </dgm:t>
    </dgm:pt>
    <dgm:pt modelId="{7F6B8669-988B-4F16-B2B1-FBE0457D1642}" type="sibTrans" cxnId="{F8E34D16-CC46-4E58-BCE0-D8D2133C3BBA}">
      <dgm:prSet/>
      <dgm:spPr/>
      <dgm:t>
        <a:bodyPr/>
        <a:lstStyle/>
        <a:p>
          <a:endParaRPr lang="zh-CN" altLang="en-US"/>
        </a:p>
      </dgm:t>
    </dgm:pt>
    <dgm:pt modelId="{A26235BA-AEC0-4A7E-8C22-A8067D5DA73C}">
      <dgm:prSet phldrT="[文本]"/>
      <dgm:spPr/>
      <dgm:t>
        <a:bodyPr/>
        <a:lstStyle/>
        <a:p>
          <a:r>
            <a:rPr lang="zh-CN" altLang="en-US" dirty="0" smtClean="0"/>
            <a:t>校讯通</a:t>
          </a:r>
          <a:endParaRPr lang="zh-CN" altLang="en-US" dirty="0"/>
        </a:p>
      </dgm:t>
    </dgm:pt>
    <dgm:pt modelId="{5D6103C4-214D-49AA-8135-1DDCE9DA20E2}" type="parTrans" cxnId="{A3D09802-B01E-4410-A3A3-DE25939E7863}">
      <dgm:prSet/>
      <dgm:spPr/>
      <dgm:t>
        <a:bodyPr/>
        <a:lstStyle/>
        <a:p>
          <a:endParaRPr lang="zh-CN" altLang="en-US"/>
        </a:p>
      </dgm:t>
    </dgm:pt>
    <dgm:pt modelId="{9F884E75-52E6-40AB-A457-32BC4F2B75C6}" type="sibTrans" cxnId="{A3D09802-B01E-4410-A3A3-DE25939E7863}">
      <dgm:prSet/>
      <dgm:spPr/>
      <dgm:t>
        <a:bodyPr/>
        <a:lstStyle/>
        <a:p>
          <a:endParaRPr lang="zh-CN" altLang="en-US"/>
        </a:p>
      </dgm:t>
    </dgm:pt>
    <dgm:pt modelId="{C085FD31-78CF-4840-A944-76DE78907111}" type="pres">
      <dgm:prSet presAssocID="{4F1F297B-C200-49BC-977C-1959125B223E}" presName="Name0" presStyleCnt="0">
        <dgm:presLayoutVars>
          <dgm:dir/>
          <dgm:resizeHandles val="exact"/>
        </dgm:presLayoutVars>
      </dgm:prSet>
      <dgm:spPr/>
    </dgm:pt>
    <dgm:pt modelId="{B24FC25E-45B5-4360-9AE7-B4146BC645E4}" type="pres">
      <dgm:prSet presAssocID="{4F1F297B-C200-49BC-977C-1959125B223E}" presName="fgShape" presStyleLbl="fgShp" presStyleIdx="0" presStyleCnt="1"/>
      <dgm:spPr/>
    </dgm:pt>
    <dgm:pt modelId="{BC9BE9C6-AB3C-4749-B2EB-42E9D0BAE74B}" type="pres">
      <dgm:prSet presAssocID="{4F1F297B-C200-49BC-977C-1959125B223E}" presName="linComp" presStyleCnt="0"/>
      <dgm:spPr/>
    </dgm:pt>
    <dgm:pt modelId="{DF60CBAA-7370-4F46-BEC9-147C516D2163}" type="pres">
      <dgm:prSet presAssocID="{B01DDEBF-A8F6-45DA-8050-4D2C04D3652E}" presName="compNode" presStyleCnt="0"/>
      <dgm:spPr/>
    </dgm:pt>
    <dgm:pt modelId="{7AAAB386-361D-4231-BE75-CBCD3E97F22F}" type="pres">
      <dgm:prSet presAssocID="{B01DDEBF-A8F6-45DA-8050-4D2C04D3652E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0808BC46-F029-4E4E-B539-F11EFCEB5F13}" type="pres">
      <dgm:prSet presAssocID="{B01DDEBF-A8F6-45DA-8050-4D2C04D3652E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DCB02-17D4-4EF4-A413-D754E846E3EA}" type="pres">
      <dgm:prSet presAssocID="{B01DDEBF-A8F6-45DA-8050-4D2C04D3652E}" presName="invisiNode" presStyleLbl="node1" presStyleIdx="0" presStyleCnt="4"/>
      <dgm:spPr/>
    </dgm:pt>
    <dgm:pt modelId="{0CD6BFC5-EB1F-489C-B001-1FE602DD06AA}" type="pres">
      <dgm:prSet presAssocID="{B01DDEBF-A8F6-45DA-8050-4D2C04D3652E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489D9E1-1B63-49AD-8EC6-6E5B85B494B3}" type="pres">
      <dgm:prSet presAssocID="{A00435D0-3CD9-4CA3-B131-E14D8AAFE1D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AD853C5-D72D-4861-ABC7-04650358190D}" type="pres">
      <dgm:prSet presAssocID="{A08B8DC7-8148-4C66-8771-6675DCE0507B}" presName="compNode" presStyleCnt="0"/>
      <dgm:spPr/>
    </dgm:pt>
    <dgm:pt modelId="{3DFD44BE-7FA0-41EF-9EC5-D405803BA508}" type="pres">
      <dgm:prSet presAssocID="{A08B8DC7-8148-4C66-8771-6675DCE0507B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2AA87CF7-A743-4B16-AE75-08E2DFCCDF10}" type="pres">
      <dgm:prSet presAssocID="{A08B8DC7-8148-4C66-8771-6675DCE0507B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91A83-23A0-404B-8D3C-72F70E2ACCE9}" type="pres">
      <dgm:prSet presAssocID="{A08B8DC7-8148-4C66-8771-6675DCE0507B}" presName="invisiNode" presStyleLbl="node1" presStyleIdx="1" presStyleCnt="4"/>
      <dgm:spPr/>
    </dgm:pt>
    <dgm:pt modelId="{02064DD7-63C3-46A3-960C-C39F777052AF}" type="pres">
      <dgm:prSet presAssocID="{A08B8DC7-8148-4C66-8771-6675DCE0507B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6E1E095-4470-481C-B7A4-F61E0478A308}" type="pres">
      <dgm:prSet presAssocID="{7A886328-9653-4685-BBDF-42C88E78587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5F4E1CF-6D41-4D89-B7C7-1D902CCD7A77}" type="pres">
      <dgm:prSet presAssocID="{9D40F2DD-B386-41D4-B3A3-0F207126D881}" presName="compNode" presStyleCnt="0"/>
      <dgm:spPr/>
    </dgm:pt>
    <dgm:pt modelId="{B1251FA8-4B64-458D-B284-1D1675EB9491}" type="pres">
      <dgm:prSet presAssocID="{9D40F2DD-B386-41D4-B3A3-0F207126D88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BCDA702E-761F-4C03-B961-86705E70EE98}" type="pres">
      <dgm:prSet presAssocID="{9D40F2DD-B386-41D4-B3A3-0F207126D88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8A4CD-2F3B-4242-8C49-4E0CFE4F0DC8}" type="pres">
      <dgm:prSet presAssocID="{9D40F2DD-B386-41D4-B3A3-0F207126D881}" presName="invisiNode" presStyleLbl="node1" presStyleIdx="2" presStyleCnt="4"/>
      <dgm:spPr/>
    </dgm:pt>
    <dgm:pt modelId="{39F3169C-D770-4D70-88D2-F1718EFF0312}" type="pres">
      <dgm:prSet presAssocID="{9D40F2DD-B386-41D4-B3A3-0F207126D881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13A75C8-95DC-409D-8C30-F5C4FAE8C2D6}" type="pres">
      <dgm:prSet presAssocID="{7F6B8669-988B-4F16-B2B1-FBE0457D164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B13BA77-5F3F-48BF-AF30-4D8E0BC8817F}" type="pres">
      <dgm:prSet presAssocID="{A26235BA-AEC0-4A7E-8C22-A8067D5DA73C}" presName="compNode" presStyleCnt="0"/>
      <dgm:spPr/>
    </dgm:pt>
    <dgm:pt modelId="{86489DC3-FACF-4B68-8EE0-488FC0738E6F}" type="pres">
      <dgm:prSet presAssocID="{A26235BA-AEC0-4A7E-8C22-A8067D5DA73C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F49B1320-704E-41E1-8371-3494DF4CCE64}" type="pres">
      <dgm:prSet presAssocID="{A26235BA-AEC0-4A7E-8C22-A8067D5DA73C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25952-57C1-402F-96B0-5D80F9CDBE29}" type="pres">
      <dgm:prSet presAssocID="{A26235BA-AEC0-4A7E-8C22-A8067D5DA73C}" presName="invisiNode" presStyleLbl="node1" presStyleIdx="3" presStyleCnt="4"/>
      <dgm:spPr/>
    </dgm:pt>
    <dgm:pt modelId="{B5D05B7B-8254-429A-9DD2-F5FD34FA013E}" type="pres">
      <dgm:prSet presAssocID="{A26235BA-AEC0-4A7E-8C22-A8067D5DA73C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A3D09802-B01E-4410-A3A3-DE25939E7863}" srcId="{4F1F297B-C200-49BC-977C-1959125B223E}" destId="{A26235BA-AEC0-4A7E-8C22-A8067D5DA73C}" srcOrd="3" destOrd="0" parTransId="{5D6103C4-214D-49AA-8135-1DDCE9DA20E2}" sibTransId="{9F884E75-52E6-40AB-A457-32BC4F2B75C6}"/>
    <dgm:cxn modelId="{7E21CCFE-2745-439B-B6DA-317EE7305374}" type="presOf" srcId="{A00435D0-3CD9-4CA3-B131-E14D8AAFE1DA}" destId="{B489D9E1-1B63-49AD-8EC6-6E5B85B494B3}" srcOrd="0" destOrd="0" presId="urn:microsoft.com/office/officeart/2005/8/layout/hList7"/>
    <dgm:cxn modelId="{64E6D22F-A3E4-475B-BE0E-D00B628DACDE}" type="presOf" srcId="{A08B8DC7-8148-4C66-8771-6675DCE0507B}" destId="{3DFD44BE-7FA0-41EF-9EC5-D405803BA508}" srcOrd="0" destOrd="0" presId="urn:microsoft.com/office/officeart/2005/8/layout/hList7"/>
    <dgm:cxn modelId="{41AF73BA-A2B5-4463-8042-D9A362116155}" type="presOf" srcId="{9D40F2DD-B386-41D4-B3A3-0F207126D881}" destId="{B1251FA8-4B64-458D-B284-1D1675EB9491}" srcOrd="0" destOrd="0" presId="urn:microsoft.com/office/officeart/2005/8/layout/hList7"/>
    <dgm:cxn modelId="{802C6A7A-6566-4B42-9A9F-F95592414C05}" srcId="{4F1F297B-C200-49BC-977C-1959125B223E}" destId="{B01DDEBF-A8F6-45DA-8050-4D2C04D3652E}" srcOrd="0" destOrd="0" parTransId="{2234537C-00DA-427A-8830-3701373B56F0}" sibTransId="{A00435D0-3CD9-4CA3-B131-E14D8AAFE1DA}"/>
    <dgm:cxn modelId="{48617531-76D1-4BCE-A2E8-2DDFDA3E45B1}" type="presOf" srcId="{B01DDEBF-A8F6-45DA-8050-4D2C04D3652E}" destId="{7AAAB386-361D-4231-BE75-CBCD3E97F22F}" srcOrd="0" destOrd="0" presId="urn:microsoft.com/office/officeart/2005/8/layout/hList7"/>
    <dgm:cxn modelId="{A0E3B96F-3296-4341-BF4A-6FECE3A9575E}" srcId="{4F1F297B-C200-49BC-977C-1959125B223E}" destId="{A08B8DC7-8148-4C66-8771-6675DCE0507B}" srcOrd="1" destOrd="0" parTransId="{3A8F966F-1D2D-437D-B752-163C674B6EBE}" sibTransId="{7A886328-9653-4685-BBDF-42C88E78587A}"/>
    <dgm:cxn modelId="{95F44269-2796-4A3F-8C6A-A78652EB585A}" type="presOf" srcId="{7A886328-9653-4685-BBDF-42C88E78587A}" destId="{16E1E095-4470-481C-B7A4-F61E0478A308}" srcOrd="0" destOrd="0" presId="urn:microsoft.com/office/officeart/2005/8/layout/hList7"/>
    <dgm:cxn modelId="{F96B7C97-C5C0-4B67-9B03-AA26C51C030F}" type="presOf" srcId="{B01DDEBF-A8F6-45DA-8050-4D2C04D3652E}" destId="{0808BC46-F029-4E4E-B539-F11EFCEB5F13}" srcOrd="1" destOrd="0" presId="urn:microsoft.com/office/officeart/2005/8/layout/hList7"/>
    <dgm:cxn modelId="{2FADE044-23D7-45AA-BC2A-DF6ED18BF56A}" type="presOf" srcId="{A08B8DC7-8148-4C66-8771-6675DCE0507B}" destId="{2AA87CF7-A743-4B16-AE75-08E2DFCCDF10}" srcOrd="1" destOrd="0" presId="urn:microsoft.com/office/officeart/2005/8/layout/hList7"/>
    <dgm:cxn modelId="{7D44632F-1EB8-4BD4-8612-79DF7BAD0742}" type="presOf" srcId="{7F6B8669-988B-4F16-B2B1-FBE0457D1642}" destId="{313A75C8-95DC-409D-8C30-F5C4FAE8C2D6}" srcOrd="0" destOrd="0" presId="urn:microsoft.com/office/officeart/2005/8/layout/hList7"/>
    <dgm:cxn modelId="{FF5EFCB3-4249-4486-BDBE-54C871A8FEB4}" type="presOf" srcId="{4F1F297B-C200-49BC-977C-1959125B223E}" destId="{C085FD31-78CF-4840-A944-76DE78907111}" srcOrd="0" destOrd="0" presId="urn:microsoft.com/office/officeart/2005/8/layout/hList7"/>
    <dgm:cxn modelId="{1472ACD4-567F-4774-A1EB-4D826DE1F43A}" type="presOf" srcId="{9D40F2DD-B386-41D4-B3A3-0F207126D881}" destId="{BCDA702E-761F-4C03-B961-86705E70EE98}" srcOrd="1" destOrd="0" presId="urn:microsoft.com/office/officeart/2005/8/layout/hList7"/>
    <dgm:cxn modelId="{F8E34D16-CC46-4E58-BCE0-D8D2133C3BBA}" srcId="{4F1F297B-C200-49BC-977C-1959125B223E}" destId="{9D40F2DD-B386-41D4-B3A3-0F207126D881}" srcOrd="2" destOrd="0" parTransId="{AE405C49-DFFE-4A76-930B-03EBE9235DF4}" sibTransId="{7F6B8669-988B-4F16-B2B1-FBE0457D1642}"/>
    <dgm:cxn modelId="{C0327569-BF8B-4451-A935-90D3CB605C35}" type="presOf" srcId="{A26235BA-AEC0-4A7E-8C22-A8067D5DA73C}" destId="{F49B1320-704E-41E1-8371-3494DF4CCE64}" srcOrd="1" destOrd="0" presId="urn:microsoft.com/office/officeart/2005/8/layout/hList7"/>
    <dgm:cxn modelId="{37B895AD-2ED1-4651-A2EF-70713F47FB72}" type="presOf" srcId="{A26235BA-AEC0-4A7E-8C22-A8067D5DA73C}" destId="{86489DC3-FACF-4B68-8EE0-488FC0738E6F}" srcOrd="0" destOrd="0" presId="urn:microsoft.com/office/officeart/2005/8/layout/hList7"/>
    <dgm:cxn modelId="{C6758B4F-BDFC-4018-9288-D44F0CCC8EFF}" type="presParOf" srcId="{C085FD31-78CF-4840-A944-76DE78907111}" destId="{B24FC25E-45B5-4360-9AE7-B4146BC645E4}" srcOrd="0" destOrd="0" presId="urn:microsoft.com/office/officeart/2005/8/layout/hList7"/>
    <dgm:cxn modelId="{870D5815-DCD3-4FEA-85E0-71FE380C1490}" type="presParOf" srcId="{C085FD31-78CF-4840-A944-76DE78907111}" destId="{BC9BE9C6-AB3C-4749-B2EB-42E9D0BAE74B}" srcOrd="1" destOrd="0" presId="urn:microsoft.com/office/officeart/2005/8/layout/hList7"/>
    <dgm:cxn modelId="{16A166B7-60D4-4D94-B4BC-8091620D865C}" type="presParOf" srcId="{BC9BE9C6-AB3C-4749-B2EB-42E9D0BAE74B}" destId="{DF60CBAA-7370-4F46-BEC9-147C516D2163}" srcOrd="0" destOrd="0" presId="urn:microsoft.com/office/officeart/2005/8/layout/hList7"/>
    <dgm:cxn modelId="{84C77E8C-185B-468D-B15B-7FA34D07E43D}" type="presParOf" srcId="{DF60CBAA-7370-4F46-BEC9-147C516D2163}" destId="{7AAAB386-361D-4231-BE75-CBCD3E97F22F}" srcOrd="0" destOrd="0" presId="urn:microsoft.com/office/officeart/2005/8/layout/hList7"/>
    <dgm:cxn modelId="{248B7B76-A792-45AD-AAD2-B98B07CB6443}" type="presParOf" srcId="{DF60CBAA-7370-4F46-BEC9-147C516D2163}" destId="{0808BC46-F029-4E4E-B539-F11EFCEB5F13}" srcOrd="1" destOrd="0" presId="urn:microsoft.com/office/officeart/2005/8/layout/hList7"/>
    <dgm:cxn modelId="{1A101B4E-C31B-4714-8DE7-9F64CF1DB0D3}" type="presParOf" srcId="{DF60CBAA-7370-4F46-BEC9-147C516D2163}" destId="{0B7DCB02-17D4-4EF4-A413-D754E846E3EA}" srcOrd="2" destOrd="0" presId="urn:microsoft.com/office/officeart/2005/8/layout/hList7"/>
    <dgm:cxn modelId="{B7A9E645-5403-40D0-93F1-BA5130690310}" type="presParOf" srcId="{DF60CBAA-7370-4F46-BEC9-147C516D2163}" destId="{0CD6BFC5-EB1F-489C-B001-1FE602DD06AA}" srcOrd="3" destOrd="0" presId="urn:microsoft.com/office/officeart/2005/8/layout/hList7"/>
    <dgm:cxn modelId="{5977E2F2-DE3D-4CF6-9E4E-1C3C86E85B75}" type="presParOf" srcId="{BC9BE9C6-AB3C-4749-B2EB-42E9D0BAE74B}" destId="{B489D9E1-1B63-49AD-8EC6-6E5B85B494B3}" srcOrd="1" destOrd="0" presId="urn:microsoft.com/office/officeart/2005/8/layout/hList7"/>
    <dgm:cxn modelId="{B9683DFB-17ED-4F80-A838-BD1F2C8001D1}" type="presParOf" srcId="{BC9BE9C6-AB3C-4749-B2EB-42E9D0BAE74B}" destId="{2AD853C5-D72D-4861-ABC7-04650358190D}" srcOrd="2" destOrd="0" presId="urn:microsoft.com/office/officeart/2005/8/layout/hList7"/>
    <dgm:cxn modelId="{53776B81-7030-4192-A34E-98D33933AAED}" type="presParOf" srcId="{2AD853C5-D72D-4861-ABC7-04650358190D}" destId="{3DFD44BE-7FA0-41EF-9EC5-D405803BA508}" srcOrd="0" destOrd="0" presId="urn:microsoft.com/office/officeart/2005/8/layout/hList7"/>
    <dgm:cxn modelId="{8E6BEB62-304B-4C91-9BDE-FB667B9DF528}" type="presParOf" srcId="{2AD853C5-D72D-4861-ABC7-04650358190D}" destId="{2AA87CF7-A743-4B16-AE75-08E2DFCCDF10}" srcOrd="1" destOrd="0" presId="urn:microsoft.com/office/officeart/2005/8/layout/hList7"/>
    <dgm:cxn modelId="{0360D508-C0E7-4A77-8ED6-4F2E1E249197}" type="presParOf" srcId="{2AD853C5-D72D-4861-ABC7-04650358190D}" destId="{F3691A83-23A0-404B-8D3C-72F70E2ACCE9}" srcOrd="2" destOrd="0" presId="urn:microsoft.com/office/officeart/2005/8/layout/hList7"/>
    <dgm:cxn modelId="{0EBE2031-ADC5-4BB7-8C24-1188A214F1D8}" type="presParOf" srcId="{2AD853C5-D72D-4861-ABC7-04650358190D}" destId="{02064DD7-63C3-46A3-960C-C39F777052AF}" srcOrd="3" destOrd="0" presId="urn:microsoft.com/office/officeart/2005/8/layout/hList7"/>
    <dgm:cxn modelId="{486BE23E-83E1-44AC-89AF-46C519F8EC43}" type="presParOf" srcId="{BC9BE9C6-AB3C-4749-B2EB-42E9D0BAE74B}" destId="{16E1E095-4470-481C-B7A4-F61E0478A308}" srcOrd="3" destOrd="0" presId="urn:microsoft.com/office/officeart/2005/8/layout/hList7"/>
    <dgm:cxn modelId="{9688B0F3-4AA1-4BC0-B89D-277132537BAE}" type="presParOf" srcId="{BC9BE9C6-AB3C-4749-B2EB-42E9D0BAE74B}" destId="{35F4E1CF-6D41-4D89-B7C7-1D902CCD7A77}" srcOrd="4" destOrd="0" presId="urn:microsoft.com/office/officeart/2005/8/layout/hList7"/>
    <dgm:cxn modelId="{608B72B3-E9E8-44A5-85BF-A3446F23341C}" type="presParOf" srcId="{35F4E1CF-6D41-4D89-B7C7-1D902CCD7A77}" destId="{B1251FA8-4B64-458D-B284-1D1675EB9491}" srcOrd="0" destOrd="0" presId="urn:microsoft.com/office/officeart/2005/8/layout/hList7"/>
    <dgm:cxn modelId="{6D5E7A3B-23DD-42D1-887E-6D908E12A4AF}" type="presParOf" srcId="{35F4E1CF-6D41-4D89-B7C7-1D902CCD7A77}" destId="{BCDA702E-761F-4C03-B961-86705E70EE98}" srcOrd="1" destOrd="0" presId="urn:microsoft.com/office/officeart/2005/8/layout/hList7"/>
    <dgm:cxn modelId="{EB7CC32D-EA0E-4802-B4BB-14CC3CE37F16}" type="presParOf" srcId="{35F4E1CF-6D41-4D89-B7C7-1D902CCD7A77}" destId="{C238A4CD-2F3B-4242-8C49-4E0CFE4F0DC8}" srcOrd="2" destOrd="0" presId="urn:microsoft.com/office/officeart/2005/8/layout/hList7"/>
    <dgm:cxn modelId="{EFA55F13-6E1D-49C0-8236-FC554C35F261}" type="presParOf" srcId="{35F4E1CF-6D41-4D89-B7C7-1D902CCD7A77}" destId="{39F3169C-D770-4D70-88D2-F1718EFF0312}" srcOrd="3" destOrd="0" presId="urn:microsoft.com/office/officeart/2005/8/layout/hList7"/>
    <dgm:cxn modelId="{29571AD2-45BD-498D-99E4-0E5392613C25}" type="presParOf" srcId="{BC9BE9C6-AB3C-4749-B2EB-42E9D0BAE74B}" destId="{313A75C8-95DC-409D-8C30-F5C4FAE8C2D6}" srcOrd="5" destOrd="0" presId="urn:microsoft.com/office/officeart/2005/8/layout/hList7"/>
    <dgm:cxn modelId="{CC04830D-6F78-4749-8713-77946899DA6A}" type="presParOf" srcId="{BC9BE9C6-AB3C-4749-B2EB-42E9D0BAE74B}" destId="{DB13BA77-5F3F-48BF-AF30-4D8E0BC8817F}" srcOrd="6" destOrd="0" presId="urn:microsoft.com/office/officeart/2005/8/layout/hList7"/>
    <dgm:cxn modelId="{0176CA1C-6F20-4C6E-9E63-F1506114216B}" type="presParOf" srcId="{DB13BA77-5F3F-48BF-AF30-4D8E0BC8817F}" destId="{86489DC3-FACF-4B68-8EE0-488FC0738E6F}" srcOrd="0" destOrd="0" presId="urn:microsoft.com/office/officeart/2005/8/layout/hList7"/>
    <dgm:cxn modelId="{3B3BAF88-F9CB-4F8D-B78A-9D77919C1A8C}" type="presParOf" srcId="{DB13BA77-5F3F-48BF-AF30-4D8E0BC8817F}" destId="{F49B1320-704E-41E1-8371-3494DF4CCE64}" srcOrd="1" destOrd="0" presId="urn:microsoft.com/office/officeart/2005/8/layout/hList7"/>
    <dgm:cxn modelId="{074555B7-885B-4386-B2B0-40C0D7D6D3F5}" type="presParOf" srcId="{DB13BA77-5F3F-48BF-AF30-4D8E0BC8817F}" destId="{16D25952-57C1-402F-96B0-5D80F9CDBE29}" srcOrd="2" destOrd="0" presId="urn:microsoft.com/office/officeart/2005/8/layout/hList7"/>
    <dgm:cxn modelId="{569DF339-1F76-4E51-B63F-538CE56AC38F}" type="presParOf" srcId="{DB13BA77-5F3F-48BF-AF30-4D8E0BC8817F}" destId="{B5D05B7B-8254-429A-9DD2-F5FD34FA01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66C18E-B6E6-460D-88C9-BC1FDB1AB2BE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7FDFD59-2C29-417F-8C18-BCA88FC6F380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学习圈</a:t>
          </a:r>
          <a:endParaRPr lang="zh-CN" altLang="en-US" dirty="0"/>
        </a:p>
      </dgm:t>
    </dgm:pt>
    <dgm:pt modelId="{781AE275-6464-45D6-B916-542300478392}" type="parTrans" cxnId="{C2755B4E-C801-4AC0-A7D7-BAEC04C18983}">
      <dgm:prSet/>
      <dgm:spPr/>
      <dgm:t>
        <a:bodyPr/>
        <a:lstStyle/>
        <a:p>
          <a:endParaRPr lang="zh-CN" altLang="en-US"/>
        </a:p>
      </dgm:t>
    </dgm:pt>
    <dgm:pt modelId="{308AFFB5-1FDC-4914-82B9-46F4843B7527}" type="sibTrans" cxnId="{C2755B4E-C801-4AC0-A7D7-BAEC04C18983}">
      <dgm:prSet/>
      <dgm:spPr/>
      <dgm:t>
        <a:bodyPr/>
        <a:lstStyle/>
        <a:p>
          <a:endParaRPr lang="zh-CN" altLang="en-US"/>
        </a:p>
      </dgm:t>
    </dgm:pt>
    <dgm:pt modelId="{926A7C26-D646-4831-941D-4C19BD3FFE22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机构</a:t>
          </a:r>
          <a:endParaRPr lang="zh-CN" altLang="en-US" dirty="0"/>
        </a:p>
      </dgm:t>
    </dgm:pt>
    <dgm:pt modelId="{1741C41F-E3F6-414C-B71E-E9DA6330348F}" type="parTrans" cxnId="{92A152EA-8DC7-47B3-8B67-3F0F2A74A143}">
      <dgm:prSet/>
      <dgm:spPr/>
      <dgm:t>
        <a:bodyPr/>
        <a:lstStyle/>
        <a:p>
          <a:endParaRPr lang="zh-CN" altLang="en-US"/>
        </a:p>
      </dgm:t>
    </dgm:pt>
    <dgm:pt modelId="{27F5FC4A-B2CC-471B-A602-C7A315B14D01}" type="sibTrans" cxnId="{92A152EA-8DC7-47B3-8B67-3F0F2A74A143}">
      <dgm:prSet/>
      <dgm:spPr/>
      <dgm:t>
        <a:bodyPr/>
        <a:lstStyle/>
        <a:p>
          <a:endParaRPr lang="zh-CN" altLang="en-US"/>
        </a:p>
      </dgm:t>
    </dgm:pt>
    <dgm:pt modelId="{988E0833-D627-480B-A657-C02776191F79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家长</a:t>
          </a:r>
          <a:endParaRPr lang="zh-CN" altLang="en-US" dirty="0"/>
        </a:p>
      </dgm:t>
    </dgm:pt>
    <dgm:pt modelId="{0900D6F3-0B49-41B5-94A7-625CD0340CB2}" type="parTrans" cxnId="{3D8F5DC5-E17E-48AE-8895-C014A7365235}">
      <dgm:prSet/>
      <dgm:spPr/>
      <dgm:t>
        <a:bodyPr/>
        <a:lstStyle/>
        <a:p>
          <a:endParaRPr lang="zh-CN" altLang="en-US"/>
        </a:p>
      </dgm:t>
    </dgm:pt>
    <dgm:pt modelId="{84115236-87A4-48BC-A773-1667E35F10B6}" type="sibTrans" cxnId="{3D8F5DC5-E17E-48AE-8895-C014A7365235}">
      <dgm:prSet/>
      <dgm:spPr/>
      <dgm:t>
        <a:bodyPr/>
        <a:lstStyle/>
        <a:p>
          <a:endParaRPr lang="zh-CN" altLang="en-US"/>
        </a:p>
      </dgm:t>
    </dgm:pt>
    <dgm:pt modelId="{BFCC95CC-2D78-4879-BBB2-CFDCF9B46A45}">
      <dgm:prSet phldrT="[文本]"/>
      <dgm:spPr/>
      <dgm:t>
        <a:bodyPr/>
        <a:lstStyle/>
        <a:p>
          <a:r>
            <a:rPr lang="zh-CN" altLang="en-US" dirty="0" smtClean="0"/>
            <a:t>平台运营</a:t>
          </a:r>
          <a:endParaRPr lang="zh-CN" altLang="en-US" dirty="0"/>
        </a:p>
      </dgm:t>
    </dgm:pt>
    <dgm:pt modelId="{4D98AEDB-1D5E-467C-819D-FC8D8B8F2C5A}" type="parTrans" cxnId="{A60130EB-CFE2-401B-B2B2-08C3ADE97A32}">
      <dgm:prSet/>
      <dgm:spPr/>
      <dgm:t>
        <a:bodyPr/>
        <a:lstStyle/>
        <a:p>
          <a:endParaRPr lang="zh-CN" altLang="en-US"/>
        </a:p>
      </dgm:t>
    </dgm:pt>
    <dgm:pt modelId="{3DB29B44-F7A1-4E07-83E5-6DB0B1CB164C}" type="sibTrans" cxnId="{A60130EB-CFE2-401B-B2B2-08C3ADE97A32}">
      <dgm:prSet/>
      <dgm:spPr/>
      <dgm:t>
        <a:bodyPr/>
        <a:lstStyle/>
        <a:p>
          <a:endParaRPr lang="zh-CN" altLang="en-US"/>
        </a:p>
      </dgm:t>
    </dgm:pt>
    <dgm:pt modelId="{5B8871AE-EC2B-4B2F-B560-445D55A91123}">
      <dgm:prSet phldrT="[文本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老师</a:t>
          </a:r>
          <a:endParaRPr lang="zh-CN" altLang="en-US" dirty="0"/>
        </a:p>
      </dgm:t>
    </dgm:pt>
    <dgm:pt modelId="{52103091-3C8A-42E2-8D42-EBDA90D37001}" type="parTrans" cxnId="{35BB507A-F3E3-42EB-9AF0-BE443E314DC1}">
      <dgm:prSet/>
      <dgm:spPr/>
      <dgm:t>
        <a:bodyPr/>
        <a:lstStyle/>
        <a:p>
          <a:endParaRPr lang="zh-CN" altLang="en-US"/>
        </a:p>
      </dgm:t>
    </dgm:pt>
    <dgm:pt modelId="{9D2D24C0-8866-447D-A39C-117E929AD5AD}" type="sibTrans" cxnId="{35BB507A-F3E3-42EB-9AF0-BE443E314DC1}">
      <dgm:prSet/>
      <dgm:spPr/>
      <dgm:t>
        <a:bodyPr/>
        <a:lstStyle/>
        <a:p>
          <a:endParaRPr lang="zh-CN" altLang="en-US"/>
        </a:p>
      </dgm:t>
    </dgm:pt>
    <dgm:pt modelId="{CDD281D9-8AD6-4077-9899-23F314998FBE}" type="pres">
      <dgm:prSet presAssocID="{4A66C18E-B6E6-460D-88C9-BC1FDB1AB2B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47B0E0-FDED-4F71-ACF7-E5246960BD3D}" type="pres">
      <dgm:prSet presAssocID="{17FDFD59-2C29-417F-8C18-BCA88FC6F38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F772787-33D0-4404-A2EF-A425F58A0AD6}" type="pres">
      <dgm:prSet presAssocID="{926A7C26-D646-4831-941D-4C19BD3FFE22}" presName="node" presStyleLbl="node1" presStyleIdx="0" presStyleCnt="4" custScaleX="119070" custScaleY="119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480A4-4501-4DC6-A3BB-FDEB3A722617}" type="pres">
      <dgm:prSet presAssocID="{926A7C26-D646-4831-941D-4C19BD3FFE22}" presName="dummy" presStyleCnt="0"/>
      <dgm:spPr/>
    </dgm:pt>
    <dgm:pt modelId="{F4AE4147-F05F-49A7-9C96-BC4F55A31E20}" type="pres">
      <dgm:prSet presAssocID="{27F5FC4A-B2CC-471B-A602-C7A315B14D0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FEBF84C-C79D-42CF-B72A-0E38D7784AB9}" type="pres">
      <dgm:prSet presAssocID="{988E0833-D627-480B-A657-C02776191F79}" presName="node" presStyleLbl="node1" presStyleIdx="1" presStyleCnt="4" custScaleX="119070" custScaleY="119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E81EE-6E74-465E-951F-354C441B7BB6}" type="pres">
      <dgm:prSet presAssocID="{988E0833-D627-480B-A657-C02776191F79}" presName="dummy" presStyleCnt="0"/>
      <dgm:spPr/>
    </dgm:pt>
    <dgm:pt modelId="{A6D6F3DC-A470-4DCD-89FA-C8722E17FB79}" type="pres">
      <dgm:prSet presAssocID="{84115236-87A4-48BC-A773-1667E35F10B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53EC2D8-6BFB-4D38-AE1D-45109B0E5DC0}" type="pres">
      <dgm:prSet presAssocID="{BFCC95CC-2D78-4879-BBB2-CFDCF9B46A45}" presName="node" presStyleLbl="node1" presStyleIdx="2" presStyleCnt="4" custScaleX="119070" custScaleY="119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C2EFA-B7C5-49C6-B58C-B84766E592FB}" type="pres">
      <dgm:prSet presAssocID="{BFCC95CC-2D78-4879-BBB2-CFDCF9B46A45}" presName="dummy" presStyleCnt="0"/>
      <dgm:spPr/>
    </dgm:pt>
    <dgm:pt modelId="{E98B4D4F-DE69-4BFB-857D-8E01EE334637}" type="pres">
      <dgm:prSet presAssocID="{3DB29B44-F7A1-4E07-83E5-6DB0B1CB164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586140F-FEF8-478B-B05E-0E3CAD164A12}" type="pres">
      <dgm:prSet presAssocID="{5B8871AE-EC2B-4B2F-B560-445D55A91123}" presName="node" presStyleLbl="node1" presStyleIdx="3" presStyleCnt="4" custScaleX="119070" custScaleY="119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87370-A3DC-41A4-99A8-9A3B8D7E8D9E}" type="pres">
      <dgm:prSet presAssocID="{5B8871AE-EC2B-4B2F-B560-445D55A91123}" presName="dummy" presStyleCnt="0"/>
      <dgm:spPr/>
    </dgm:pt>
    <dgm:pt modelId="{048DECBF-6986-4531-AA3E-0C859145EBC6}" type="pres">
      <dgm:prSet presAssocID="{9D2D24C0-8866-447D-A39C-117E929AD5A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054A646-1559-45CC-802B-002CF2A793D0}" type="presOf" srcId="{988E0833-D627-480B-A657-C02776191F79}" destId="{BFEBF84C-C79D-42CF-B72A-0E38D7784AB9}" srcOrd="0" destOrd="0" presId="urn:microsoft.com/office/officeart/2005/8/layout/radial6"/>
    <dgm:cxn modelId="{0E22AC97-A769-46B7-B9CD-FD7CCB719971}" type="presOf" srcId="{9D2D24C0-8866-447D-A39C-117E929AD5AD}" destId="{048DECBF-6986-4531-AA3E-0C859145EBC6}" srcOrd="0" destOrd="0" presId="urn:microsoft.com/office/officeart/2005/8/layout/radial6"/>
    <dgm:cxn modelId="{3D8F5DC5-E17E-48AE-8895-C014A7365235}" srcId="{17FDFD59-2C29-417F-8C18-BCA88FC6F380}" destId="{988E0833-D627-480B-A657-C02776191F79}" srcOrd="1" destOrd="0" parTransId="{0900D6F3-0B49-41B5-94A7-625CD0340CB2}" sibTransId="{84115236-87A4-48BC-A773-1667E35F10B6}"/>
    <dgm:cxn modelId="{A73A7DA1-1264-40CE-94D7-BA3FDAB4AADA}" type="presOf" srcId="{27F5FC4A-B2CC-471B-A602-C7A315B14D01}" destId="{F4AE4147-F05F-49A7-9C96-BC4F55A31E20}" srcOrd="0" destOrd="0" presId="urn:microsoft.com/office/officeart/2005/8/layout/radial6"/>
    <dgm:cxn modelId="{008E1CE7-714F-4B61-9CE4-B41C6330E197}" type="presOf" srcId="{926A7C26-D646-4831-941D-4C19BD3FFE22}" destId="{DF772787-33D0-4404-A2EF-A425F58A0AD6}" srcOrd="0" destOrd="0" presId="urn:microsoft.com/office/officeart/2005/8/layout/radial6"/>
    <dgm:cxn modelId="{C2755B4E-C801-4AC0-A7D7-BAEC04C18983}" srcId="{4A66C18E-B6E6-460D-88C9-BC1FDB1AB2BE}" destId="{17FDFD59-2C29-417F-8C18-BCA88FC6F380}" srcOrd="0" destOrd="0" parTransId="{781AE275-6464-45D6-B916-542300478392}" sibTransId="{308AFFB5-1FDC-4914-82B9-46F4843B7527}"/>
    <dgm:cxn modelId="{39BCE156-2B33-4344-9B91-F3633B911654}" type="presOf" srcId="{5B8871AE-EC2B-4B2F-B560-445D55A91123}" destId="{0586140F-FEF8-478B-B05E-0E3CAD164A12}" srcOrd="0" destOrd="0" presId="urn:microsoft.com/office/officeart/2005/8/layout/radial6"/>
    <dgm:cxn modelId="{92A152EA-8DC7-47B3-8B67-3F0F2A74A143}" srcId="{17FDFD59-2C29-417F-8C18-BCA88FC6F380}" destId="{926A7C26-D646-4831-941D-4C19BD3FFE22}" srcOrd="0" destOrd="0" parTransId="{1741C41F-E3F6-414C-B71E-E9DA6330348F}" sibTransId="{27F5FC4A-B2CC-471B-A602-C7A315B14D01}"/>
    <dgm:cxn modelId="{A60130EB-CFE2-401B-B2B2-08C3ADE97A32}" srcId="{17FDFD59-2C29-417F-8C18-BCA88FC6F380}" destId="{BFCC95CC-2D78-4879-BBB2-CFDCF9B46A45}" srcOrd="2" destOrd="0" parTransId="{4D98AEDB-1D5E-467C-819D-FC8D8B8F2C5A}" sibTransId="{3DB29B44-F7A1-4E07-83E5-6DB0B1CB164C}"/>
    <dgm:cxn modelId="{35BB507A-F3E3-42EB-9AF0-BE443E314DC1}" srcId="{17FDFD59-2C29-417F-8C18-BCA88FC6F380}" destId="{5B8871AE-EC2B-4B2F-B560-445D55A91123}" srcOrd="3" destOrd="0" parTransId="{52103091-3C8A-42E2-8D42-EBDA90D37001}" sibTransId="{9D2D24C0-8866-447D-A39C-117E929AD5AD}"/>
    <dgm:cxn modelId="{9F094E5B-BACC-453D-A0C6-88DA4FC8BFB9}" type="presOf" srcId="{BFCC95CC-2D78-4879-BBB2-CFDCF9B46A45}" destId="{353EC2D8-6BFB-4D38-AE1D-45109B0E5DC0}" srcOrd="0" destOrd="0" presId="urn:microsoft.com/office/officeart/2005/8/layout/radial6"/>
    <dgm:cxn modelId="{EABDF0D5-24E4-4780-B041-C061BD6FA6AA}" type="presOf" srcId="{17FDFD59-2C29-417F-8C18-BCA88FC6F380}" destId="{2147B0E0-FDED-4F71-ACF7-E5246960BD3D}" srcOrd="0" destOrd="0" presId="urn:microsoft.com/office/officeart/2005/8/layout/radial6"/>
    <dgm:cxn modelId="{69AFD808-1617-4524-AC72-F456C2ED0986}" type="presOf" srcId="{4A66C18E-B6E6-460D-88C9-BC1FDB1AB2BE}" destId="{CDD281D9-8AD6-4077-9899-23F314998FBE}" srcOrd="0" destOrd="0" presId="urn:microsoft.com/office/officeart/2005/8/layout/radial6"/>
    <dgm:cxn modelId="{BE8FE774-D6F8-4C66-A52A-D3037C4FF63D}" type="presOf" srcId="{84115236-87A4-48BC-A773-1667E35F10B6}" destId="{A6D6F3DC-A470-4DCD-89FA-C8722E17FB79}" srcOrd="0" destOrd="0" presId="urn:microsoft.com/office/officeart/2005/8/layout/radial6"/>
    <dgm:cxn modelId="{DAEB7D94-DCE1-4005-A817-0E8788AEEF36}" type="presOf" srcId="{3DB29B44-F7A1-4E07-83E5-6DB0B1CB164C}" destId="{E98B4D4F-DE69-4BFB-857D-8E01EE334637}" srcOrd="0" destOrd="0" presId="urn:microsoft.com/office/officeart/2005/8/layout/radial6"/>
    <dgm:cxn modelId="{C92DC2CC-8B4D-4499-B915-D55F348E7D1F}" type="presParOf" srcId="{CDD281D9-8AD6-4077-9899-23F314998FBE}" destId="{2147B0E0-FDED-4F71-ACF7-E5246960BD3D}" srcOrd="0" destOrd="0" presId="urn:microsoft.com/office/officeart/2005/8/layout/radial6"/>
    <dgm:cxn modelId="{61D59A3C-8AD8-44F2-99CA-827E826AF4C0}" type="presParOf" srcId="{CDD281D9-8AD6-4077-9899-23F314998FBE}" destId="{DF772787-33D0-4404-A2EF-A425F58A0AD6}" srcOrd="1" destOrd="0" presId="urn:microsoft.com/office/officeart/2005/8/layout/radial6"/>
    <dgm:cxn modelId="{2DCD2091-B335-4D81-BAB7-A1FABD45DA85}" type="presParOf" srcId="{CDD281D9-8AD6-4077-9899-23F314998FBE}" destId="{16C480A4-4501-4DC6-A3BB-FDEB3A722617}" srcOrd="2" destOrd="0" presId="urn:microsoft.com/office/officeart/2005/8/layout/radial6"/>
    <dgm:cxn modelId="{9DDD1C6E-073A-41B4-807F-9E81A12029BD}" type="presParOf" srcId="{CDD281D9-8AD6-4077-9899-23F314998FBE}" destId="{F4AE4147-F05F-49A7-9C96-BC4F55A31E20}" srcOrd="3" destOrd="0" presId="urn:microsoft.com/office/officeart/2005/8/layout/radial6"/>
    <dgm:cxn modelId="{B9E45BFC-AFEC-4476-AD35-87600EB19AD3}" type="presParOf" srcId="{CDD281D9-8AD6-4077-9899-23F314998FBE}" destId="{BFEBF84C-C79D-42CF-B72A-0E38D7784AB9}" srcOrd="4" destOrd="0" presId="urn:microsoft.com/office/officeart/2005/8/layout/radial6"/>
    <dgm:cxn modelId="{4B7536AA-56B8-4D0B-A836-020F8B625DDD}" type="presParOf" srcId="{CDD281D9-8AD6-4077-9899-23F314998FBE}" destId="{4B1E81EE-6E74-465E-951F-354C441B7BB6}" srcOrd="5" destOrd="0" presId="urn:microsoft.com/office/officeart/2005/8/layout/radial6"/>
    <dgm:cxn modelId="{D28B468D-C1DF-4521-BB77-682C85F737EC}" type="presParOf" srcId="{CDD281D9-8AD6-4077-9899-23F314998FBE}" destId="{A6D6F3DC-A470-4DCD-89FA-C8722E17FB79}" srcOrd="6" destOrd="0" presId="urn:microsoft.com/office/officeart/2005/8/layout/radial6"/>
    <dgm:cxn modelId="{E3E1B27B-3ACA-47FD-871F-F3BDD4E2E031}" type="presParOf" srcId="{CDD281D9-8AD6-4077-9899-23F314998FBE}" destId="{353EC2D8-6BFB-4D38-AE1D-45109B0E5DC0}" srcOrd="7" destOrd="0" presId="urn:microsoft.com/office/officeart/2005/8/layout/radial6"/>
    <dgm:cxn modelId="{E6CD3478-176F-40AF-87C2-A8E57B163F0C}" type="presParOf" srcId="{CDD281D9-8AD6-4077-9899-23F314998FBE}" destId="{857C2EFA-B7C5-49C6-B58C-B84766E592FB}" srcOrd="8" destOrd="0" presId="urn:microsoft.com/office/officeart/2005/8/layout/radial6"/>
    <dgm:cxn modelId="{E678323C-EF50-4085-A73A-9B2F309AE2BC}" type="presParOf" srcId="{CDD281D9-8AD6-4077-9899-23F314998FBE}" destId="{E98B4D4F-DE69-4BFB-857D-8E01EE334637}" srcOrd="9" destOrd="0" presId="urn:microsoft.com/office/officeart/2005/8/layout/radial6"/>
    <dgm:cxn modelId="{E746186A-2A1C-4632-8DDB-6C9FD90909E2}" type="presParOf" srcId="{CDD281D9-8AD6-4077-9899-23F314998FBE}" destId="{0586140F-FEF8-478B-B05E-0E3CAD164A12}" srcOrd="10" destOrd="0" presId="urn:microsoft.com/office/officeart/2005/8/layout/radial6"/>
    <dgm:cxn modelId="{4ED8AD7E-8221-417D-B5C6-D70D6B99B96C}" type="presParOf" srcId="{CDD281D9-8AD6-4077-9899-23F314998FBE}" destId="{F9C87370-A3DC-41A4-99A8-9A3B8D7E8D9E}" srcOrd="11" destOrd="0" presId="urn:microsoft.com/office/officeart/2005/8/layout/radial6"/>
    <dgm:cxn modelId="{F4ADAAA0-6EE6-414D-BED0-4FEAD63AD010}" type="presParOf" srcId="{CDD281D9-8AD6-4077-9899-23F314998FBE}" destId="{048DECBF-6986-4531-AA3E-0C859145EBC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B93238-9B82-473D-994B-6AD5D0B08EA6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AB649C1-5973-4112-B462-B32122DB8B14}">
      <dgm:prSet phldrT="[文本]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100" dirty="0" smtClean="0"/>
            <a:t>学生</a:t>
          </a:r>
          <a:endParaRPr lang="zh-CN" altLang="en-US" sz="3100" dirty="0"/>
        </a:p>
      </dgm:t>
    </dgm:pt>
    <dgm:pt modelId="{B696D939-ECE8-4660-9F5E-D824596D5650}" type="parTrans" cxnId="{A09F5607-4164-4C5A-BE72-C806A6A6F99F}">
      <dgm:prSet/>
      <dgm:spPr/>
      <dgm:t>
        <a:bodyPr/>
        <a:lstStyle/>
        <a:p>
          <a:endParaRPr lang="zh-CN" altLang="en-US"/>
        </a:p>
      </dgm:t>
    </dgm:pt>
    <dgm:pt modelId="{E145CB64-2F94-414D-8CF8-54906F074DF4}" type="sibTrans" cxnId="{A09F5607-4164-4C5A-BE72-C806A6A6F99F}">
      <dgm:prSet/>
      <dgm:spPr/>
      <dgm:t>
        <a:bodyPr/>
        <a:lstStyle/>
        <a:p>
          <a:endParaRPr lang="zh-CN" altLang="en-US"/>
        </a:p>
      </dgm:t>
    </dgm:pt>
    <dgm:pt modelId="{6F664633-4135-4D87-8108-1E47FBD7C636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/>
            <a:t>行为经验</a:t>
          </a:r>
          <a:endParaRPr lang="zh-CN" altLang="en-US" sz="2000" dirty="0"/>
        </a:p>
      </dgm:t>
    </dgm:pt>
    <dgm:pt modelId="{2B399114-E667-45B2-A841-34102092C294}" type="parTrans" cxnId="{145E190B-AAE3-4322-95F6-206A09AF88D7}">
      <dgm:prSet/>
      <dgm:spPr/>
      <dgm:t>
        <a:bodyPr/>
        <a:lstStyle/>
        <a:p>
          <a:endParaRPr lang="zh-CN" altLang="en-US"/>
        </a:p>
      </dgm:t>
    </dgm:pt>
    <dgm:pt modelId="{549C54B9-CC37-4F00-A62C-A5A2060B1AC8}" type="sibTrans" cxnId="{145E190B-AAE3-4322-95F6-206A09AF88D7}">
      <dgm:prSet/>
      <dgm:spPr/>
      <dgm:t>
        <a:bodyPr/>
        <a:lstStyle/>
        <a:p>
          <a:endParaRPr lang="zh-CN" altLang="en-US"/>
        </a:p>
      </dgm:t>
    </dgm:pt>
    <dgm:pt modelId="{1135E84D-7D68-421C-B1C0-2E661086809C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/>
            <a:t>积分消费</a:t>
          </a:r>
          <a:endParaRPr lang="zh-CN" altLang="en-US" sz="2000" dirty="0"/>
        </a:p>
      </dgm:t>
    </dgm:pt>
    <dgm:pt modelId="{8E9D71DE-1135-495E-AFEC-11E0723A6590}" type="parTrans" cxnId="{660A757C-9FBA-4DFD-B930-140560D04C74}">
      <dgm:prSet/>
      <dgm:spPr/>
      <dgm:t>
        <a:bodyPr/>
        <a:lstStyle/>
        <a:p>
          <a:endParaRPr lang="zh-CN" altLang="en-US"/>
        </a:p>
      </dgm:t>
    </dgm:pt>
    <dgm:pt modelId="{F67488FE-4CEF-4BC1-B229-BAF1BF50BC6B}" type="sibTrans" cxnId="{660A757C-9FBA-4DFD-B930-140560D04C74}">
      <dgm:prSet/>
      <dgm:spPr/>
      <dgm:t>
        <a:bodyPr/>
        <a:lstStyle/>
        <a:p>
          <a:endParaRPr lang="zh-CN" altLang="en-US"/>
        </a:p>
      </dgm:t>
    </dgm:pt>
    <dgm:pt modelId="{01EBA27A-E603-437B-AC8C-D676DE30A9E9}">
      <dgm:prSet phldrT="[文本]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700" dirty="0" smtClean="0"/>
            <a:t>老师</a:t>
          </a:r>
          <a:endParaRPr lang="zh-CN" altLang="en-US" sz="3700" dirty="0"/>
        </a:p>
      </dgm:t>
    </dgm:pt>
    <dgm:pt modelId="{CF76EB36-08BB-458C-B3C4-7981036447CB}" type="parTrans" cxnId="{FA15B61C-DAC3-423B-B41E-B7823243B81F}">
      <dgm:prSet/>
      <dgm:spPr/>
      <dgm:t>
        <a:bodyPr/>
        <a:lstStyle/>
        <a:p>
          <a:endParaRPr lang="zh-CN" altLang="en-US"/>
        </a:p>
      </dgm:t>
    </dgm:pt>
    <dgm:pt modelId="{5136BC75-A749-487B-91D7-2EC329E972E1}" type="sibTrans" cxnId="{FA15B61C-DAC3-423B-B41E-B7823243B81F}">
      <dgm:prSet/>
      <dgm:spPr/>
      <dgm:t>
        <a:bodyPr/>
        <a:lstStyle/>
        <a:p>
          <a:endParaRPr lang="zh-CN" altLang="en-US"/>
        </a:p>
      </dgm:t>
    </dgm:pt>
    <dgm:pt modelId="{3ACEDFCA-A53B-44C0-B001-486C8D10E1FD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/>
            <a:t>等级体系</a:t>
          </a:r>
          <a:endParaRPr lang="zh-CN" altLang="en-US" sz="2000" dirty="0"/>
        </a:p>
      </dgm:t>
    </dgm:pt>
    <dgm:pt modelId="{B9F8D355-3B7C-4363-B2E7-8AFACD22F99C}" type="parTrans" cxnId="{34296C9D-68F8-4EDE-B868-8ACB63004D67}">
      <dgm:prSet/>
      <dgm:spPr/>
      <dgm:t>
        <a:bodyPr/>
        <a:lstStyle/>
        <a:p>
          <a:endParaRPr lang="zh-CN" altLang="en-US"/>
        </a:p>
      </dgm:t>
    </dgm:pt>
    <dgm:pt modelId="{CED2CA5A-773F-4D49-B16D-0AA18AF3A565}" type="sibTrans" cxnId="{34296C9D-68F8-4EDE-B868-8ACB63004D67}">
      <dgm:prSet/>
      <dgm:spPr/>
      <dgm:t>
        <a:bodyPr/>
        <a:lstStyle/>
        <a:p>
          <a:endParaRPr lang="zh-CN" altLang="en-US"/>
        </a:p>
      </dgm:t>
    </dgm:pt>
    <dgm:pt modelId="{538263E6-8111-4691-9288-9FB8803337EF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1800" dirty="0" smtClean="0"/>
            <a:t>星级名师</a:t>
          </a:r>
          <a:endParaRPr lang="zh-CN" altLang="en-US" sz="1800" dirty="0"/>
        </a:p>
      </dgm:t>
    </dgm:pt>
    <dgm:pt modelId="{84EE98EF-B423-49CC-90C9-F3A5A6EF6263}" type="parTrans" cxnId="{194EBF81-6535-47C8-A704-8F7E6167D2DE}">
      <dgm:prSet/>
      <dgm:spPr/>
      <dgm:t>
        <a:bodyPr/>
        <a:lstStyle/>
        <a:p>
          <a:endParaRPr lang="zh-CN" altLang="en-US"/>
        </a:p>
      </dgm:t>
    </dgm:pt>
    <dgm:pt modelId="{7B1022F7-6362-4C29-B4C2-8929298C94AF}" type="sibTrans" cxnId="{194EBF81-6535-47C8-A704-8F7E6167D2DE}">
      <dgm:prSet/>
      <dgm:spPr/>
      <dgm:t>
        <a:bodyPr/>
        <a:lstStyle/>
        <a:p>
          <a:endParaRPr lang="zh-CN" altLang="en-US"/>
        </a:p>
      </dgm:t>
    </dgm:pt>
    <dgm:pt modelId="{42339604-A5C4-4BF4-82D0-2CC7DFFF99FF}">
      <dgm:prSet phldrT="[文本]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3700" dirty="0" smtClean="0"/>
            <a:t>机构</a:t>
          </a:r>
          <a:endParaRPr lang="zh-CN" altLang="en-US" sz="3700" dirty="0"/>
        </a:p>
      </dgm:t>
    </dgm:pt>
    <dgm:pt modelId="{84135A5E-84E4-4096-9579-AAF72CE60702}" type="parTrans" cxnId="{0A9136E1-F70C-44A1-B1B5-5BA29C9195DB}">
      <dgm:prSet/>
      <dgm:spPr/>
      <dgm:t>
        <a:bodyPr/>
        <a:lstStyle/>
        <a:p>
          <a:endParaRPr lang="zh-CN" altLang="en-US"/>
        </a:p>
      </dgm:t>
    </dgm:pt>
    <dgm:pt modelId="{48A2C87B-B65B-45B2-98A7-F2A8078954FA}" type="sibTrans" cxnId="{0A9136E1-F70C-44A1-B1B5-5BA29C9195DB}">
      <dgm:prSet/>
      <dgm:spPr/>
      <dgm:t>
        <a:bodyPr/>
        <a:lstStyle/>
        <a:p>
          <a:endParaRPr lang="zh-CN" altLang="en-US"/>
        </a:p>
      </dgm:t>
    </dgm:pt>
    <dgm:pt modelId="{B58EB030-1DF1-4BA2-90B1-9C695F4F3CD1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1800" dirty="0" smtClean="0"/>
            <a:t>服务保障</a:t>
          </a:r>
          <a:endParaRPr lang="zh-CN" altLang="en-US" sz="1800" dirty="0"/>
        </a:p>
      </dgm:t>
    </dgm:pt>
    <dgm:pt modelId="{5BC63F97-5720-42FF-B08A-9306AEFF61F1}" type="parTrans" cxnId="{F3556F2A-ED76-4398-A35A-B9D6D430D024}">
      <dgm:prSet/>
      <dgm:spPr/>
      <dgm:t>
        <a:bodyPr/>
        <a:lstStyle/>
        <a:p>
          <a:endParaRPr lang="zh-CN" altLang="en-US"/>
        </a:p>
      </dgm:t>
    </dgm:pt>
    <dgm:pt modelId="{310F6B72-1B55-431C-B01F-99530036ADF7}" type="sibTrans" cxnId="{F3556F2A-ED76-4398-A35A-B9D6D430D024}">
      <dgm:prSet/>
      <dgm:spPr/>
      <dgm:t>
        <a:bodyPr/>
        <a:lstStyle/>
        <a:p>
          <a:endParaRPr lang="zh-CN" altLang="en-US"/>
        </a:p>
      </dgm:t>
    </dgm:pt>
    <dgm:pt modelId="{CB76FE37-F66B-4A72-A373-01AF1A659700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1800" dirty="0" smtClean="0"/>
            <a:t>云课名校</a:t>
          </a:r>
          <a:endParaRPr lang="zh-CN" altLang="en-US" sz="1800" dirty="0"/>
        </a:p>
      </dgm:t>
    </dgm:pt>
    <dgm:pt modelId="{189C3C37-925F-4DF5-BDAA-198C6B250920}" type="parTrans" cxnId="{18BA10FE-49E2-4BC0-8876-C50A73F01690}">
      <dgm:prSet/>
      <dgm:spPr/>
      <dgm:t>
        <a:bodyPr/>
        <a:lstStyle/>
        <a:p>
          <a:endParaRPr lang="zh-CN" altLang="en-US"/>
        </a:p>
      </dgm:t>
    </dgm:pt>
    <dgm:pt modelId="{EFCD14F5-4387-4153-A77D-AB395178A00F}" type="sibTrans" cxnId="{18BA10FE-49E2-4BC0-8876-C50A73F01690}">
      <dgm:prSet/>
      <dgm:spPr/>
      <dgm:t>
        <a:bodyPr/>
        <a:lstStyle/>
        <a:p>
          <a:endParaRPr lang="zh-CN" altLang="en-US"/>
        </a:p>
      </dgm:t>
    </dgm:pt>
    <dgm:pt modelId="{2E320A33-50EF-4F6D-99EF-2165C871BBDE}">
      <dgm:prSet phldrT="[文本]" custT="1"/>
      <dgm:spPr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/>
            <a:t>等级特权</a:t>
          </a:r>
          <a:endParaRPr lang="zh-CN" altLang="en-US" sz="2000" dirty="0"/>
        </a:p>
      </dgm:t>
    </dgm:pt>
    <dgm:pt modelId="{03612290-3C70-4247-BDC5-BB0DD8E97863}" type="parTrans" cxnId="{DD36F12E-E59C-4476-958F-2617ACF5B9E7}">
      <dgm:prSet/>
      <dgm:spPr/>
      <dgm:t>
        <a:bodyPr/>
        <a:lstStyle/>
        <a:p>
          <a:endParaRPr lang="zh-CN" altLang="en-US"/>
        </a:p>
      </dgm:t>
    </dgm:pt>
    <dgm:pt modelId="{43B79AF6-9FCB-49B0-8ADB-1C4C5C735430}" type="sibTrans" cxnId="{DD36F12E-E59C-4476-958F-2617ACF5B9E7}">
      <dgm:prSet/>
      <dgm:spPr/>
      <dgm:t>
        <a:bodyPr/>
        <a:lstStyle/>
        <a:p>
          <a:endParaRPr lang="zh-CN" altLang="en-US"/>
        </a:p>
      </dgm:t>
    </dgm:pt>
    <dgm:pt modelId="{D9251FA6-9890-4CE4-84A3-BE9BF8968F44}" type="pres">
      <dgm:prSet presAssocID="{88B93238-9B82-473D-994B-6AD5D0B08E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6943F-BD7C-4C60-B395-D32631D5CDF7}" type="pres">
      <dgm:prSet presAssocID="{5AB649C1-5973-4112-B462-B32122DB8B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DA866-6AD7-4A2A-BE6A-6487C21C13E9}" type="pres">
      <dgm:prSet presAssocID="{E145CB64-2F94-414D-8CF8-54906F074DF4}" presName="sibTrans" presStyleCnt="0"/>
      <dgm:spPr/>
    </dgm:pt>
    <dgm:pt modelId="{C46157A5-A115-4A74-9331-CBED0275580B}" type="pres">
      <dgm:prSet presAssocID="{01EBA27A-E603-437B-AC8C-D676DE30A9E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C32A-F41A-41FD-B050-8F61CD7E2794}" type="pres">
      <dgm:prSet presAssocID="{5136BC75-A749-487B-91D7-2EC329E972E1}" presName="sibTrans" presStyleCnt="0"/>
      <dgm:spPr/>
    </dgm:pt>
    <dgm:pt modelId="{72181645-BC28-4A98-9B44-0297FB80D643}" type="pres">
      <dgm:prSet presAssocID="{42339604-A5C4-4BF4-82D0-2CC7DFFF99F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5CA673-63FE-4A43-91BB-972FC4B23115}" type="presOf" srcId="{538263E6-8111-4691-9288-9FB8803337EF}" destId="{C46157A5-A115-4A74-9331-CBED0275580B}" srcOrd="0" destOrd="2" presId="urn:microsoft.com/office/officeart/2005/8/layout/hList6"/>
    <dgm:cxn modelId="{18BA10FE-49E2-4BC0-8876-C50A73F01690}" srcId="{42339604-A5C4-4BF4-82D0-2CC7DFFF99FF}" destId="{CB76FE37-F66B-4A72-A373-01AF1A659700}" srcOrd="1" destOrd="0" parTransId="{189C3C37-925F-4DF5-BDAA-198C6B250920}" sibTransId="{EFCD14F5-4387-4153-A77D-AB395178A00F}"/>
    <dgm:cxn modelId="{BC4B9BB5-111A-4E21-ABA1-DD4DC271AB9B}" type="presOf" srcId="{6F664633-4135-4D87-8108-1E47FBD7C636}" destId="{07E6943F-BD7C-4C60-B395-D32631D5CDF7}" srcOrd="0" destOrd="1" presId="urn:microsoft.com/office/officeart/2005/8/layout/hList6"/>
    <dgm:cxn modelId="{A719D31C-76C1-4809-996C-E0E26BE6EA65}" type="presOf" srcId="{2E320A33-50EF-4F6D-99EF-2165C871BBDE}" destId="{07E6943F-BD7C-4C60-B395-D32631D5CDF7}" srcOrd="0" destOrd="3" presId="urn:microsoft.com/office/officeart/2005/8/layout/hList6"/>
    <dgm:cxn modelId="{145E190B-AAE3-4322-95F6-206A09AF88D7}" srcId="{5AB649C1-5973-4112-B462-B32122DB8B14}" destId="{6F664633-4135-4D87-8108-1E47FBD7C636}" srcOrd="0" destOrd="0" parTransId="{2B399114-E667-45B2-A841-34102092C294}" sibTransId="{549C54B9-CC37-4F00-A62C-A5A2060B1AC8}"/>
    <dgm:cxn modelId="{A09F5607-4164-4C5A-BE72-C806A6A6F99F}" srcId="{88B93238-9B82-473D-994B-6AD5D0B08EA6}" destId="{5AB649C1-5973-4112-B462-B32122DB8B14}" srcOrd="0" destOrd="0" parTransId="{B696D939-ECE8-4660-9F5E-D824596D5650}" sibTransId="{E145CB64-2F94-414D-8CF8-54906F074DF4}"/>
    <dgm:cxn modelId="{2BEDEC30-B021-480B-B68B-0260385B9B42}" type="presOf" srcId="{88B93238-9B82-473D-994B-6AD5D0B08EA6}" destId="{D9251FA6-9890-4CE4-84A3-BE9BF8968F44}" srcOrd="0" destOrd="0" presId="urn:microsoft.com/office/officeart/2005/8/layout/hList6"/>
    <dgm:cxn modelId="{CEDE8ABD-ED60-46AA-9533-4C50F7841FCF}" type="presOf" srcId="{42339604-A5C4-4BF4-82D0-2CC7DFFF99FF}" destId="{72181645-BC28-4A98-9B44-0297FB80D643}" srcOrd="0" destOrd="0" presId="urn:microsoft.com/office/officeart/2005/8/layout/hList6"/>
    <dgm:cxn modelId="{0A9136E1-F70C-44A1-B1B5-5BA29C9195DB}" srcId="{88B93238-9B82-473D-994B-6AD5D0B08EA6}" destId="{42339604-A5C4-4BF4-82D0-2CC7DFFF99FF}" srcOrd="2" destOrd="0" parTransId="{84135A5E-84E4-4096-9579-AAF72CE60702}" sibTransId="{48A2C87B-B65B-45B2-98A7-F2A8078954FA}"/>
    <dgm:cxn modelId="{660A757C-9FBA-4DFD-B930-140560D04C74}" srcId="{5AB649C1-5973-4112-B462-B32122DB8B14}" destId="{1135E84D-7D68-421C-B1C0-2E661086809C}" srcOrd="1" destOrd="0" parTransId="{8E9D71DE-1135-495E-AFEC-11E0723A6590}" sibTransId="{F67488FE-4CEF-4BC1-B229-BAF1BF50BC6B}"/>
    <dgm:cxn modelId="{7AC38A67-93BB-4FBA-B539-BBEAE9519033}" type="presOf" srcId="{B58EB030-1DF1-4BA2-90B1-9C695F4F3CD1}" destId="{72181645-BC28-4A98-9B44-0297FB80D643}" srcOrd="0" destOrd="1" presId="urn:microsoft.com/office/officeart/2005/8/layout/hList6"/>
    <dgm:cxn modelId="{B0FF46F7-BAD4-406C-B2C3-74320435D042}" type="presOf" srcId="{3ACEDFCA-A53B-44C0-B001-486C8D10E1FD}" destId="{C46157A5-A115-4A74-9331-CBED0275580B}" srcOrd="0" destOrd="1" presId="urn:microsoft.com/office/officeart/2005/8/layout/hList6"/>
    <dgm:cxn modelId="{F3556F2A-ED76-4398-A35A-B9D6D430D024}" srcId="{42339604-A5C4-4BF4-82D0-2CC7DFFF99FF}" destId="{B58EB030-1DF1-4BA2-90B1-9C695F4F3CD1}" srcOrd="0" destOrd="0" parTransId="{5BC63F97-5720-42FF-B08A-9306AEFF61F1}" sibTransId="{310F6B72-1B55-431C-B01F-99530036ADF7}"/>
    <dgm:cxn modelId="{22770022-4F3F-457D-8B16-ED6333C3289B}" type="presOf" srcId="{5AB649C1-5973-4112-B462-B32122DB8B14}" destId="{07E6943F-BD7C-4C60-B395-D32631D5CDF7}" srcOrd="0" destOrd="0" presId="urn:microsoft.com/office/officeart/2005/8/layout/hList6"/>
    <dgm:cxn modelId="{FA15B61C-DAC3-423B-B41E-B7823243B81F}" srcId="{88B93238-9B82-473D-994B-6AD5D0B08EA6}" destId="{01EBA27A-E603-437B-AC8C-D676DE30A9E9}" srcOrd="1" destOrd="0" parTransId="{CF76EB36-08BB-458C-B3C4-7981036447CB}" sibTransId="{5136BC75-A749-487B-91D7-2EC329E972E1}"/>
    <dgm:cxn modelId="{0EFC00F9-38B4-4F25-8121-DCC0FD38EE1C}" type="presOf" srcId="{CB76FE37-F66B-4A72-A373-01AF1A659700}" destId="{72181645-BC28-4A98-9B44-0297FB80D643}" srcOrd="0" destOrd="2" presId="urn:microsoft.com/office/officeart/2005/8/layout/hList6"/>
    <dgm:cxn modelId="{194EBF81-6535-47C8-A704-8F7E6167D2DE}" srcId="{01EBA27A-E603-437B-AC8C-D676DE30A9E9}" destId="{538263E6-8111-4691-9288-9FB8803337EF}" srcOrd="1" destOrd="0" parTransId="{84EE98EF-B423-49CC-90C9-F3A5A6EF6263}" sibTransId="{7B1022F7-6362-4C29-B4C2-8929298C94AF}"/>
    <dgm:cxn modelId="{34296C9D-68F8-4EDE-B868-8ACB63004D67}" srcId="{01EBA27A-E603-437B-AC8C-D676DE30A9E9}" destId="{3ACEDFCA-A53B-44C0-B001-486C8D10E1FD}" srcOrd="0" destOrd="0" parTransId="{B9F8D355-3B7C-4363-B2E7-8AFACD22F99C}" sibTransId="{CED2CA5A-773F-4D49-B16D-0AA18AF3A565}"/>
    <dgm:cxn modelId="{DD36F12E-E59C-4476-958F-2617ACF5B9E7}" srcId="{5AB649C1-5973-4112-B462-B32122DB8B14}" destId="{2E320A33-50EF-4F6D-99EF-2165C871BBDE}" srcOrd="2" destOrd="0" parTransId="{03612290-3C70-4247-BDC5-BB0DD8E97863}" sibTransId="{43B79AF6-9FCB-49B0-8ADB-1C4C5C735430}"/>
    <dgm:cxn modelId="{258C5295-84DE-462C-9711-5F55D29476C9}" type="presOf" srcId="{1135E84D-7D68-421C-B1C0-2E661086809C}" destId="{07E6943F-BD7C-4C60-B395-D32631D5CDF7}" srcOrd="0" destOrd="2" presId="urn:microsoft.com/office/officeart/2005/8/layout/hList6"/>
    <dgm:cxn modelId="{CF265521-A602-48CD-A50C-FB61DEABCF44}" type="presOf" srcId="{01EBA27A-E603-437B-AC8C-D676DE30A9E9}" destId="{C46157A5-A115-4A74-9331-CBED0275580B}" srcOrd="0" destOrd="0" presId="urn:microsoft.com/office/officeart/2005/8/layout/hList6"/>
    <dgm:cxn modelId="{2205D1CD-BA85-438B-BD0A-CCAB9C82160D}" type="presParOf" srcId="{D9251FA6-9890-4CE4-84A3-BE9BF8968F44}" destId="{07E6943F-BD7C-4C60-B395-D32631D5CDF7}" srcOrd="0" destOrd="0" presId="urn:microsoft.com/office/officeart/2005/8/layout/hList6"/>
    <dgm:cxn modelId="{D8E9B83A-DCC5-4E02-BC4F-ECC7F7A56712}" type="presParOf" srcId="{D9251FA6-9890-4CE4-84A3-BE9BF8968F44}" destId="{376DA866-6AD7-4A2A-BE6A-6487C21C13E9}" srcOrd="1" destOrd="0" presId="urn:microsoft.com/office/officeart/2005/8/layout/hList6"/>
    <dgm:cxn modelId="{81ADFE10-1301-4FDA-8928-88A77A1F8FCC}" type="presParOf" srcId="{D9251FA6-9890-4CE4-84A3-BE9BF8968F44}" destId="{C46157A5-A115-4A74-9331-CBED0275580B}" srcOrd="2" destOrd="0" presId="urn:microsoft.com/office/officeart/2005/8/layout/hList6"/>
    <dgm:cxn modelId="{3D1FFD2A-6F7D-400E-99A5-73E3A8FED770}" type="presParOf" srcId="{D9251FA6-9890-4CE4-84A3-BE9BF8968F44}" destId="{CFC6C32A-F41A-41FD-B050-8F61CD7E2794}" srcOrd="3" destOrd="0" presId="urn:microsoft.com/office/officeart/2005/8/layout/hList6"/>
    <dgm:cxn modelId="{F613D4FC-3E53-4389-ADD7-1AE0ED4FA4E1}" type="presParOf" srcId="{D9251FA6-9890-4CE4-84A3-BE9BF8968F44}" destId="{72181645-BC28-4A98-9B44-0297FB80D64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9DB617-7175-4C30-84CA-EB5126A1FD06}" type="doc">
      <dgm:prSet loTypeId="urn:microsoft.com/office/officeart/2005/8/layout/cycle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00C82E7-A1A2-493C-9C49-77FD8E54D252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统计系统</a:t>
          </a:r>
          <a:endParaRPr lang="zh-CN" altLang="en-US" dirty="0">
            <a:latin typeface="+mn-ea"/>
            <a:ea typeface="+mn-ea"/>
          </a:endParaRPr>
        </a:p>
      </dgm:t>
    </dgm:pt>
    <dgm:pt modelId="{395C6FAD-2945-4A06-BEE8-6AECD82457F6}" type="parTrans" cxnId="{87BBEA1B-FC7D-4AA0-9203-38B6D6D594B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63C1489-1327-4744-AE94-DFFB1F4981ED}" type="sibTrans" cxnId="{87BBEA1B-FC7D-4AA0-9203-38B6D6D594B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380F5FF-1313-4388-BE01-061B5F992901}">
      <dgm:prSet phldrT="[文本]" custT="1"/>
      <dgm:spPr/>
      <dgm:t>
        <a:bodyPr/>
        <a:lstStyle/>
        <a:p>
          <a:r>
            <a:rPr lang="zh-CN" altLang="en-US" sz="1800" dirty="0" smtClean="0">
              <a:latin typeface="+mn-ea"/>
              <a:ea typeface="+mn-ea"/>
            </a:rPr>
            <a:t>行为统计</a:t>
          </a:r>
          <a:endParaRPr lang="zh-CN" altLang="en-US" sz="1800" dirty="0">
            <a:latin typeface="+mn-ea"/>
            <a:ea typeface="+mn-ea"/>
          </a:endParaRPr>
        </a:p>
      </dgm:t>
    </dgm:pt>
    <dgm:pt modelId="{00684978-3625-4068-B89D-6DC9E68BCA48}" type="parTrans" cxnId="{BDBAEEC9-3A04-4ACF-92C6-6F9748CEF25B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98B93CD8-973F-4306-A3CA-A714361FDB7C}" type="sibTrans" cxnId="{BDBAEEC9-3A04-4ACF-92C6-6F9748CEF25B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3E6FDC8-E0F7-4BEF-9E80-AC6E87952C92}">
      <dgm:prSet phldrT="[文本]"/>
      <dgm:spPr/>
      <dgm:t>
        <a:bodyPr/>
        <a:lstStyle/>
        <a:p>
          <a:r>
            <a:rPr lang="en-US" altLang="zh-CN" smtClean="0">
              <a:latin typeface="+mn-ea"/>
              <a:ea typeface="+mn-ea"/>
            </a:rPr>
            <a:t>CMS</a:t>
          </a:r>
          <a:r>
            <a:rPr lang="zh-CN" altLang="en-US" smtClean="0">
              <a:latin typeface="+mn-ea"/>
              <a:ea typeface="+mn-ea"/>
            </a:rPr>
            <a:t>系统</a:t>
          </a:r>
          <a:endParaRPr lang="zh-CN" altLang="en-US" dirty="0">
            <a:latin typeface="+mn-ea"/>
            <a:ea typeface="+mn-ea"/>
          </a:endParaRPr>
        </a:p>
      </dgm:t>
    </dgm:pt>
    <dgm:pt modelId="{060A2A7B-13E6-4A73-9633-04A107690A0C}" type="parTrans" cxnId="{C70F3F36-7C3F-4324-A450-6A401305E33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A7CFDA7-52D6-486A-B9F5-A11D7EB1E609}" type="sibTrans" cxnId="{C70F3F36-7C3F-4324-A450-6A401305E33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E55363B-EB9C-42A1-BAEB-0EB7091A4373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首页维护</a:t>
          </a:r>
          <a:endParaRPr lang="zh-CN" altLang="en-US" dirty="0">
            <a:latin typeface="+mn-ea"/>
            <a:ea typeface="+mn-ea"/>
          </a:endParaRPr>
        </a:p>
      </dgm:t>
    </dgm:pt>
    <dgm:pt modelId="{1F556D58-78B0-4761-A798-F5E6E5AD504F}" type="parTrans" cxnId="{D82A0C43-AFE0-4C0A-983E-880A550ECCC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5368069-496B-4F5F-827C-97A60B4DED0D}" type="sibTrans" cxnId="{D82A0C43-AFE0-4C0A-983E-880A550ECCC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1B6B88D-B983-4754-9569-4A5F5F7B4504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干预系统</a:t>
          </a:r>
          <a:endParaRPr lang="zh-CN" altLang="en-US" dirty="0">
            <a:latin typeface="+mn-ea"/>
            <a:ea typeface="+mn-ea"/>
          </a:endParaRPr>
        </a:p>
      </dgm:t>
    </dgm:pt>
    <dgm:pt modelId="{2D6E12E6-7652-4771-93FF-A54A095ED954}" type="parTrans" cxnId="{ED8919C0-5BB5-47C7-80A3-766A536DFB8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5ADA5C6F-572B-4048-A458-1DC1B335EAB8}" type="sibTrans" cxnId="{ED8919C0-5BB5-47C7-80A3-766A536DFB8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9A0746E-A24C-42FD-9C5B-32B7F1753912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展现控制</a:t>
          </a:r>
          <a:endParaRPr lang="zh-CN" altLang="en-US" dirty="0">
            <a:latin typeface="+mn-ea"/>
            <a:ea typeface="+mn-ea"/>
          </a:endParaRPr>
        </a:p>
      </dgm:t>
    </dgm:pt>
    <dgm:pt modelId="{00EC009E-01C6-46AE-87BB-77306DCB4801}" type="parTrans" cxnId="{A0E7976C-256C-4B71-8DC2-2202A688CA0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4D12BA9-0A51-44C0-A6A4-CB2411C7B293}" type="sibTrans" cxnId="{A0E7976C-256C-4B71-8DC2-2202A688CA0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135FF7D2-AFCD-48D4-9A56-A9579AAFBDA5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内容审核</a:t>
          </a:r>
          <a:endParaRPr lang="zh-CN" altLang="en-US" dirty="0">
            <a:latin typeface="+mn-ea"/>
            <a:ea typeface="+mn-ea"/>
          </a:endParaRPr>
        </a:p>
      </dgm:t>
    </dgm:pt>
    <dgm:pt modelId="{6605440D-6D64-4C4C-8F1D-006693921084}" type="parTrans" cxnId="{EAD99E0B-B8D2-441A-A41C-6A5C14FB02C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E4635598-850D-4B25-85C1-B297E006BFA4}" type="sibTrans" cxnId="{EAD99E0B-B8D2-441A-A41C-6A5C14FB02C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707CF3A6-3790-482C-8AF0-C00D1E51D283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课程审核</a:t>
          </a:r>
          <a:endParaRPr lang="zh-CN" altLang="en-US" dirty="0">
            <a:latin typeface="+mn-ea"/>
            <a:ea typeface="+mn-ea"/>
          </a:endParaRPr>
        </a:p>
      </dgm:t>
    </dgm:pt>
    <dgm:pt modelId="{BAD3B009-2B5F-42C2-8B84-DEA518A7609E}" type="parTrans" cxnId="{46DB106B-6259-48BC-B0A8-9244247B465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D5414E4D-B9A1-493C-9A87-26006594764B}" type="sibTrans" cxnId="{46DB106B-6259-48BC-B0A8-9244247B465C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089E8FEC-F650-44D1-B964-82C33CF03284}">
      <dgm:prSet phldrT="[文本]" custT="1"/>
      <dgm:spPr/>
      <dgm:t>
        <a:bodyPr/>
        <a:lstStyle/>
        <a:p>
          <a:r>
            <a:rPr lang="zh-CN" altLang="en-US" sz="1800" dirty="0" smtClean="0">
              <a:latin typeface="+mn-ea"/>
              <a:ea typeface="+mn-ea"/>
            </a:rPr>
            <a:t>人群分析</a:t>
          </a:r>
          <a:endParaRPr lang="zh-CN" altLang="en-US" sz="1800" dirty="0">
            <a:latin typeface="+mn-ea"/>
            <a:ea typeface="+mn-ea"/>
          </a:endParaRPr>
        </a:p>
      </dgm:t>
    </dgm:pt>
    <dgm:pt modelId="{E6052C5B-F594-4B44-B27A-C48B772330B8}" type="parTrans" cxnId="{0E54457C-4353-463F-B1E2-EED4BACA3364}">
      <dgm:prSet/>
      <dgm:spPr/>
      <dgm:t>
        <a:bodyPr/>
        <a:lstStyle/>
        <a:p>
          <a:endParaRPr lang="zh-CN" altLang="en-US"/>
        </a:p>
      </dgm:t>
    </dgm:pt>
    <dgm:pt modelId="{55D0801A-B4B7-4C43-924D-2A7D92E00814}" type="sibTrans" cxnId="{0E54457C-4353-463F-B1E2-EED4BACA3364}">
      <dgm:prSet/>
      <dgm:spPr/>
      <dgm:t>
        <a:bodyPr/>
        <a:lstStyle/>
        <a:p>
          <a:endParaRPr lang="zh-CN" altLang="en-US"/>
        </a:p>
      </dgm:t>
    </dgm:pt>
    <dgm:pt modelId="{A1C98224-8843-444B-BB92-D97E6985FC40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专题发布</a:t>
          </a:r>
          <a:endParaRPr lang="zh-CN" altLang="en-US" dirty="0">
            <a:latin typeface="+mn-ea"/>
            <a:ea typeface="+mn-ea"/>
          </a:endParaRPr>
        </a:p>
      </dgm:t>
    </dgm:pt>
    <dgm:pt modelId="{9DCA84EC-7963-4745-BB0D-AC30BCB9F857}" type="parTrans" cxnId="{7C13C90D-0437-4A43-AC00-F6B5911C2CD6}">
      <dgm:prSet/>
      <dgm:spPr/>
      <dgm:t>
        <a:bodyPr/>
        <a:lstStyle/>
        <a:p>
          <a:endParaRPr lang="zh-CN" altLang="en-US"/>
        </a:p>
      </dgm:t>
    </dgm:pt>
    <dgm:pt modelId="{B327FB27-4D73-4880-B70A-02D86B80313A}" type="sibTrans" cxnId="{7C13C90D-0437-4A43-AC00-F6B5911C2CD6}">
      <dgm:prSet/>
      <dgm:spPr/>
      <dgm:t>
        <a:bodyPr/>
        <a:lstStyle/>
        <a:p>
          <a:endParaRPr lang="zh-CN" altLang="en-US"/>
        </a:p>
      </dgm:t>
    </dgm:pt>
    <dgm:pt modelId="{04C809BC-8C02-403C-8829-62FD8224B980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图文审核</a:t>
          </a:r>
          <a:endParaRPr lang="zh-CN" altLang="en-US" dirty="0">
            <a:latin typeface="+mn-ea"/>
            <a:ea typeface="+mn-ea"/>
          </a:endParaRPr>
        </a:p>
      </dgm:t>
    </dgm:pt>
    <dgm:pt modelId="{F930C182-0798-487D-9BF5-E6A31EA5EABF}" type="parTrans" cxnId="{0667E8F3-3935-4CCA-9172-9C29C8980972}">
      <dgm:prSet/>
      <dgm:spPr/>
      <dgm:t>
        <a:bodyPr/>
        <a:lstStyle/>
        <a:p>
          <a:endParaRPr lang="zh-CN" altLang="en-US"/>
        </a:p>
      </dgm:t>
    </dgm:pt>
    <dgm:pt modelId="{8F82173F-00DB-414F-8CAA-F3784C1D64F4}" type="sibTrans" cxnId="{0667E8F3-3935-4CCA-9172-9C29C8980972}">
      <dgm:prSet/>
      <dgm:spPr/>
      <dgm:t>
        <a:bodyPr/>
        <a:lstStyle/>
        <a:p>
          <a:endParaRPr lang="zh-CN" altLang="en-US"/>
        </a:p>
      </dgm:t>
    </dgm:pt>
    <dgm:pt modelId="{50DD3B6A-998F-43DF-ACEF-DFE9F6CB4E70}">
      <dgm:prSet phldrT="[文本]"/>
      <dgm:spPr/>
      <dgm:t>
        <a:bodyPr/>
        <a:lstStyle/>
        <a:p>
          <a:r>
            <a:rPr lang="zh-CN" altLang="en-US" dirty="0" smtClean="0">
              <a:latin typeface="+mn-ea"/>
              <a:ea typeface="+mn-ea"/>
            </a:rPr>
            <a:t>账号控制</a:t>
          </a:r>
          <a:endParaRPr lang="zh-CN" altLang="en-US" dirty="0">
            <a:latin typeface="+mn-ea"/>
            <a:ea typeface="+mn-ea"/>
          </a:endParaRPr>
        </a:p>
      </dgm:t>
    </dgm:pt>
    <dgm:pt modelId="{5D1A26C4-9A83-4844-A789-C29AB2AD7075}" type="parTrans" cxnId="{EEDA4AEA-DF02-486F-B3B3-0E1057A774E5}">
      <dgm:prSet/>
      <dgm:spPr/>
      <dgm:t>
        <a:bodyPr/>
        <a:lstStyle/>
        <a:p>
          <a:endParaRPr lang="zh-CN" altLang="en-US"/>
        </a:p>
      </dgm:t>
    </dgm:pt>
    <dgm:pt modelId="{A4759B1E-F160-4006-A04C-C5EF62BC50A1}" type="sibTrans" cxnId="{EEDA4AEA-DF02-486F-B3B3-0E1057A774E5}">
      <dgm:prSet/>
      <dgm:spPr/>
      <dgm:t>
        <a:bodyPr/>
        <a:lstStyle/>
        <a:p>
          <a:endParaRPr lang="zh-CN" altLang="en-US"/>
        </a:p>
      </dgm:t>
    </dgm:pt>
    <dgm:pt modelId="{34376002-B859-414B-A23F-05260F9F2312}" type="pres">
      <dgm:prSet presAssocID="{AB9DB617-7175-4C30-84CA-EB5126A1FD0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B2C855-EBE6-48E0-99D6-049B0F2A99D5}" type="pres">
      <dgm:prSet presAssocID="{AB9DB617-7175-4C30-84CA-EB5126A1FD06}" presName="children" presStyleCnt="0"/>
      <dgm:spPr/>
    </dgm:pt>
    <dgm:pt modelId="{77A2574C-4579-4E53-9005-0642559E0B1F}" type="pres">
      <dgm:prSet presAssocID="{AB9DB617-7175-4C30-84CA-EB5126A1FD06}" presName="child1group" presStyleCnt="0"/>
      <dgm:spPr/>
    </dgm:pt>
    <dgm:pt modelId="{C59B4998-681C-47E4-A875-04442D723DBD}" type="pres">
      <dgm:prSet presAssocID="{AB9DB617-7175-4C30-84CA-EB5126A1FD06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3CCF5FCC-8381-4DDB-BB4F-F7F0B60D72B1}" type="pres">
      <dgm:prSet presAssocID="{AB9DB617-7175-4C30-84CA-EB5126A1FD06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15E4C-4C3F-4E0C-A717-F8A344D286AB}" type="pres">
      <dgm:prSet presAssocID="{AB9DB617-7175-4C30-84CA-EB5126A1FD06}" presName="child2group" presStyleCnt="0"/>
      <dgm:spPr/>
    </dgm:pt>
    <dgm:pt modelId="{A2EAFE87-0A0D-4D18-9327-81D8482A68F9}" type="pres">
      <dgm:prSet presAssocID="{AB9DB617-7175-4C30-84CA-EB5126A1FD06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F46FDA51-BF01-49EE-A6E4-211F700D9F06}" type="pres">
      <dgm:prSet presAssocID="{AB9DB617-7175-4C30-84CA-EB5126A1FD06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B23F4-A656-422F-A537-F3BC05A9A1DF}" type="pres">
      <dgm:prSet presAssocID="{AB9DB617-7175-4C30-84CA-EB5126A1FD06}" presName="child3group" presStyleCnt="0"/>
      <dgm:spPr/>
    </dgm:pt>
    <dgm:pt modelId="{6EBF411E-C6DE-49FB-8A3B-48FAFC4B50CE}" type="pres">
      <dgm:prSet presAssocID="{AB9DB617-7175-4C30-84CA-EB5126A1FD06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B1838AF-59F5-45E5-B850-64FAF1075B90}" type="pres">
      <dgm:prSet presAssocID="{AB9DB617-7175-4C30-84CA-EB5126A1FD06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AB65DA-1C9A-4E49-BE40-55F5FEB4063D}" type="pres">
      <dgm:prSet presAssocID="{AB9DB617-7175-4C30-84CA-EB5126A1FD06}" presName="child4group" presStyleCnt="0"/>
      <dgm:spPr/>
    </dgm:pt>
    <dgm:pt modelId="{CB424A7E-F671-49C0-85BA-272F09EC4292}" type="pres">
      <dgm:prSet presAssocID="{AB9DB617-7175-4C30-84CA-EB5126A1FD06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828FABEC-DEEC-4646-A4EB-0E8ED805B241}" type="pres">
      <dgm:prSet presAssocID="{AB9DB617-7175-4C30-84CA-EB5126A1FD06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C61118-D5AE-4A4D-B9AD-1A5FB48E4B7C}" type="pres">
      <dgm:prSet presAssocID="{AB9DB617-7175-4C30-84CA-EB5126A1FD06}" presName="childPlaceholder" presStyleCnt="0"/>
      <dgm:spPr/>
    </dgm:pt>
    <dgm:pt modelId="{B46F89E1-C86A-4182-A81D-9793CF4159B8}" type="pres">
      <dgm:prSet presAssocID="{AB9DB617-7175-4C30-84CA-EB5126A1FD06}" presName="circle" presStyleCnt="0"/>
      <dgm:spPr/>
    </dgm:pt>
    <dgm:pt modelId="{39A34967-615F-44B0-A3A3-DD15F8C56546}" type="pres">
      <dgm:prSet presAssocID="{AB9DB617-7175-4C30-84CA-EB5126A1FD06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594D9-64F4-400C-A646-7E18E29DBE1C}" type="pres">
      <dgm:prSet presAssocID="{AB9DB617-7175-4C30-84CA-EB5126A1FD06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A8199-2810-4DCA-94C9-B8461349068B}" type="pres">
      <dgm:prSet presAssocID="{AB9DB617-7175-4C30-84CA-EB5126A1FD06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98268C-09AC-4F58-9498-6F641B2AEAAA}" type="pres">
      <dgm:prSet presAssocID="{AB9DB617-7175-4C30-84CA-EB5126A1FD06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DA1FA-13F5-446C-B96A-DEFDDB5A08E9}" type="pres">
      <dgm:prSet presAssocID="{AB9DB617-7175-4C30-84CA-EB5126A1FD06}" presName="quadrantPlaceholder" presStyleCnt="0"/>
      <dgm:spPr/>
    </dgm:pt>
    <dgm:pt modelId="{AAC444CE-5FA0-4BD6-9253-0B93CB120BAA}" type="pres">
      <dgm:prSet presAssocID="{AB9DB617-7175-4C30-84CA-EB5126A1FD06}" presName="center1" presStyleLbl="fgShp" presStyleIdx="0" presStyleCnt="2"/>
      <dgm:spPr/>
    </dgm:pt>
    <dgm:pt modelId="{9AC33FAA-357F-4B7F-B387-101CD195E42C}" type="pres">
      <dgm:prSet presAssocID="{AB9DB617-7175-4C30-84CA-EB5126A1FD06}" presName="center2" presStyleLbl="fgShp" presStyleIdx="1" presStyleCnt="2"/>
      <dgm:spPr/>
    </dgm:pt>
  </dgm:ptLst>
  <dgm:cxnLst>
    <dgm:cxn modelId="{C70F3F36-7C3F-4324-A450-6A401305E334}" srcId="{AB9DB617-7175-4C30-84CA-EB5126A1FD06}" destId="{B3E6FDC8-E0F7-4BEF-9E80-AC6E87952C92}" srcOrd="1" destOrd="0" parTransId="{060A2A7B-13E6-4A73-9633-04A107690A0C}" sibTransId="{6A7CFDA7-52D6-486A-B9F5-A11D7EB1E609}"/>
    <dgm:cxn modelId="{0568F591-059A-422F-B3AA-E07DC413FF1E}" type="presOf" srcId="{D380F5FF-1313-4388-BE01-061B5F992901}" destId="{C59B4998-681C-47E4-A875-04442D723DBD}" srcOrd="0" destOrd="0" presId="urn:microsoft.com/office/officeart/2005/8/layout/cycle4"/>
    <dgm:cxn modelId="{9C6BB255-A2A1-486F-B45D-220624D3DB30}" type="presOf" srcId="{50DD3B6A-998F-43DF-ACEF-DFE9F6CB4E70}" destId="{5B1838AF-59F5-45E5-B850-64FAF1075B90}" srcOrd="1" destOrd="1" presId="urn:microsoft.com/office/officeart/2005/8/layout/cycle4"/>
    <dgm:cxn modelId="{87BBEA1B-FC7D-4AA0-9203-38B6D6D594B0}" srcId="{AB9DB617-7175-4C30-84CA-EB5126A1FD06}" destId="{A00C82E7-A1A2-493C-9C49-77FD8E54D252}" srcOrd="0" destOrd="0" parTransId="{395C6FAD-2945-4A06-BEE8-6AECD82457F6}" sibTransId="{D63C1489-1327-4744-AE94-DFFB1F4981ED}"/>
    <dgm:cxn modelId="{BDBAEEC9-3A04-4ACF-92C6-6F9748CEF25B}" srcId="{A00C82E7-A1A2-493C-9C49-77FD8E54D252}" destId="{D380F5FF-1313-4388-BE01-061B5F992901}" srcOrd="0" destOrd="0" parTransId="{00684978-3625-4068-B89D-6DC9E68BCA48}" sibTransId="{98B93CD8-973F-4306-A3CA-A714361FDB7C}"/>
    <dgm:cxn modelId="{EAD99E0B-B8D2-441A-A41C-6A5C14FB02CD}" srcId="{AB9DB617-7175-4C30-84CA-EB5126A1FD06}" destId="{135FF7D2-AFCD-48D4-9A56-A9579AAFBDA5}" srcOrd="3" destOrd="0" parTransId="{6605440D-6D64-4C4C-8F1D-006693921084}" sibTransId="{E4635598-850D-4B25-85C1-B297E006BFA4}"/>
    <dgm:cxn modelId="{48C811A1-0AFB-4094-8720-6FCFB03B4E7D}" type="presOf" srcId="{707CF3A6-3790-482C-8AF0-C00D1E51D283}" destId="{CB424A7E-F671-49C0-85BA-272F09EC4292}" srcOrd="0" destOrd="0" presId="urn:microsoft.com/office/officeart/2005/8/layout/cycle4"/>
    <dgm:cxn modelId="{3731754E-B1EB-46F5-894A-FB81F82F2268}" type="presOf" srcId="{FE55363B-EB9C-42A1-BAEB-0EB7091A4373}" destId="{F46FDA51-BF01-49EE-A6E4-211F700D9F06}" srcOrd="1" destOrd="0" presId="urn:microsoft.com/office/officeart/2005/8/layout/cycle4"/>
    <dgm:cxn modelId="{7C13C90D-0437-4A43-AC00-F6B5911C2CD6}" srcId="{B3E6FDC8-E0F7-4BEF-9E80-AC6E87952C92}" destId="{A1C98224-8843-444B-BB92-D97E6985FC40}" srcOrd="1" destOrd="0" parTransId="{9DCA84EC-7963-4745-BB0D-AC30BCB9F857}" sibTransId="{B327FB27-4D73-4880-B70A-02D86B80313A}"/>
    <dgm:cxn modelId="{9F23D344-76ED-4222-AADD-75D2AF52346D}" type="presOf" srcId="{707CF3A6-3790-482C-8AF0-C00D1E51D283}" destId="{828FABEC-DEEC-4646-A4EB-0E8ED805B241}" srcOrd="1" destOrd="0" presId="urn:microsoft.com/office/officeart/2005/8/layout/cycle4"/>
    <dgm:cxn modelId="{D82A0C43-AFE0-4C0A-983E-880A550ECCCC}" srcId="{B3E6FDC8-E0F7-4BEF-9E80-AC6E87952C92}" destId="{FE55363B-EB9C-42A1-BAEB-0EB7091A4373}" srcOrd="0" destOrd="0" parTransId="{1F556D58-78B0-4761-A798-F5E6E5AD504F}" sibTransId="{85368069-496B-4F5F-827C-97A60B4DED0D}"/>
    <dgm:cxn modelId="{9FF57948-8E1A-4C83-9B6F-96E3FA402E5F}" type="presOf" srcId="{C9A0746E-A24C-42FD-9C5B-32B7F1753912}" destId="{5B1838AF-59F5-45E5-B850-64FAF1075B90}" srcOrd="1" destOrd="0" presId="urn:microsoft.com/office/officeart/2005/8/layout/cycle4"/>
    <dgm:cxn modelId="{C3C0EC93-6F29-44F6-AAE0-C4603BDBFA61}" type="presOf" srcId="{04C809BC-8C02-403C-8829-62FD8224B980}" destId="{CB424A7E-F671-49C0-85BA-272F09EC4292}" srcOrd="0" destOrd="1" presId="urn:microsoft.com/office/officeart/2005/8/layout/cycle4"/>
    <dgm:cxn modelId="{4C4329E4-5FE3-4EA4-AD7C-1943207AD70F}" type="presOf" srcId="{D380F5FF-1313-4388-BE01-061B5F992901}" destId="{3CCF5FCC-8381-4DDB-BB4F-F7F0B60D72B1}" srcOrd="1" destOrd="0" presId="urn:microsoft.com/office/officeart/2005/8/layout/cycle4"/>
    <dgm:cxn modelId="{0667E8F3-3935-4CCA-9172-9C29C8980972}" srcId="{135FF7D2-AFCD-48D4-9A56-A9579AAFBDA5}" destId="{04C809BC-8C02-403C-8829-62FD8224B980}" srcOrd="1" destOrd="0" parTransId="{F930C182-0798-487D-9BF5-E6A31EA5EABF}" sibTransId="{8F82173F-00DB-414F-8CAA-F3784C1D64F4}"/>
    <dgm:cxn modelId="{ED8919C0-5BB5-47C7-80A3-766A536DFB8A}" srcId="{AB9DB617-7175-4C30-84CA-EB5126A1FD06}" destId="{C1B6B88D-B983-4754-9569-4A5F5F7B4504}" srcOrd="2" destOrd="0" parTransId="{2D6E12E6-7652-4771-93FF-A54A095ED954}" sibTransId="{5ADA5C6F-572B-4048-A458-1DC1B335EAB8}"/>
    <dgm:cxn modelId="{B2ED2FDA-7677-4EF5-88D9-6761019B45CB}" type="presOf" srcId="{089E8FEC-F650-44D1-B964-82C33CF03284}" destId="{3CCF5FCC-8381-4DDB-BB4F-F7F0B60D72B1}" srcOrd="1" destOrd="1" presId="urn:microsoft.com/office/officeart/2005/8/layout/cycle4"/>
    <dgm:cxn modelId="{8C2D16BE-AC7A-474D-9DFA-9A7BC8D61EFD}" type="presOf" srcId="{C9A0746E-A24C-42FD-9C5B-32B7F1753912}" destId="{6EBF411E-C6DE-49FB-8A3B-48FAFC4B50CE}" srcOrd="0" destOrd="0" presId="urn:microsoft.com/office/officeart/2005/8/layout/cycle4"/>
    <dgm:cxn modelId="{14D695B9-F9AF-4A38-BFBF-E3EB19530696}" type="presOf" srcId="{A1C98224-8843-444B-BB92-D97E6985FC40}" destId="{A2EAFE87-0A0D-4D18-9327-81D8482A68F9}" srcOrd="0" destOrd="1" presId="urn:microsoft.com/office/officeart/2005/8/layout/cycle4"/>
    <dgm:cxn modelId="{0E54457C-4353-463F-B1E2-EED4BACA3364}" srcId="{A00C82E7-A1A2-493C-9C49-77FD8E54D252}" destId="{089E8FEC-F650-44D1-B964-82C33CF03284}" srcOrd="1" destOrd="0" parTransId="{E6052C5B-F594-4B44-B27A-C48B772330B8}" sibTransId="{55D0801A-B4B7-4C43-924D-2A7D92E00814}"/>
    <dgm:cxn modelId="{46DB106B-6259-48BC-B0A8-9244247B465C}" srcId="{135FF7D2-AFCD-48D4-9A56-A9579AAFBDA5}" destId="{707CF3A6-3790-482C-8AF0-C00D1E51D283}" srcOrd="0" destOrd="0" parTransId="{BAD3B009-2B5F-42C2-8B84-DEA518A7609E}" sibTransId="{D5414E4D-B9A1-493C-9A87-26006594764B}"/>
    <dgm:cxn modelId="{EF37B869-BF2D-4C9E-8D82-85D15BB8B2B8}" type="presOf" srcId="{B3E6FDC8-E0F7-4BEF-9E80-AC6E87952C92}" destId="{E87594D9-64F4-400C-A646-7E18E29DBE1C}" srcOrd="0" destOrd="0" presId="urn:microsoft.com/office/officeart/2005/8/layout/cycle4"/>
    <dgm:cxn modelId="{8F644030-713B-4E92-8C93-14487B077A88}" type="presOf" srcId="{50DD3B6A-998F-43DF-ACEF-DFE9F6CB4E70}" destId="{6EBF411E-C6DE-49FB-8A3B-48FAFC4B50CE}" srcOrd="0" destOrd="1" presId="urn:microsoft.com/office/officeart/2005/8/layout/cycle4"/>
    <dgm:cxn modelId="{D7B2E0C5-90B7-406F-8CEA-FA5938ECAF81}" type="presOf" srcId="{04C809BC-8C02-403C-8829-62FD8224B980}" destId="{828FABEC-DEEC-4646-A4EB-0E8ED805B241}" srcOrd="1" destOrd="1" presId="urn:microsoft.com/office/officeart/2005/8/layout/cycle4"/>
    <dgm:cxn modelId="{EEE9D998-D795-4684-A4F8-C3D2F4A099D0}" type="presOf" srcId="{C1B6B88D-B983-4754-9569-4A5F5F7B4504}" destId="{B6EA8199-2810-4DCA-94C9-B8461349068B}" srcOrd="0" destOrd="0" presId="urn:microsoft.com/office/officeart/2005/8/layout/cycle4"/>
    <dgm:cxn modelId="{D935DA78-B942-4474-B2D9-C96438473F90}" type="presOf" srcId="{A00C82E7-A1A2-493C-9C49-77FD8E54D252}" destId="{39A34967-615F-44B0-A3A3-DD15F8C56546}" srcOrd="0" destOrd="0" presId="urn:microsoft.com/office/officeart/2005/8/layout/cycle4"/>
    <dgm:cxn modelId="{32C998C7-E7C1-4A10-880F-A5CC4A2E9C35}" type="presOf" srcId="{A1C98224-8843-444B-BB92-D97E6985FC40}" destId="{F46FDA51-BF01-49EE-A6E4-211F700D9F06}" srcOrd="1" destOrd="1" presId="urn:microsoft.com/office/officeart/2005/8/layout/cycle4"/>
    <dgm:cxn modelId="{B2DD6E99-E951-4564-A75A-6324524A0D1C}" type="presOf" srcId="{135FF7D2-AFCD-48D4-9A56-A9579AAFBDA5}" destId="{6198268C-09AC-4F58-9498-6F641B2AEAAA}" srcOrd="0" destOrd="0" presId="urn:microsoft.com/office/officeart/2005/8/layout/cycle4"/>
    <dgm:cxn modelId="{EEDA4AEA-DF02-486F-B3B3-0E1057A774E5}" srcId="{C1B6B88D-B983-4754-9569-4A5F5F7B4504}" destId="{50DD3B6A-998F-43DF-ACEF-DFE9F6CB4E70}" srcOrd="1" destOrd="0" parTransId="{5D1A26C4-9A83-4844-A789-C29AB2AD7075}" sibTransId="{A4759B1E-F160-4006-A04C-C5EF62BC50A1}"/>
    <dgm:cxn modelId="{CF607AC3-9CD7-4C60-B38E-83BD69EC6C51}" type="presOf" srcId="{AB9DB617-7175-4C30-84CA-EB5126A1FD06}" destId="{34376002-B859-414B-A23F-05260F9F2312}" srcOrd="0" destOrd="0" presId="urn:microsoft.com/office/officeart/2005/8/layout/cycle4"/>
    <dgm:cxn modelId="{A3E1DE60-3454-4170-BED1-A1ADA4AD4D61}" type="presOf" srcId="{FE55363B-EB9C-42A1-BAEB-0EB7091A4373}" destId="{A2EAFE87-0A0D-4D18-9327-81D8482A68F9}" srcOrd="0" destOrd="0" presId="urn:microsoft.com/office/officeart/2005/8/layout/cycle4"/>
    <dgm:cxn modelId="{A0E7976C-256C-4B71-8DC2-2202A688CA04}" srcId="{C1B6B88D-B983-4754-9569-4A5F5F7B4504}" destId="{C9A0746E-A24C-42FD-9C5B-32B7F1753912}" srcOrd="0" destOrd="0" parTransId="{00EC009E-01C6-46AE-87BB-77306DCB4801}" sibTransId="{64D12BA9-0A51-44C0-A6A4-CB2411C7B293}"/>
    <dgm:cxn modelId="{C9C59B09-5A21-44AE-B606-C286ADABCA7C}" type="presOf" srcId="{089E8FEC-F650-44D1-B964-82C33CF03284}" destId="{C59B4998-681C-47E4-A875-04442D723DBD}" srcOrd="0" destOrd="1" presId="urn:microsoft.com/office/officeart/2005/8/layout/cycle4"/>
    <dgm:cxn modelId="{8549FA84-0DB4-4941-88EC-692755810801}" type="presParOf" srcId="{34376002-B859-414B-A23F-05260F9F2312}" destId="{3AB2C855-EBE6-48E0-99D6-049B0F2A99D5}" srcOrd="0" destOrd="0" presId="urn:microsoft.com/office/officeart/2005/8/layout/cycle4"/>
    <dgm:cxn modelId="{2C76CD70-80CB-4025-9353-9639EAB92507}" type="presParOf" srcId="{3AB2C855-EBE6-48E0-99D6-049B0F2A99D5}" destId="{77A2574C-4579-4E53-9005-0642559E0B1F}" srcOrd="0" destOrd="0" presId="urn:microsoft.com/office/officeart/2005/8/layout/cycle4"/>
    <dgm:cxn modelId="{6B326FA3-635E-4FB4-8924-D6170FF6FFCA}" type="presParOf" srcId="{77A2574C-4579-4E53-9005-0642559E0B1F}" destId="{C59B4998-681C-47E4-A875-04442D723DBD}" srcOrd="0" destOrd="0" presId="urn:microsoft.com/office/officeart/2005/8/layout/cycle4"/>
    <dgm:cxn modelId="{49A40E5F-61BD-4A88-A743-066779297E82}" type="presParOf" srcId="{77A2574C-4579-4E53-9005-0642559E0B1F}" destId="{3CCF5FCC-8381-4DDB-BB4F-F7F0B60D72B1}" srcOrd="1" destOrd="0" presId="urn:microsoft.com/office/officeart/2005/8/layout/cycle4"/>
    <dgm:cxn modelId="{BF9CE146-FC01-4227-9442-E8ADF64FEF3F}" type="presParOf" srcId="{3AB2C855-EBE6-48E0-99D6-049B0F2A99D5}" destId="{13015E4C-4C3F-4E0C-A717-F8A344D286AB}" srcOrd="1" destOrd="0" presId="urn:microsoft.com/office/officeart/2005/8/layout/cycle4"/>
    <dgm:cxn modelId="{D39F8F84-9EA6-4983-98E3-246282F34A97}" type="presParOf" srcId="{13015E4C-4C3F-4E0C-A717-F8A344D286AB}" destId="{A2EAFE87-0A0D-4D18-9327-81D8482A68F9}" srcOrd="0" destOrd="0" presId="urn:microsoft.com/office/officeart/2005/8/layout/cycle4"/>
    <dgm:cxn modelId="{2A677540-8BFB-40EB-A87F-5ED8FE53E856}" type="presParOf" srcId="{13015E4C-4C3F-4E0C-A717-F8A344D286AB}" destId="{F46FDA51-BF01-49EE-A6E4-211F700D9F06}" srcOrd="1" destOrd="0" presId="urn:microsoft.com/office/officeart/2005/8/layout/cycle4"/>
    <dgm:cxn modelId="{D354EDD8-A208-4257-8826-B69DCE05E54E}" type="presParOf" srcId="{3AB2C855-EBE6-48E0-99D6-049B0F2A99D5}" destId="{88BB23F4-A656-422F-A537-F3BC05A9A1DF}" srcOrd="2" destOrd="0" presId="urn:microsoft.com/office/officeart/2005/8/layout/cycle4"/>
    <dgm:cxn modelId="{2ACF03D4-A739-47F6-A8BF-85148034CE8C}" type="presParOf" srcId="{88BB23F4-A656-422F-A537-F3BC05A9A1DF}" destId="{6EBF411E-C6DE-49FB-8A3B-48FAFC4B50CE}" srcOrd="0" destOrd="0" presId="urn:microsoft.com/office/officeart/2005/8/layout/cycle4"/>
    <dgm:cxn modelId="{9539F58D-C730-4E3C-8042-B00ACBAFB2AB}" type="presParOf" srcId="{88BB23F4-A656-422F-A537-F3BC05A9A1DF}" destId="{5B1838AF-59F5-45E5-B850-64FAF1075B90}" srcOrd="1" destOrd="0" presId="urn:microsoft.com/office/officeart/2005/8/layout/cycle4"/>
    <dgm:cxn modelId="{48AC460F-C00C-49D2-ADC1-9AFD4D2EBCD2}" type="presParOf" srcId="{3AB2C855-EBE6-48E0-99D6-049B0F2A99D5}" destId="{08AB65DA-1C9A-4E49-BE40-55F5FEB4063D}" srcOrd="3" destOrd="0" presId="urn:microsoft.com/office/officeart/2005/8/layout/cycle4"/>
    <dgm:cxn modelId="{DE676C05-75F8-4C9F-8F44-464A110F3BD9}" type="presParOf" srcId="{08AB65DA-1C9A-4E49-BE40-55F5FEB4063D}" destId="{CB424A7E-F671-49C0-85BA-272F09EC4292}" srcOrd="0" destOrd="0" presId="urn:microsoft.com/office/officeart/2005/8/layout/cycle4"/>
    <dgm:cxn modelId="{237924AB-1EE9-43BC-9FB1-A509459237E4}" type="presParOf" srcId="{08AB65DA-1C9A-4E49-BE40-55F5FEB4063D}" destId="{828FABEC-DEEC-4646-A4EB-0E8ED805B241}" srcOrd="1" destOrd="0" presId="urn:microsoft.com/office/officeart/2005/8/layout/cycle4"/>
    <dgm:cxn modelId="{B7B2B047-A284-4DDB-BD7F-EE55D4BF9034}" type="presParOf" srcId="{3AB2C855-EBE6-48E0-99D6-049B0F2A99D5}" destId="{39C61118-D5AE-4A4D-B9AD-1A5FB48E4B7C}" srcOrd="4" destOrd="0" presId="urn:microsoft.com/office/officeart/2005/8/layout/cycle4"/>
    <dgm:cxn modelId="{E8B219E4-D308-4B10-95B6-01EB606F84A9}" type="presParOf" srcId="{34376002-B859-414B-A23F-05260F9F2312}" destId="{B46F89E1-C86A-4182-A81D-9793CF4159B8}" srcOrd="1" destOrd="0" presId="urn:microsoft.com/office/officeart/2005/8/layout/cycle4"/>
    <dgm:cxn modelId="{37DDA36B-2758-4F16-88CE-9421EC56DA49}" type="presParOf" srcId="{B46F89E1-C86A-4182-A81D-9793CF4159B8}" destId="{39A34967-615F-44B0-A3A3-DD15F8C56546}" srcOrd="0" destOrd="0" presId="urn:microsoft.com/office/officeart/2005/8/layout/cycle4"/>
    <dgm:cxn modelId="{6BCE1F38-81BD-4362-B562-290F55A78BF0}" type="presParOf" srcId="{B46F89E1-C86A-4182-A81D-9793CF4159B8}" destId="{E87594D9-64F4-400C-A646-7E18E29DBE1C}" srcOrd="1" destOrd="0" presId="urn:microsoft.com/office/officeart/2005/8/layout/cycle4"/>
    <dgm:cxn modelId="{C67F68BA-E560-4226-AE19-A74F174FFE0C}" type="presParOf" srcId="{B46F89E1-C86A-4182-A81D-9793CF4159B8}" destId="{B6EA8199-2810-4DCA-94C9-B8461349068B}" srcOrd="2" destOrd="0" presId="urn:microsoft.com/office/officeart/2005/8/layout/cycle4"/>
    <dgm:cxn modelId="{DD2F343B-131F-473A-942B-23A41D8D2A8D}" type="presParOf" srcId="{B46F89E1-C86A-4182-A81D-9793CF4159B8}" destId="{6198268C-09AC-4F58-9498-6F641B2AEAAA}" srcOrd="3" destOrd="0" presId="urn:microsoft.com/office/officeart/2005/8/layout/cycle4"/>
    <dgm:cxn modelId="{28DEA32D-A8E1-4E76-B8A6-0CF6F7C334E0}" type="presParOf" srcId="{B46F89E1-C86A-4182-A81D-9793CF4159B8}" destId="{9D6DA1FA-13F5-446C-B96A-DEFDDB5A08E9}" srcOrd="4" destOrd="0" presId="urn:microsoft.com/office/officeart/2005/8/layout/cycle4"/>
    <dgm:cxn modelId="{202089E6-CCD6-48D6-9568-DE821E8382CC}" type="presParOf" srcId="{34376002-B859-414B-A23F-05260F9F2312}" destId="{AAC444CE-5FA0-4BD6-9253-0B93CB120BAA}" srcOrd="2" destOrd="0" presId="urn:microsoft.com/office/officeart/2005/8/layout/cycle4"/>
    <dgm:cxn modelId="{12470777-78C8-4C1C-912C-95B26B70CBAB}" type="presParOf" srcId="{34376002-B859-414B-A23F-05260F9F2312}" destId="{9AC33FAA-357F-4B7F-B387-101CD195E42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5249A-972B-4A44-9566-B50734129CD2}">
      <dsp:nvSpPr>
        <dsp:cNvPr id="0" name=""/>
        <dsp:cNvSpPr/>
      </dsp:nvSpPr>
      <dsp:spPr>
        <a:xfrm>
          <a:off x="1763706" y="250584"/>
          <a:ext cx="3238321" cy="3238321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一课一名师</a:t>
          </a:r>
          <a:endParaRPr lang="zh-CN" altLang="en-US" sz="2200" kern="1200" dirty="0"/>
        </a:p>
      </dsp:txBody>
      <dsp:txXfrm>
        <a:off x="3470378" y="936800"/>
        <a:ext cx="1156543" cy="963786"/>
      </dsp:txXfrm>
    </dsp:sp>
    <dsp:sp modelId="{34118537-72C6-46AC-9C28-0CD38C64B55B}">
      <dsp:nvSpPr>
        <dsp:cNvPr id="0" name=""/>
        <dsp:cNvSpPr/>
      </dsp:nvSpPr>
      <dsp:spPr>
        <a:xfrm>
          <a:off x="1697012" y="366238"/>
          <a:ext cx="3238321" cy="3238321"/>
        </a:xfrm>
        <a:prstGeom prst="pie">
          <a:avLst>
            <a:gd name="adj1" fmla="val 1800000"/>
            <a:gd name="adj2" fmla="val 9000000"/>
          </a:avLst>
        </a:prstGeom>
        <a:solidFill>
          <a:srgbClr val="11CD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网络学习空间</a:t>
          </a:r>
          <a:endParaRPr lang="zh-CN" altLang="en-US" sz="2200" kern="1200" dirty="0">
            <a:solidFill>
              <a:srgbClr val="FFFFCC"/>
            </a:solidFill>
          </a:endParaRPr>
        </a:p>
      </dsp:txBody>
      <dsp:txXfrm>
        <a:off x="2468041" y="2467292"/>
        <a:ext cx="1734815" cy="848131"/>
      </dsp:txXfrm>
    </dsp:sp>
    <dsp:sp modelId="{4A7A0E51-7235-4A70-BF59-685B2EE88328}">
      <dsp:nvSpPr>
        <dsp:cNvPr id="0" name=""/>
        <dsp:cNvSpPr/>
      </dsp:nvSpPr>
      <dsp:spPr>
        <a:xfrm>
          <a:off x="1630318" y="250584"/>
          <a:ext cx="3238321" cy="3238321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一师一优课</a:t>
          </a:r>
          <a:endParaRPr lang="zh-CN" altLang="en-US" sz="2200" kern="1200" dirty="0"/>
        </a:p>
      </dsp:txBody>
      <dsp:txXfrm>
        <a:off x="2005423" y="936800"/>
        <a:ext cx="1156543" cy="963786"/>
      </dsp:txXfrm>
    </dsp:sp>
    <dsp:sp modelId="{957B1EA8-5D79-4B07-8166-07D2797401EE}">
      <dsp:nvSpPr>
        <dsp:cNvPr id="0" name=""/>
        <dsp:cNvSpPr/>
      </dsp:nvSpPr>
      <dsp:spPr>
        <a:xfrm>
          <a:off x="1563505" y="50116"/>
          <a:ext cx="3639256" cy="36392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48B8E-DA73-4555-A8C9-C316E5924BF9}">
      <dsp:nvSpPr>
        <dsp:cNvPr id="0" name=""/>
        <dsp:cNvSpPr/>
      </dsp:nvSpPr>
      <dsp:spPr>
        <a:xfrm>
          <a:off x="1496544" y="165566"/>
          <a:ext cx="3639256" cy="36392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5B444-FDAF-4D26-843B-490D4E556D3E}">
      <dsp:nvSpPr>
        <dsp:cNvPr id="0" name=""/>
        <dsp:cNvSpPr/>
      </dsp:nvSpPr>
      <dsp:spPr>
        <a:xfrm>
          <a:off x="1429583" y="50116"/>
          <a:ext cx="3639256" cy="36392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00A0E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32AD2-742F-4CBF-9B66-7E68413FCA65}">
      <dsp:nvSpPr>
        <dsp:cNvPr id="0" name=""/>
        <dsp:cNvSpPr/>
      </dsp:nvSpPr>
      <dsp:spPr>
        <a:xfrm>
          <a:off x="3666636" y="4934470"/>
          <a:ext cx="81599" cy="8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CAD61-8774-4DD3-8DDB-33F7A7774326}">
      <dsp:nvSpPr>
        <dsp:cNvPr id="0" name=""/>
        <dsp:cNvSpPr/>
      </dsp:nvSpPr>
      <dsp:spPr>
        <a:xfrm>
          <a:off x="3492992" y="5008923"/>
          <a:ext cx="81599" cy="81599"/>
        </a:xfrm>
        <a:prstGeom prst="ellipse">
          <a:avLst/>
        </a:prstGeom>
        <a:solidFill>
          <a:schemeClr val="accent4">
            <a:hueOff val="649731"/>
            <a:satOff val="-2998"/>
            <a:lumOff val="110"/>
            <a:alphaOff val="0"/>
          </a:schemeClr>
        </a:solidFill>
        <a:ln w="12700" cap="flat" cmpd="sng" algn="ctr">
          <a:solidFill>
            <a:schemeClr val="accent4">
              <a:hueOff val="649731"/>
              <a:satOff val="-2998"/>
              <a:lumOff val="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055FC-1220-446C-B006-791962A972FA}">
      <dsp:nvSpPr>
        <dsp:cNvPr id="0" name=""/>
        <dsp:cNvSpPr/>
      </dsp:nvSpPr>
      <dsp:spPr>
        <a:xfrm>
          <a:off x="3316084" y="5072324"/>
          <a:ext cx="81599" cy="81599"/>
        </a:xfrm>
        <a:prstGeom prst="ellipse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accent4">
              <a:hueOff val="1299462"/>
              <a:satOff val="-5996"/>
              <a:lumOff val="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E1920-8F7E-4C17-99AA-1C50CDAD37F1}">
      <dsp:nvSpPr>
        <dsp:cNvPr id="0" name=""/>
        <dsp:cNvSpPr/>
      </dsp:nvSpPr>
      <dsp:spPr>
        <a:xfrm>
          <a:off x="3136564" y="5124091"/>
          <a:ext cx="81599" cy="81599"/>
        </a:xfrm>
        <a:prstGeom prst="ellipse">
          <a:avLst/>
        </a:prstGeom>
        <a:solidFill>
          <a:schemeClr val="accent4">
            <a:hueOff val="1949192"/>
            <a:satOff val="-8994"/>
            <a:lumOff val="331"/>
            <a:alphaOff val="0"/>
          </a:schemeClr>
        </a:solidFill>
        <a:ln w="12700" cap="flat" cmpd="sng" algn="ctr">
          <a:solidFill>
            <a:schemeClr val="accent4">
              <a:hueOff val="1949192"/>
              <a:satOff val="-8994"/>
              <a:lumOff val="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D2920-F073-452B-B552-E9DC5DE53030}">
      <dsp:nvSpPr>
        <dsp:cNvPr id="0" name=""/>
        <dsp:cNvSpPr/>
      </dsp:nvSpPr>
      <dsp:spPr>
        <a:xfrm>
          <a:off x="2955087" y="5164226"/>
          <a:ext cx="81599" cy="81599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7435B-DC09-4FBF-B5FE-BADCC9E58DDE}">
      <dsp:nvSpPr>
        <dsp:cNvPr id="0" name=""/>
        <dsp:cNvSpPr/>
      </dsp:nvSpPr>
      <dsp:spPr>
        <a:xfrm>
          <a:off x="4652359" y="4237060"/>
          <a:ext cx="81599" cy="81599"/>
        </a:xfrm>
        <a:prstGeom prst="ellipse">
          <a:avLst/>
        </a:prstGeom>
        <a:solidFill>
          <a:schemeClr val="accent4">
            <a:hueOff val="3248654"/>
            <a:satOff val="-14990"/>
            <a:lumOff val="552"/>
            <a:alphaOff val="0"/>
          </a:schemeClr>
        </a:solidFill>
        <a:ln w="12700" cap="flat" cmpd="sng" algn="ctr">
          <a:solidFill>
            <a:schemeClr val="accent4">
              <a:hueOff val="3248654"/>
              <a:satOff val="-14990"/>
              <a:lumOff val="5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D258-E5EB-48D2-9807-B11B80D36CD9}">
      <dsp:nvSpPr>
        <dsp:cNvPr id="0" name=""/>
        <dsp:cNvSpPr/>
      </dsp:nvSpPr>
      <dsp:spPr>
        <a:xfrm>
          <a:off x="4507438" y="4375495"/>
          <a:ext cx="81599" cy="81599"/>
        </a:xfrm>
        <a:prstGeom prst="ellipse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accent4">
              <a:hueOff val="3898385"/>
              <a:satOff val="-17988"/>
              <a:lumOff val="6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E8A38-E69D-4D16-B57A-50AB6DE5449C}">
      <dsp:nvSpPr>
        <dsp:cNvPr id="0" name=""/>
        <dsp:cNvSpPr/>
      </dsp:nvSpPr>
      <dsp:spPr>
        <a:xfrm>
          <a:off x="5281655" y="3415174"/>
          <a:ext cx="81599" cy="81599"/>
        </a:xfrm>
        <a:prstGeom prst="ellipse">
          <a:avLst/>
        </a:prstGeom>
        <a:solidFill>
          <a:schemeClr val="accent4">
            <a:hueOff val="4548116"/>
            <a:satOff val="-20986"/>
            <a:lumOff val="772"/>
            <a:alphaOff val="0"/>
          </a:schemeClr>
        </a:solidFill>
        <a:ln w="12700" cap="flat" cmpd="sng" algn="ctr">
          <a:solidFill>
            <a:schemeClr val="accent4">
              <a:hueOff val="4548116"/>
              <a:satOff val="-20986"/>
              <a:lumOff val="7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7924D-A7DA-4E5E-A45B-9840DB7C4B26}">
      <dsp:nvSpPr>
        <dsp:cNvPr id="0" name=""/>
        <dsp:cNvSpPr/>
      </dsp:nvSpPr>
      <dsp:spPr>
        <a:xfrm>
          <a:off x="5707932" y="2443221"/>
          <a:ext cx="81599" cy="8159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EF40C-BCA0-4C4B-AF4E-90352E9DC544}">
      <dsp:nvSpPr>
        <dsp:cNvPr id="0" name=""/>
        <dsp:cNvSpPr/>
      </dsp:nvSpPr>
      <dsp:spPr>
        <a:xfrm>
          <a:off x="5910952" y="1431132"/>
          <a:ext cx="81599" cy="81599"/>
        </a:xfrm>
        <a:prstGeom prst="ellipse">
          <a:avLst/>
        </a:prstGeom>
        <a:solidFill>
          <a:schemeClr val="accent4">
            <a:hueOff val="5847577"/>
            <a:satOff val="-26982"/>
            <a:lumOff val="993"/>
            <a:alphaOff val="0"/>
          </a:schemeClr>
        </a:solidFill>
        <a:ln w="12700" cap="flat" cmpd="sng" algn="ctr">
          <a:solidFill>
            <a:schemeClr val="accent4">
              <a:hueOff val="5847577"/>
              <a:satOff val="-26982"/>
              <a:lumOff val="9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E8B5-A1C9-4B56-989B-66F90CBA7F75}">
      <dsp:nvSpPr>
        <dsp:cNvPr id="0" name=""/>
        <dsp:cNvSpPr/>
      </dsp:nvSpPr>
      <dsp:spPr>
        <a:xfrm>
          <a:off x="5734044" y="228259"/>
          <a:ext cx="81599" cy="81599"/>
        </a:xfrm>
        <a:prstGeom prst="ellipse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accent4">
              <a:hueOff val="6497308"/>
              <a:satOff val="-29980"/>
              <a:lumOff val="1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BDEE5-891D-4A9F-9A68-ACDB4654340F}">
      <dsp:nvSpPr>
        <dsp:cNvPr id="0" name=""/>
        <dsp:cNvSpPr/>
      </dsp:nvSpPr>
      <dsp:spPr>
        <a:xfrm>
          <a:off x="5854811" y="131122"/>
          <a:ext cx="81599" cy="81599"/>
        </a:xfrm>
        <a:prstGeom prst="ellipse">
          <a:avLst/>
        </a:prstGeom>
        <a:solidFill>
          <a:schemeClr val="accent4">
            <a:hueOff val="7147039"/>
            <a:satOff val="-32978"/>
            <a:lumOff val="1213"/>
            <a:alphaOff val="0"/>
          </a:schemeClr>
        </a:solidFill>
        <a:ln w="12700" cap="flat" cmpd="sng" algn="ctr">
          <a:solidFill>
            <a:schemeClr val="accent4">
              <a:hueOff val="7147039"/>
              <a:satOff val="-32978"/>
              <a:lumOff val="1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C3AB-2D4C-48FD-BFBC-2C17D1797AB0}">
      <dsp:nvSpPr>
        <dsp:cNvPr id="0" name=""/>
        <dsp:cNvSpPr/>
      </dsp:nvSpPr>
      <dsp:spPr>
        <a:xfrm>
          <a:off x="5976231" y="33985"/>
          <a:ext cx="81599" cy="81599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5FEFD-41DF-42A3-990F-9C067D96E1ED}">
      <dsp:nvSpPr>
        <dsp:cNvPr id="0" name=""/>
        <dsp:cNvSpPr/>
      </dsp:nvSpPr>
      <dsp:spPr>
        <a:xfrm>
          <a:off x="6096999" y="131122"/>
          <a:ext cx="81599" cy="81599"/>
        </a:xfrm>
        <a:prstGeom prst="ellipse">
          <a:avLst/>
        </a:prstGeom>
        <a:solidFill>
          <a:schemeClr val="accent4">
            <a:hueOff val="8446500"/>
            <a:satOff val="-38974"/>
            <a:lumOff val="1434"/>
            <a:alphaOff val="0"/>
          </a:schemeClr>
        </a:solidFill>
        <a:ln w="12700" cap="flat" cmpd="sng" algn="ctr">
          <a:solidFill>
            <a:schemeClr val="accent4">
              <a:hueOff val="8446500"/>
              <a:satOff val="-38974"/>
              <a:lumOff val="1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61B07-0A24-4988-AD63-BBC32890130C}">
      <dsp:nvSpPr>
        <dsp:cNvPr id="0" name=""/>
        <dsp:cNvSpPr/>
      </dsp:nvSpPr>
      <dsp:spPr>
        <a:xfrm>
          <a:off x="6217766" y="228259"/>
          <a:ext cx="81599" cy="81599"/>
        </a:xfrm>
        <a:prstGeom prst="ellipse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accent4">
              <a:hueOff val="9096231"/>
              <a:satOff val="-41972"/>
              <a:lumOff val="1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07D3E-1233-4D3A-8F42-7A5CFF654EAE}">
      <dsp:nvSpPr>
        <dsp:cNvPr id="0" name=""/>
        <dsp:cNvSpPr/>
      </dsp:nvSpPr>
      <dsp:spPr>
        <a:xfrm>
          <a:off x="5976231" y="238729"/>
          <a:ext cx="81599" cy="81599"/>
        </a:xfrm>
        <a:prstGeom prst="ellipse">
          <a:avLst/>
        </a:prstGeom>
        <a:solidFill>
          <a:schemeClr val="accent4">
            <a:hueOff val="9745962"/>
            <a:satOff val="-44970"/>
            <a:lumOff val="1655"/>
            <a:alphaOff val="0"/>
          </a:schemeClr>
        </a:solidFill>
        <a:ln w="12700" cap="flat" cmpd="sng" algn="ctr">
          <a:solidFill>
            <a:schemeClr val="accent4">
              <a:hueOff val="9745962"/>
              <a:satOff val="-44970"/>
              <a:lumOff val="1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06ACB-2FEA-470A-849B-B3D0EB6CD817}">
      <dsp:nvSpPr>
        <dsp:cNvPr id="0" name=""/>
        <dsp:cNvSpPr/>
      </dsp:nvSpPr>
      <dsp:spPr>
        <a:xfrm>
          <a:off x="5976231" y="443473"/>
          <a:ext cx="81599" cy="8159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C8FB2-B613-475D-9D14-CFC3209E2FB3}">
      <dsp:nvSpPr>
        <dsp:cNvPr id="0" name=""/>
        <dsp:cNvSpPr/>
      </dsp:nvSpPr>
      <dsp:spPr>
        <a:xfrm>
          <a:off x="2604475" y="5310888"/>
          <a:ext cx="3599994" cy="4717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APP1.1</a:t>
          </a:r>
          <a:r>
            <a:rPr lang="zh-CN" altLang="en-US" sz="1600" kern="1200" dirty="0" smtClean="0"/>
            <a:t>、界面优化、课程分类</a:t>
          </a:r>
          <a:endParaRPr lang="zh-CN" altLang="en-US" sz="1600" kern="1200" dirty="0"/>
        </a:p>
      </dsp:txBody>
      <dsp:txXfrm>
        <a:off x="2627503" y="5333916"/>
        <a:ext cx="3553938" cy="425670"/>
      </dsp:txXfrm>
    </dsp:sp>
    <dsp:sp modelId="{4A708FD1-5319-4A1A-AD66-D0596DEC7B3F}">
      <dsp:nvSpPr>
        <dsp:cNvPr id="0" name=""/>
        <dsp:cNvSpPr/>
      </dsp:nvSpPr>
      <dsp:spPr>
        <a:xfrm>
          <a:off x="2046067" y="4848177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FD46F-F58A-4968-A2B7-9CA789E21754}">
      <dsp:nvSpPr>
        <dsp:cNvPr id="0" name=""/>
        <dsp:cNvSpPr/>
      </dsp:nvSpPr>
      <dsp:spPr>
        <a:xfrm>
          <a:off x="4291955" y="4749586"/>
          <a:ext cx="3599994" cy="471726"/>
        </a:xfrm>
        <a:prstGeom prst="round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财务结算、助教、作业系统  </a:t>
          </a:r>
          <a:endParaRPr lang="zh-CN" altLang="en-US" sz="1600" kern="1200" dirty="0"/>
        </a:p>
      </dsp:txBody>
      <dsp:txXfrm>
        <a:off x="4314983" y="4772614"/>
        <a:ext cx="3553938" cy="425670"/>
      </dsp:txXfrm>
    </dsp:sp>
    <dsp:sp modelId="{B07B0373-7472-43B2-B238-3756B1279EB7}">
      <dsp:nvSpPr>
        <dsp:cNvPr id="0" name=""/>
        <dsp:cNvSpPr/>
      </dsp:nvSpPr>
      <dsp:spPr>
        <a:xfrm>
          <a:off x="3733547" y="4286876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8006D-C8F5-40E2-AF31-848F2212D9BE}">
      <dsp:nvSpPr>
        <dsp:cNvPr id="0" name=""/>
        <dsp:cNvSpPr/>
      </dsp:nvSpPr>
      <dsp:spPr>
        <a:xfrm>
          <a:off x="4980414" y="3909087"/>
          <a:ext cx="3599994" cy="471726"/>
        </a:xfrm>
        <a:prstGeom prst="round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课程分销、审核系统、</a:t>
          </a:r>
          <a:r>
            <a:rPr lang="en-US" altLang="zh-CN" sz="1600" kern="1200" dirty="0" err="1" smtClean="0"/>
            <a:t>OpenAPI</a:t>
          </a:r>
          <a:endParaRPr lang="zh-CN" altLang="en-US" sz="1600" kern="1200" dirty="0"/>
        </a:p>
      </dsp:txBody>
      <dsp:txXfrm>
        <a:off x="5003442" y="3932115"/>
        <a:ext cx="3553938" cy="425670"/>
      </dsp:txXfrm>
    </dsp:sp>
    <dsp:sp modelId="{5BFB31C9-0242-493A-A475-E040899F27B7}">
      <dsp:nvSpPr>
        <dsp:cNvPr id="0" name=""/>
        <dsp:cNvSpPr/>
      </dsp:nvSpPr>
      <dsp:spPr>
        <a:xfrm>
          <a:off x="4565863" y="3446377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2670B-F7BF-49D3-9C84-2BBB2C535B56}">
      <dsp:nvSpPr>
        <dsp:cNvPr id="0" name=""/>
        <dsp:cNvSpPr/>
      </dsp:nvSpPr>
      <dsp:spPr>
        <a:xfrm>
          <a:off x="5482415" y="2988901"/>
          <a:ext cx="3599994" cy="471726"/>
        </a:xfrm>
        <a:prstGeom prst="round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学习圈、教师成长、机构分级</a:t>
          </a:r>
          <a:endParaRPr lang="zh-CN" altLang="en-US" sz="1600" kern="1200" dirty="0"/>
        </a:p>
      </dsp:txBody>
      <dsp:txXfrm>
        <a:off x="5505443" y="3011929"/>
        <a:ext cx="3553938" cy="425670"/>
      </dsp:txXfrm>
    </dsp:sp>
    <dsp:sp modelId="{6F28DF53-2E01-4CD6-93D2-F0A245F4CB67}">
      <dsp:nvSpPr>
        <dsp:cNvPr id="0" name=""/>
        <dsp:cNvSpPr/>
      </dsp:nvSpPr>
      <dsp:spPr>
        <a:xfrm>
          <a:off x="5067864" y="2526191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B51F4-2CEB-4F50-85E1-ED38CBC25982}">
      <dsp:nvSpPr>
        <dsp:cNvPr id="0" name=""/>
        <dsp:cNvSpPr/>
      </dsp:nvSpPr>
      <dsp:spPr>
        <a:xfrm>
          <a:off x="5950060" y="1997753"/>
          <a:ext cx="3599994" cy="471726"/>
        </a:xfrm>
        <a:prstGeom prst="round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教师课时管理，教室管理</a:t>
          </a:r>
          <a:endParaRPr lang="zh-CN" altLang="en-US" sz="1600" kern="1200" dirty="0"/>
        </a:p>
      </dsp:txBody>
      <dsp:txXfrm>
        <a:off x="5973088" y="2020781"/>
        <a:ext cx="3553938" cy="425670"/>
      </dsp:txXfrm>
    </dsp:sp>
    <dsp:sp modelId="{10FF73C7-C8E4-44DD-A026-3FEF73CCCAEF}">
      <dsp:nvSpPr>
        <dsp:cNvPr id="0" name=""/>
        <dsp:cNvSpPr/>
      </dsp:nvSpPr>
      <dsp:spPr>
        <a:xfrm>
          <a:off x="5391652" y="1535042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C9CB5-E931-4FCC-AB6F-6D44C0920D62}">
      <dsp:nvSpPr>
        <dsp:cNvPr id="0" name=""/>
        <dsp:cNvSpPr/>
      </dsp:nvSpPr>
      <dsp:spPr>
        <a:xfrm>
          <a:off x="6126315" y="1022890"/>
          <a:ext cx="3599994" cy="47172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521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咨询师系统、完善的行为分析</a:t>
          </a:r>
          <a:endParaRPr lang="zh-CN" altLang="en-US" sz="1600" kern="1200" dirty="0"/>
        </a:p>
      </dsp:txBody>
      <dsp:txXfrm>
        <a:off x="6149343" y="1045918"/>
        <a:ext cx="3553938" cy="425670"/>
      </dsp:txXfrm>
    </dsp:sp>
    <dsp:sp modelId="{72A37A2E-055B-43C9-BA7A-ADEC11C3A2EA}">
      <dsp:nvSpPr>
        <dsp:cNvPr id="0" name=""/>
        <dsp:cNvSpPr/>
      </dsp:nvSpPr>
      <dsp:spPr>
        <a:xfrm>
          <a:off x="5567907" y="560180"/>
          <a:ext cx="815996" cy="816068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6003-C2A0-446D-BE1C-8069EA1C802F}">
      <dsp:nvSpPr>
        <dsp:cNvPr id="0" name=""/>
        <dsp:cNvSpPr/>
      </dsp:nvSpPr>
      <dsp:spPr>
        <a:xfrm rot="2560978">
          <a:off x="3190236" y="3404163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D7647-3D4F-4AA3-9F3D-06F2C1938A8F}">
      <dsp:nvSpPr>
        <dsp:cNvPr id="0" name=""/>
        <dsp:cNvSpPr/>
      </dsp:nvSpPr>
      <dsp:spPr>
        <a:xfrm>
          <a:off x="3287999" y="2402325"/>
          <a:ext cx="819980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819980" y="23159"/>
              </a:lnTo>
            </a:path>
          </a:pathLst>
        </a:custGeom>
        <a:noFill/>
        <a:ln w="381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C424F-9BC1-47B7-BDFF-228515BECC17}">
      <dsp:nvSpPr>
        <dsp:cNvPr id="0" name=""/>
        <dsp:cNvSpPr/>
      </dsp:nvSpPr>
      <dsp:spPr>
        <a:xfrm rot="19039022">
          <a:off x="3190236" y="1400488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33602FC9-F945-4BDE-8730-394A2CB494CF}">
      <dsp:nvSpPr>
        <dsp:cNvPr id="0" name=""/>
        <dsp:cNvSpPr/>
      </dsp:nvSpPr>
      <dsp:spPr>
        <a:xfrm>
          <a:off x="1308689" y="1261184"/>
          <a:ext cx="2328600" cy="23286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A70B-CB2C-42BD-B841-D4EA736E1A90}">
      <dsp:nvSpPr>
        <dsp:cNvPr id="0" name=""/>
        <dsp:cNvSpPr/>
      </dsp:nvSpPr>
      <dsp:spPr>
        <a:xfrm>
          <a:off x="3645594" y="1255"/>
          <a:ext cx="1397160" cy="1397160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运营支持</a:t>
          </a:r>
          <a:endParaRPr lang="zh-CN" altLang="en-US" sz="3200" kern="1200" dirty="0"/>
        </a:p>
      </dsp:txBody>
      <dsp:txXfrm>
        <a:off x="3850203" y="205864"/>
        <a:ext cx="987942" cy="987942"/>
      </dsp:txXfrm>
    </dsp:sp>
    <dsp:sp modelId="{87ED2EB8-3BB5-4508-9B4C-198073769A35}">
      <dsp:nvSpPr>
        <dsp:cNvPr id="0" name=""/>
        <dsp:cNvSpPr/>
      </dsp:nvSpPr>
      <dsp:spPr>
        <a:xfrm>
          <a:off x="5182470" y="1255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数据统计</a:t>
          </a:r>
          <a:endParaRPr lang="zh-CN" altLang="en-US" sz="2000" kern="1200" dirty="0">
            <a:solidFill>
              <a:schemeClr val="bg1">
                <a:lumMod val="9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机构会员</a:t>
          </a:r>
          <a:endParaRPr lang="zh-CN" altLang="en-US" sz="2000" kern="1200" dirty="0">
            <a:solidFill>
              <a:schemeClr val="bg1">
                <a:lumMod val="9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课程分销</a:t>
          </a:r>
          <a:endParaRPr lang="zh-CN" altLang="en-US" sz="2000" kern="1200" dirty="0">
            <a:solidFill>
              <a:schemeClr val="bg1">
                <a:lumMod val="9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财务结算</a:t>
          </a:r>
          <a:endParaRPr lang="zh-CN" alt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182470" y="1255"/>
        <a:ext cx="2095740" cy="1397160"/>
      </dsp:txXfrm>
    </dsp:sp>
    <dsp:sp modelId="{ED14F81D-53A2-4D41-9C49-61EA6CFE1A5D}">
      <dsp:nvSpPr>
        <dsp:cNvPr id="0" name=""/>
        <dsp:cNvSpPr/>
      </dsp:nvSpPr>
      <dsp:spPr>
        <a:xfrm>
          <a:off x="4107980" y="1726904"/>
          <a:ext cx="1397160" cy="1397160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教学管理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4312589" y="1931513"/>
        <a:ext cx="987942" cy="987942"/>
      </dsp:txXfrm>
    </dsp:sp>
    <dsp:sp modelId="{E98F6EE4-7B0B-4046-88AA-941E5E65CD41}">
      <dsp:nvSpPr>
        <dsp:cNvPr id="0" name=""/>
        <dsp:cNvSpPr/>
      </dsp:nvSpPr>
      <dsp:spPr>
        <a:xfrm>
          <a:off x="5644856" y="172690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一对一排课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特色课程标签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助教系统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课件共享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sp:txBody>
      <dsp:txXfrm>
        <a:off x="5644856" y="1726904"/>
        <a:ext cx="2095740" cy="1397160"/>
      </dsp:txXfrm>
    </dsp:sp>
    <dsp:sp modelId="{37725A2E-3669-4E5F-9B37-8EEF05B0CDD6}">
      <dsp:nvSpPr>
        <dsp:cNvPr id="0" name=""/>
        <dsp:cNvSpPr/>
      </dsp:nvSpPr>
      <dsp:spPr>
        <a:xfrm>
          <a:off x="3645594" y="3452554"/>
          <a:ext cx="1397160" cy="139716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教务管理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3850203" y="3657163"/>
        <a:ext cx="987942" cy="987942"/>
      </dsp:txXfrm>
    </dsp:sp>
    <dsp:sp modelId="{6C22D6BE-EF97-4F68-AC4B-8CD8223B6E9A}">
      <dsp:nvSpPr>
        <dsp:cNvPr id="0" name=""/>
        <dsp:cNvSpPr/>
      </dsp:nvSpPr>
      <dsp:spPr>
        <a:xfrm>
          <a:off x="5182470" y="345255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教师时间管理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教室管理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咨询师功能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800" kern="1200" dirty="0" smtClean="0">
            <a:latin typeface="+mn-ea"/>
            <a:ea typeface="+mn-ea"/>
          </a:endParaRPr>
        </a:p>
      </dsp:txBody>
      <dsp:txXfrm>
        <a:off x="5182470" y="3452554"/>
        <a:ext cx="2095740" cy="1397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6003-C2A0-446D-BE1C-8069EA1C802F}">
      <dsp:nvSpPr>
        <dsp:cNvPr id="0" name=""/>
        <dsp:cNvSpPr/>
      </dsp:nvSpPr>
      <dsp:spPr>
        <a:xfrm rot="2560978">
          <a:off x="3190236" y="3404163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D7647-3D4F-4AA3-9F3D-06F2C1938A8F}">
      <dsp:nvSpPr>
        <dsp:cNvPr id="0" name=""/>
        <dsp:cNvSpPr/>
      </dsp:nvSpPr>
      <dsp:spPr>
        <a:xfrm>
          <a:off x="3287999" y="2402325"/>
          <a:ext cx="819980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819980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C424F-9BC1-47B7-BDFF-228515BECC17}">
      <dsp:nvSpPr>
        <dsp:cNvPr id="0" name=""/>
        <dsp:cNvSpPr/>
      </dsp:nvSpPr>
      <dsp:spPr>
        <a:xfrm rot="19039022">
          <a:off x="3190236" y="1400488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33602FC9-F945-4BDE-8730-394A2CB494CF}">
      <dsp:nvSpPr>
        <dsp:cNvPr id="0" name=""/>
        <dsp:cNvSpPr/>
      </dsp:nvSpPr>
      <dsp:spPr>
        <a:xfrm>
          <a:off x="1308689" y="1261184"/>
          <a:ext cx="2328600" cy="23286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A70B-CB2C-42BD-B841-D4EA736E1A90}">
      <dsp:nvSpPr>
        <dsp:cNvPr id="0" name=""/>
        <dsp:cNvSpPr/>
      </dsp:nvSpPr>
      <dsp:spPr>
        <a:xfrm>
          <a:off x="3645594" y="1255"/>
          <a:ext cx="1397160" cy="1397160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课前备课</a:t>
          </a:r>
          <a:endParaRPr lang="zh-CN" altLang="en-US" sz="3200" kern="1200" dirty="0"/>
        </a:p>
      </dsp:txBody>
      <dsp:txXfrm>
        <a:off x="3850203" y="205864"/>
        <a:ext cx="987942" cy="987942"/>
      </dsp:txXfrm>
    </dsp:sp>
    <dsp:sp modelId="{87ED2EB8-3BB5-4508-9B4C-198073769A35}">
      <dsp:nvSpPr>
        <dsp:cNvPr id="0" name=""/>
        <dsp:cNvSpPr/>
      </dsp:nvSpPr>
      <dsp:spPr>
        <a:xfrm>
          <a:off x="5182470" y="1255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</a:rPr>
            <a:t>课件管理</a:t>
          </a:r>
          <a:endParaRPr lang="zh-CN" alt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</a:rPr>
            <a:t>题库系统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5182470" y="1255"/>
        <a:ext cx="2095740" cy="1397160"/>
      </dsp:txXfrm>
    </dsp:sp>
    <dsp:sp modelId="{ED14F81D-53A2-4D41-9C49-61EA6CFE1A5D}">
      <dsp:nvSpPr>
        <dsp:cNvPr id="0" name=""/>
        <dsp:cNvSpPr/>
      </dsp:nvSpPr>
      <dsp:spPr>
        <a:xfrm>
          <a:off x="4107980" y="1726904"/>
          <a:ext cx="1397160" cy="1397160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课中互动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4312589" y="1931513"/>
        <a:ext cx="987942" cy="987942"/>
      </dsp:txXfrm>
    </dsp:sp>
    <dsp:sp modelId="{E98F6EE4-7B0B-4046-88AA-941E5E65CD41}">
      <dsp:nvSpPr>
        <dsp:cNvPr id="0" name=""/>
        <dsp:cNvSpPr/>
      </dsp:nvSpPr>
      <dsp:spPr>
        <a:xfrm>
          <a:off x="5644856" y="172690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快速问答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积分激励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聊天公告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听课监控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sp:txBody>
      <dsp:txXfrm>
        <a:off x="5644856" y="1726904"/>
        <a:ext cx="2095740" cy="1397160"/>
      </dsp:txXfrm>
    </dsp:sp>
    <dsp:sp modelId="{37725A2E-3669-4E5F-9B37-8EEF05B0CDD6}">
      <dsp:nvSpPr>
        <dsp:cNvPr id="0" name=""/>
        <dsp:cNvSpPr/>
      </dsp:nvSpPr>
      <dsp:spPr>
        <a:xfrm>
          <a:off x="3645594" y="3452554"/>
          <a:ext cx="1397160" cy="139716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课后跟踪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3850203" y="3657163"/>
        <a:ext cx="987942" cy="987942"/>
      </dsp:txXfrm>
    </dsp:sp>
    <dsp:sp modelId="{6C22D6BE-EF97-4F68-AC4B-8CD8223B6E9A}">
      <dsp:nvSpPr>
        <dsp:cNvPr id="0" name=""/>
        <dsp:cNvSpPr/>
      </dsp:nvSpPr>
      <dsp:spPr>
        <a:xfrm>
          <a:off x="5182470" y="345255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学生统计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作业系统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视频打点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sp:txBody>
      <dsp:txXfrm>
        <a:off x="5182470" y="3452554"/>
        <a:ext cx="2095740" cy="1397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6003-C2A0-446D-BE1C-8069EA1C802F}">
      <dsp:nvSpPr>
        <dsp:cNvPr id="0" name=""/>
        <dsp:cNvSpPr/>
      </dsp:nvSpPr>
      <dsp:spPr>
        <a:xfrm rot="2560978">
          <a:off x="3190236" y="3404163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D7647-3D4F-4AA3-9F3D-06F2C1938A8F}">
      <dsp:nvSpPr>
        <dsp:cNvPr id="0" name=""/>
        <dsp:cNvSpPr/>
      </dsp:nvSpPr>
      <dsp:spPr>
        <a:xfrm>
          <a:off x="3287999" y="2402325"/>
          <a:ext cx="819980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819980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C424F-9BC1-47B7-BDFF-228515BECC17}">
      <dsp:nvSpPr>
        <dsp:cNvPr id="0" name=""/>
        <dsp:cNvSpPr/>
      </dsp:nvSpPr>
      <dsp:spPr>
        <a:xfrm rot="19039022">
          <a:off x="3190236" y="1400488"/>
          <a:ext cx="738164" cy="46318"/>
        </a:xfrm>
        <a:custGeom>
          <a:avLst/>
          <a:gdLst/>
          <a:ahLst/>
          <a:cxnLst/>
          <a:rect l="0" t="0" r="0" b="0"/>
          <a:pathLst>
            <a:path>
              <a:moveTo>
                <a:pt x="0" y="23159"/>
              </a:moveTo>
              <a:lnTo>
                <a:pt x="738164" y="23159"/>
              </a:lnTo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33602FC9-F945-4BDE-8730-394A2CB494CF}">
      <dsp:nvSpPr>
        <dsp:cNvPr id="0" name=""/>
        <dsp:cNvSpPr/>
      </dsp:nvSpPr>
      <dsp:spPr>
        <a:xfrm>
          <a:off x="1308689" y="1261184"/>
          <a:ext cx="2328600" cy="23286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A70B-CB2C-42BD-B841-D4EA736E1A90}">
      <dsp:nvSpPr>
        <dsp:cNvPr id="0" name=""/>
        <dsp:cNvSpPr/>
      </dsp:nvSpPr>
      <dsp:spPr>
        <a:xfrm>
          <a:off x="3645594" y="1255"/>
          <a:ext cx="1397160" cy="1397160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课前激励</a:t>
          </a:r>
          <a:endParaRPr lang="zh-CN" altLang="en-US" sz="3200" kern="1200" dirty="0"/>
        </a:p>
      </dsp:txBody>
      <dsp:txXfrm>
        <a:off x="3850203" y="205864"/>
        <a:ext cx="987942" cy="987942"/>
      </dsp:txXfrm>
    </dsp:sp>
    <dsp:sp modelId="{87ED2EB8-3BB5-4508-9B4C-198073769A35}">
      <dsp:nvSpPr>
        <dsp:cNvPr id="0" name=""/>
        <dsp:cNvSpPr/>
      </dsp:nvSpPr>
      <dsp:spPr>
        <a:xfrm>
          <a:off x="5182470" y="1255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</a:rPr>
            <a:t>到课激励</a:t>
          </a:r>
          <a:endParaRPr lang="zh-CN" alt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</a:rPr>
            <a:t>课前活动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5182470" y="1255"/>
        <a:ext cx="2095740" cy="1397160"/>
      </dsp:txXfrm>
    </dsp:sp>
    <dsp:sp modelId="{ED14F81D-53A2-4D41-9C49-61EA6CFE1A5D}">
      <dsp:nvSpPr>
        <dsp:cNvPr id="0" name=""/>
        <dsp:cNvSpPr/>
      </dsp:nvSpPr>
      <dsp:spPr>
        <a:xfrm>
          <a:off x="4107980" y="1726904"/>
          <a:ext cx="1397160" cy="1397160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课中辅助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4312589" y="1931513"/>
        <a:ext cx="987942" cy="987942"/>
      </dsp:txXfrm>
    </dsp:sp>
    <dsp:sp modelId="{E98F6EE4-7B0B-4046-88AA-941E5E65CD41}">
      <dsp:nvSpPr>
        <dsp:cNvPr id="0" name=""/>
        <dsp:cNvSpPr/>
      </dsp:nvSpPr>
      <dsp:spPr>
        <a:xfrm>
          <a:off x="5644856" y="172690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在线笔记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积分提问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点赞老师</a:t>
          </a:r>
          <a:endParaRPr lang="en-US" altLang="zh-CN" sz="18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sp:txBody>
      <dsp:txXfrm>
        <a:off x="5644856" y="1726904"/>
        <a:ext cx="2095740" cy="1397160"/>
      </dsp:txXfrm>
    </dsp:sp>
    <dsp:sp modelId="{37725A2E-3669-4E5F-9B37-8EEF05B0CDD6}">
      <dsp:nvSpPr>
        <dsp:cNvPr id="0" name=""/>
        <dsp:cNvSpPr/>
      </dsp:nvSpPr>
      <dsp:spPr>
        <a:xfrm>
          <a:off x="3645594" y="3452554"/>
          <a:ext cx="1397160" cy="139716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+mn-ea"/>
              <a:ea typeface="+mn-ea"/>
            </a:rPr>
            <a:t>课后跟踪</a:t>
          </a:r>
          <a:endParaRPr lang="en-US" altLang="zh-CN" sz="3200" kern="1200" dirty="0" smtClean="0">
            <a:latin typeface="+mn-ea"/>
            <a:ea typeface="+mn-ea"/>
          </a:endParaRPr>
        </a:p>
      </dsp:txBody>
      <dsp:txXfrm>
        <a:off x="3850203" y="3657163"/>
        <a:ext cx="987942" cy="987942"/>
      </dsp:txXfrm>
    </dsp:sp>
    <dsp:sp modelId="{6C22D6BE-EF97-4F68-AC4B-8CD8223B6E9A}">
      <dsp:nvSpPr>
        <dsp:cNvPr id="0" name=""/>
        <dsp:cNvSpPr/>
      </dsp:nvSpPr>
      <dsp:spPr>
        <a:xfrm>
          <a:off x="5182470" y="3452554"/>
          <a:ext cx="2095740" cy="139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学习反馈（家长）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作业系统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消息</a:t>
          </a:r>
          <a:r>
            <a:rPr lang="en-US" altLang="zh-CN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1</a:t>
          </a: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对</a:t>
          </a:r>
          <a:r>
            <a:rPr lang="en-US" altLang="zh-CN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1</a:t>
          </a:r>
          <a:r>
            <a:rPr lang="zh-CN" altLang="en-US" sz="2000" kern="12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rPr>
            <a:t>答疑</a:t>
          </a:r>
          <a:endParaRPr lang="en-US" altLang="zh-CN" sz="2000" kern="1200" dirty="0" smtClean="0">
            <a:solidFill>
              <a:schemeClr val="bg1">
                <a:lumMod val="95000"/>
              </a:schemeClr>
            </a:solidFill>
            <a:latin typeface="+mn-ea"/>
            <a:ea typeface="+mn-ea"/>
          </a:endParaRPr>
        </a:p>
      </dsp:txBody>
      <dsp:txXfrm>
        <a:off x="5182470" y="3452554"/>
        <a:ext cx="2095740" cy="1397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0E4CC-1580-4000-BC33-002FDC0693C5}">
      <dsp:nvSpPr>
        <dsp:cNvPr id="0" name=""/>
        <dsp:cNvSpPr/>
      </dsp:nvSpPr>
      <dsp:spPr>
        <a:xfrm>
          <a:off x="2586833" y="2626625"/>
          <a:ext cx="1913548" cy="19135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平台</a:t>
          </a:r>
          <a:endParaRPr lang="zh-CN" altLang="en-US" sz="5000" kern="1200" dirty="0"/>
        </a:p>
      </dsp:txBody>
      <dsp:txXfrm>
        <a:off x="2867066" y="2906858"/>
        <a:ext cx="1353082" cy="1353082"/>
      </dsp:txXfrm>
    </dsp:sp>
    <dsp:sp modelId="{F3A9D55A-A0F7-4B42-ACA3-D8B76D2FB332}">
      <dsp:nvSpPr>
        <dsp:cNvPr id="0" name=""/>
        <dsp:cNvSpPr/>
      </dsp:nvSpPr>
      <dsp:spPr>
        <a:xfrm rot="12900000">
          <a:off x="1041955" y="2187348"/>
          <a:ext cx="1794625" cy="5453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AF69C-559B-4B8C-8325-23F0921BCE65}">
      <dsp:nvSpPr>
        <dsp:cNvPr id="0" name=""/>
        <dsp:cNvSpPr/>
      </dsp:nvSpPr>
      <dsp:spPr>
        <a:xfrm>
          <a:off x="295297" y="1218203"/>
          <a:ext cx="1817870" cy="1454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渠道推广</a:t>
          </a:r>
          <a:endParaRPr lang="zh-CN" altLang="en-US" sz="2800" kern="1200" dirty="0"/>
        </a:p>
      </dsp:txBody>
      <dsp:txXfrm>
        <a:off x="337892" y="1260798"/>
        <a:ext cx="1732680" cy="1369106"/>
      </dsp:txXfrm>
    </dsp:sp>
    <dsp:sp modelId="{461C244D-0413-4465-BA98-FE6FD9B31396}">
      <dsp:nvSpPr>
        <dsp:cNvPr id="0" name=""/>
        <dsp:cNvSpPr/>
      </dsp:nvSpPr>
      <dsp:spPr>
        <a:xfrm rot="16200000">
          <a:off x="2646294" y="1352182"/>
          <a:ext cx="1794625" cy="5453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8CD22-4A45-483C-9034-64EC9E45647A}">
      <dsp:nvSpPr>
        <dsp:cNvPr id="0" name=""/>
        <dsp:cNvSpPr/>
      </dsp:nvSpPr>
      <dsp:spPr>
        <a:xfrm>
          <a:off x="2634672" y="402"/>
          <a:ext cx="1817870" cy="1454296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学习圈</a:t>
          </a:r>
          <a:endParaRPr lang="zh-CN" altLang="en-US" sz="2800" kern="1200" dirty="0"/>
        </a:p>
      </dsp:txBody>
      <dsp:txXfrm>
        <a:off x="2677267" y="42997"/>
        <a:ext cx="1732680" cy="1369106"/>
      </dsp:txXfrm>
    </dsp:sp>
    <dsp:sp modelId="{1DD0EA8F-1B40-412F-80E4-9D78D74F800F}">
      <dsp:nvSpPr>
        <dsp:cNvPr id="0" name=""/>
        <dsp:cNvSpPr/>
      </dsp:nvSpPr>
      <dsp:spPr>
        <a:xfrm rot="19500000">
          <a:off x="4250633" y="2187348"/>
          <a:ext cx="1794625" cy="5453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0E681-16A7-4601-A187-B42BCF5901C6}">
      <dsp:nvSpPr>
        <dsp:cNvPr id="0" name=""/>
        <dsp:cNvSpPr/>
      </dsp:nvSpPr>
      <dsp:spPr>
        <a:xfrm>
          <a:off x="4974046" y="1218203"/>
          <a:ext cx="1817870" cy="1454296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成长体系</a:t>
          </a:r>
          <a:endParaRPr lang="zh-CN" altLang="en-US" sz="2800" kern="1200" dirty="0"/>
        </a:p>
      </dsp:txBody>
      <dsp:txXfrm>
        <a:off x="5016641" y="1260798"/>
        <a:ext cx="1732680" cy="1369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B386-361D-4231-BE75-CBCD3E97F22F}">
      <dsp:nvSpPr>
        <dsp:cNvPr id="0" name=""/>
        <dsp:cNvSpPr/>
      </dsp:nvSpPr>
      <dsp:spPr>
        <a:xfrm>
          <a:off x="1335" y="0"/>
          <a:ext cx="1399762" cy="3632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云校园</a:t>
          </a:r>
          <a:endParaRPr lang="zh-CN" altLang="en-US" sz="2600" kern="1200" dirty="0"/>
        </a:p>
      </dsp:txBody>
      <dsp:txXfrm>
        <a:off x="1335" y="1452880"/>
        <a:ext cx="1399762" cy="1452880"/>
      </dsp:txXfrm>
    </dsp:sp>
    <dsp:sp modelId="{0CD6BFC5-EB1F-489C-B001-1FE602DD06AA}">
      <dsp:nvSpPr>
        <dsp:cNvPr id="0" name=""/>
        <dsp:cNvSpPr/>
      </dsp:nvSpPr>
      <dsp:spPr>
        <a:xfrm>
          <a:off x="96455" y="217932"/>
          <a:ext cx="1209522" cy="120952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D44BE-7FA0-41EF-9EC5-D405803BA508}">
      <dsp:nvSpPr>
        <dsp:cNvPr id="0" name=""/>
        <dsp:cNvSpPr/>
      </dsp:nvSpPr>
      <dsp:spPr>
        <a:xfrm>
          <a:off x="1443090" y="0"/>
          <a:ext cx="1399762" cy="363220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学校公众账号</a:t>
          </a:r>
          <a:endParaRPr lang="zh-CN" altLang="en-US" sz="2600" kern="1200" dirty="0"/>
        </a:p>
      </dsp:txBody>
      <dsp:txXfrm>
        <a:off x="1443090" y="1452880"/>
        <a:ext cx="1399762" cy="1452880"/>
      </dsp:txXfrm>
    </dsp:sp>
    <dsp:sp modelId="{02064DD7-63C3-46A3-960C-C39F777052AF}">
      <dsp:nvSpPr>
        <dsp:cNvPr id="0" name=""/>
        <dsp:cNvSpPr/>
      </dsp:nvSpPr>
      <dsp:spPr>
        <a:xfrm>
          <a:off x="1538210" y="217932"/>
          <a:ext cx="1209522" cy="12095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51FA8-4B64-458D-B284-1D1675EB9491}">
      <dsp:nvSpPr>
        <dsp:cNvPr id="0" name=""/>
        <dsp:cNvSpPr/>
      </dsp:nvSpPr>
      <dsp:spPr>
        <a:xfrm>
          <a:off x="2884846" y="0"/>
          <a:ext cx="1399762" cy="363220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作业通</a:t>
          </a:r>
          <a:endParaRPr lang="zh-CN" altLang="en-US" sz="2600" kern="1200" dirty="0"/>
        </a:p>
      </dsp:txBody>
      <dsp:txXfrm>
        <a:off x="2884846" y="1452880"/>
        <a:ext cx="1399762" cy="1452880"/>
      </dsp:txXfrm>
    </dsp:sp>
    <dsp:sp modelId="{39F3169C-D770-4D70-88D2-F1718EFF0312}">
      <dsp:nvSpPr>
        <dsp:cNvPr id="0" name=""/>
        <dsp:cNvSpPr/>
      </dsp:nvSpPr>
      <dsp:spPr>
        <a:xfrm>
          <a:off x="2979966" y="217932"/>
          <a:ext cx="1209522" cy="120952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89DC3-FACF-4B68-8EE0-488FC0738E6F}">
      <dsp:nvSpPr>
        <dsp:cNvPr id="0" name=""/>
        <dsp:cNvSpPr/>
      </dsp:nvSpPr>
      <dsp:spPr>
        <a:xfrm>
          <a:off x="4326601" y="0"/>
          <a:ext cx="1399762" cy="363220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校讯通</a:t>
          </a:r>
          <a:endParaRPr lang="zh-CN" altLang="en-US" sz="2600" kern="1200" dirty="0"/>
        </a:p>
      </dsp:txBody>
      <dsp:txXfrm>
        <a:off x="4326601" y="1452880"/>
        <a:ext cx="1399762" cy="1452880"/>
      </dsp:txXfrm>
    </dsp:sp>
    <dsp:sp modelId="{B5D05B7B-8254-429A-9DD2-F5FD34FA013E}">
      <dsp:nvSpPr>
        <dsp:cNvPr id="0" name=""/>
        <dsp:cNvSpPr/>
      </dsp:nvSpPr>
      <dsp:spPr>
        <a:xfrm>
          <a:off x="4421721" y="217932"/>
          <a:ext cx="1209522" cy="120952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FC25E-45B5-4360-9AE7-B4146BC645E4}">
      <dsp:nvSpPr>
        <dsp:cNvPr id="0" name=""/>
        <dsp:cNvSpPr/>
      </dsp:nvSpPr>
      <dsp:spPr>
        <a:xfrm>
          <a:off x="229108" y="2905760"/>
          <a:ext cx="5269484" cy="54483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DECBF-6986-4531-AA3E-0C859145EBC6}">
      <dsp:nvSpPr>
        <dsp:cNvPr id="0" name=""/>
        <dsp:cNvSpPr/>
      </dsp:nvSpPr>
      <dsp:spPr>
        <a:xfrm>
          <a:off x="1932018" y="492684"/>
          <a:ext cx="3286063" cy="3286063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B4D4F-DE69-4BFB-857D-8E01EE334637}">
      <dsp:nvSpPr>
        <dsp:cNvPr id="0" name=""/>
        <dsp:cNvSpPr/>
      </dsp:nvSpPr>
      <dsp:spPr>
        <a:xfrm>
          <a:off x="1932018" y="492684"/>
          <a:ext cx="3286063" cy="3286063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6F3DC-A470-4DCD-89FA-C8722E17FB79}">
      <dsp:nvSpPr>
        <dsp:cNvPr id="0" name=""/>
        <dsp:cNvSpPr/>
      </dsp:nvSpPr>
      <dsp:spPr>
        <a:xfrm>
          <a:off x="1932018" y="492684"/>
          <a:ext cx="3286063" cy="3286063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E4147-F05F-49A7-9C96-BC4F55A31E20}">
      <dsp:nvSpPr>
        <dsp:cNvPr id="0" name=""/>
        <dsp:cNvSpPr/>
      </dsp:nvSpPr>
      <dsp:spPr>
        <a:xfrm>
          <a:off x="1932018" y="492684"/>
          <a:ext cx="3286063" cy="3286063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7B0E0-FDED-4F71-ACF7-E5246960BD3D}">
      <dsp:nvSpPr>
        <dsp:cNvPr id="0" name=""/>
        <dsp:cNvSpPr/>
      </dsp:nvSpPr>
      <dsp:spPr>
        <a:xfrm>
          <a:off x="2819192" y="1379858"/>
          <a:ext cx="1511715" cy="151171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学习圈</a:t>
          </a:r>
          <a:endParaRPr lang="zh-CN" altLang="en-US" sz="3100" kern="1200" dirty="0"/>
        </a:p>
      </dsp:txBody>
      <dsp:txXfrm>
        <a:off x="3040578" y="1601244"/>
        <a:ext cx="1068943" cy="1068943"/>
      </dsp:txXfrm>
    </dsp:sp>
    <dsp:sp modelId="{DF772787-33D0-4404-A2EF-A425F58A0AD6}">
      <dsp:nvSpPr>
        <dsp:cNvPr id="0" name=""/>
        <dsp:cNvSpPr/>
      </dsp:nvSpPr>
      <dsp:spPr>
        <a:xfrm>
          <a:off x="2945050" y="-99220"/>
          <a:ext cx="1259999" cy="1259999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机构</a:t>
          </a:r>
          <a:endParaRPr lang="zh-CN" altLang="en-US" sz="2600" kern="1200" dirty="0"/>
        </a:p>
      </dsp:txBody>
      <dsp:txXfrm>
        <a:off x="3129573" y="85303"/>
        <a:ext cx="890953" cy="890953"/>
      </dsp:txXfrm>
    </dsp:sp>
    <dsp:sp modelId="{BFEBF84C-C79D-42CF-B72A-0E38D7784AB9}">
      <dsp:nvSpPr>
        <dsp:cNvPr id="0" name=""/>
        <dsp:cNvSpPr/>
      </dsp:nvSpPr>
      <dsp:spPr>
        <a:xfrm>
          <a:off x="4549986" y="1505716"/>
          <a:ext cx="1259999" cy="1259999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家长</a:t>
          </a:r>
          <a:endParaRPr lang="zh-CN" altLang="en-US" sz="2600" kern="1200" dirty="0"/>
        </a:p>
      </dsp:txBody>
      <dsp:txXfrm>
        <a:off x="4734509" y="1690239"/>
        <a:ext cx="890953" cy="890953"/>
      </dsp:txXfrm>
    </dsp:sp>
    <dsp:sp modelId="{353EC2D8-6BFB-4D38-AE1D-45109B0E5DC0}">
      <dsp:nvSpPr>
        <dsp:cNvPr id="0" name=""/>
        <dsp:cNvSpPr/>
      </dsp:nvSpPr>
      <dsp:spPr>
        <a:xfrm>
          <a:off x="2945050" y="3110653"/>
          <a:ext cx="1259999" cy="1259999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平台运营</a:t>
          </a:r>
          <a:endParaRPr lang="zh-CN" altLang="en-US" sz="2600" kern="1200" dirty="0"/>
        </a:p>
      </dsp:txBody>
      <dsp:txXfrm>
        <a:off x="3129573" y="3295176"/>
        <a:ext cx="890953" cy="890953"/>
      </dsp:txXfrm>
    </dsp:sp>
    <dsp:sp modelId="{0586140F-FEF8-478B-B05E-0E3CAD164A12}">
      <dsp:nvSpPr>
        <dsp:cNvPr id="0" name=""/>
        <dsp:cNvSpPr/>
      </dsp:nvSpPr>
      <dsp:spPr>
        <a:xfrm>
          <a:off x="1340113" y="1505716"/>
          <a:ext cx="1259999" cy="1259999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老师</a:t>
          </a:r>
          <a:endParaRPr lang="zh-CN" altLang="en-US" sz="2600" kern="1200" dirty="0"/>
        </a:p>
      </dsp:txBody>
      <dsp:txXfrm>
        <a:off x="1524636" y="1690239"/>
        <a:ext cx="890953" cy="890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6943F-BD7C-4C60-B395-D32631D5CDF7}">
      <dsp:nvSpPr>
        <dsp:cNvPr id="0" name=""/>
        <dsp:cNvSpPr/>
      </dsp:nvSpPr>
      <dsp:spPr>
        <a:xfrm rot="16200000">
          <a:off x="-991053" y="991718"/>
          <a:ext cx="3712633" cy="1729196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学生</a:t>
          </a:r>
          <a:endParaRPr lang="zh-CN" altLang="en-US" sz="31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行为经验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积分消费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等级特权</a:t>
          </a:r>
          <a:endParaRPr lang="zh-CN" altLang="en-US" sz="2000" kern="1200" dirty="0"/>
        </a:p>
      </dsp:txBody>
      <dsp:txXfrm rot="5400000">
        <a:off x="665" y="742527"/>
        <a:ext cx="1729196" cy="2227579"/>
      </dsp:txXfrm>
    </dsp:sp>
    <dsp:sp modelId="{C46157A5-A115-4A74-9331-CBED0275580B}">
      <dsp:nvSpPr>
        <dsp:cNvPr id="0" name=""/>
        <dsp:cNvSpPr/>
      </dsp:nvSpPr>
      <dsp:spPr>
        <a:xfrm rot="16200000">
          <a:off x="867833" y="991718"/>
          <a:ext cx="3712633" cy="1729196"/>
        </a:xfrm>
        <a:prstGeom prst="flowChartManualOperati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老师</a:t>
          </a:r>
          <a:endParaRPr lang="zh-CN" altLang="en-US" sz="3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等级体系</a:t>
          </a:r>
          <a:endParaRPr lang="zh-CN" altLang="en-US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星级名师</a:t>
          </a:r>
          <a:endParaRPr lang="zh-CN" altLang="en-US" sz="1800" kern="1200" dirty="0"/>
        </a:p>
      </dsp:txBody>
      <dsp:txXfrm rot="5400000">
        <a:off x="1859551" y="742527"/>
        <a:ext cx="1729196" cy="2227579"/>
      </dsp:txXfrm>
    </dsp:sp>
    <dsp:sp modelId="{72181645-BC28-4A98-9B44-0297FB80D643}">
      <dsp:nvSpPr>
        <dsp:cNvPr id="0" name=""/>
        <dsp:cNvSpPr/>
      </dsp:nvSpPr>
      <dsp:spPr>
        <a:xfrm rot="16200000">
          <a:off x="2726720" y="991718"/>
          <a:ext cx="3712633" cy="1729196"/>
        </a:xfrm>
        <a:prstGeom prst="flowChartManualOperati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机构</a:t>
          </a:r>
          <a:endParaRPr lang="zh-CN" altLang="en-US" sz="3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服务保障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云课名校</a:t>
          </a:r>
          <a:endParaRPr lang="zh-CN" altLang="en-US" sz="1800" kern="1200" dirty="0"/>
        </a:p>
      </dsp:txBody>
      <dsp:txXfrm rot="5400000">
        <a:off x="3718438" y="742527"/>
        <a:ext cx="1729196" cy="2227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F411E-C6DE-49FB-8A3B-48FAFC4B50CE}">
      <dsp:nvSpPr>
        <dsp:cNvPr id="0" name=""/>
        <dsp:cNvSpPr/>
      </dsp:nvSpPr>
      <dsp:spPr>
        <a:xfrm>
          <a:off x="4035285" y="2538984"/>
          <a:ext cx="1844497" cy="1194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展现控制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账号控制</a:t>
          </a:r>
          <a:endParaRPr lang="zh-CN" altLang="en-US" sz="1700" kern="1200" dirty="0">
            <a:latin typeface="+mn-ea"/>
            <a:ea typeface="+mn-ea"/>
          </a:endParaRPr>
        </a:p>
      </dsp:txBody>
      <dsp:txXfrm>
        <a:off x="4614880" y="2863933"/>
        <a:ext cx="1238656" cy="843620"/>
      </dsp:txXfrm>
    </dsp:sp>
    <dsp:sp modelId="{CB424A7E-F671-49C0-85BA-272F09EC4292}">
      <dsp:nvSpPr>
        <dsp:cNvPr id="0" name=""/>
        <dsp:cNvSpPr/>
      </dsp:nvSpPr>
      <dsp:spPr>
        <a:xfrm>
          <a:off x="1025842" y="2538984"/>
          <a:ext cx="1844497" cy="1194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课程审核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图文审核</a:t>
          </a:r>
          <a:endParaRPr lang="zh-CN" altLang="en-US" sz="1700" kern="1200" dirty="0">
            <a:latin typeface="+mn-ea"/>
            <a:ea typeface="+mn-ea"/>
          </a:endParaRPr>
        </a:p>
      </dsp:txBody>
      <dsp:txXfrm>
        <a:off x="1052088" y="2863933"/>
        <a:ext cx="1238656" cy="843620"/>
      </dsp:txXfrm>
    </dsp:sp>
    <dsp:sp modelId="{A2EAFE87-0A0D-4D18-9327-81D8482A68F9}">
      <dsp:nvSpPr>
        <dsp:cNvPr id="0" name=""/>
        <dsp:cNvSpPr/>
      </dsp:nvSpPr>
      <dsp:spPr>
        <a:xfrm>
          <a:off x="4035285" y="0"/>
          <a:ext cx="1844497" cy="1194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首页维护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+mn-ea"/>
              <a:ea typeface="+mn-ea"/>
            </a:rPr>
            <a:t>专题发布</a:t>
          </a:r>
          <a:endParaRPr lang="zh-CN" altLang="en-US" sz="1700" kern="1200" dirty="0">
            <a:latin typeface="+mn-ea"/>
            <a:ea typeface="+mn-ea"/>
          </a:endParaRPr>
        </a:p>
      </dsp:txBody>
      <dsp:txXfrm>
        <a:off x="4614880" y="26246"/>
        <a:ext cx="1238656" cy="843620"/>
      </dsp:txXfrm>
    </dsp:sp>
    <dsp:sp modelId="{C59B4998-681C-47E4-A875-04442D723DBD}">
      <dsp:nvSpPr>
        <dsp:cNvPr id="0" name=""/>
        <dsp:cNvSpPr/>
      </dsp:nvSpPr>
      <dsp:spPr>
        <a:xfrm>
          <a:off x="1025842" y="0"/>
          <a:ext cx="1844497" cy="1194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ea"/>
              <a:ea typeface="+mn-ea"/>
            </a:rPr>
            <a:t>行为统计</a:t>
          </a:r>
          <a:endParaRPr lang="zh-CN" altLang="en-US" sz="1800" kern="1200" dirty="0">
            <a:latin typeface="+mn-ea"/>
            <a:ea typeface="+mn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ea"/>
              <a:ea typeface="+mn-ea"/>
            </a:rPr>
            <a:t>人群分析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1052088" y="26246"/>
        <a:ext cx="1238656" cy="843620"/>
      </dsp:txXfrm>
    </dsp:sp>
    <dsp:sp modelId="{39A34967-615F-44B0-A3A3-DD15F8C56546}">
      <dsp:nvSpPr>
        <dsp:cNvPr id="0" name=""/>
        <dsp:cNvSpPr/>
      </dsp:nvSpPr>
      <dsp:spPr>
        <a:xfrm>
          <a:off x="1798739" y="212826"/>
          <a:ext cx="1616735" cy="161673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latin typeface="+mn-ea"/>
              <a:ea typeface="+mn-ea"/>
            </a:rPr>
            <a:t>统计系统</a:t>
          </a:r>
          <a:endParaRPr lang="zh-CN" altLang="en-US" sz="2500" kern="1200" dirty="0">
            <a:latin typeface="+mn-ea"/>
            <a:ea typeface="+mn-ea"/>
          </a:endParaRPr>
        </a:p>
      </dsp:txBody>
      <dsp:txXfrm>
        <a:off x="2272270" y="686357"/>
        <a:ext cx="1143204" cy="1143204"/>
      </dsp:txXfrm>
    </dsp:sp>
    <dsp:sp modelId="{E87594D9-64F4-400C-A646-7E18E29DBE1C}">
      <dsp:nvSpPr>
        <dsp:cNvPr id="0" name=""/>
        <dsp:cNvSpPr/>
      </dsp:nvSpPr>
      <dsp:spPr>
        <a:xfrm rot="5400000">
          <a:off x="3490151" y="212826"/>
          <a:ext cx="1616735" cy="161673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>
              <a:latin typeface="+mn-ea"/>
              <a:ea typeface="+mn-ea"/>
            </a:rPr>
            <a:t>CMS</a:t>
          </a:r>
          <a:r>
            <a:rPr lang="zh-CN" altLang="en-US" sz="2500" kern="1200" smtClean="0">
              <a:latin typeface="+mn-ea"/>
              <a:ea typeface="+mn-ea"/>
            </a:rPr>
            <a:t>系统</a:t>
          </a:r>
          <a:endParaRPr lang="zh-CN" altLang="en-US" sz="2500" kern="1200" dirty="0">
            <a:latin typeface="+mn-ea"/>
            <a:ea typeface="+mn-ea"/>
          </a:endParaRPr>
        </a:p>
      </dsp:txBody>
      <dsp:txXfrm rot="-5400000">
        <a:off x="3490151" y="686357"/>
        <a:ext cx="1143204" cy="1143204"/>
      </dsp:txXfrm>
    </dsp:sp>
    <dsp:sp modelId="{B6EA8199-2810-4DCA-94C9-B8461349068B}">
      <dsp:nvSpPr>
        <dsp:cNvPr id="0" name=""/>
        <dsp:cNvSpPr/>
      </dsp:nvSpPr>
      <dsp:spPr>
        <a:xfrm rot="10800000">
          <a:off x="3490151" y="1904238"/>
          <a:ext cx="1616735" cy="161673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latin typeface="+mn-ea"/>
              <a:ea typeface="+mn-ea"/>
            </a:rPr>
            <a:t>干预系统</a:t>
          </a:r>
          <a:endParaRPr lang="zh-CN" altLang="en-US" sz="2500" kern="1200" dirty="0">
            <a:latin typeface="+mn-ea"/>
            <a:ea typeface="+mn-ea"/>
          </a:endParaRPr>
        </a:p>
      </dsp:txBody>
      <dsp:txXfrm rot="10800000">
        <a:off x="3490151" y="1904238"/>
        <a:ext cx="1143204" cy="1143204"/>
      </dsp:txXfrm>
    </dsp:sp>
    <dsp:sp modelId="{6198268C-09AC-4F58-9498-6F641B2AEAAA}">
      <dsp:nvSpPr>
        <dsp:cNvPr id="0" name=""/>
        <dsp:cNvSpPr/>
      </dsp:nvSpPr>
      <dsp:spPr>
        <a:xfrm rot="16200000">
          <a:off x="1798739" y="1904238"/>
          <a:ext cx="1616735" cy="16167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>
              <a:latin typeface="+mn-ea"/>
              <a:ea typeface="+mn-ea"/>
            </a:rPr>
            <a:t>内容审核</a:t>
          </a:r>
          <a:endParaRPr lang="zh-CN" altLang="en-US" sz="2500" kern="1200" dirty="0">
            <a:latin typeface="+mn-ea"/>
            <a:ea typeface="+mn-ea"/>
          </a:endParaRPr>
        </a:p>
      </dsp:txBody>
      <dsp:txXfrm rot="5400000">
        <a:off x="2272270" y="1904238"/>
        <a:ext cx="1143204" cy="1143204"/>
      </dsp:txXfrm>
    </dsp:sp>
    <dsp:sp modelId="{AAC444CE-5FA0-4BD6-9253-0B93CB120BAA}">
      <dsp:nvSpPr>
        <dsp:cNvPr id="0" name=""/>
        <dsp:cNvSpPr/>
      </dsp:nvSpPr>
      <dsp:spPr>
        <a:xfrm>
          <a:off x="3173711" y="1530858"/>
          <a:ext cx="558203" cy="4853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33FAA-357F-4B7F-B387-101CD195E42C}">
      <dsp:nvSpPr>
        <dsp:cNvPr id="0" name=""/>
        <dsp:cNvSpPr/>
      </dsp:nvSpPr>
      <dsp:spPr>
        <a:xfrm rot="10800000">
          <a:off x="3173711" y="1717548"/>
          <a:ext cx="558203" cy="4853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26057" y="130628"/>
            <a:ext cx="128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云课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4987" y="772584"/>
            <a:ext cx="110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YunKe.com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263" y="439645"/>
            <a:ext cx="152570" cy="302238"/>
          </a:xfrm>
          <a:prstGeom prst="rect">
            <a:avLst/>
          </a:prstGeom>
          <a:noFill/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13" y="190001"/>
            <a:ext cx="589016" cy="80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22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2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3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9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1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C179-963B-45F4-9C57-10C5C27967BD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588A-E872-4272-90A6-E56F5DC3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331855" y="1295662"/>
            <a:ext cx="2378564" cy="1832298"/>
            <a:chOff x="5216763" y="1093670"/>
            <a:chExt cx="2899954" cy="1832298"/>
          </a:xfrm>
        </p:grpSpPr>
        <p:sp>
          <p:nvSpPr>
            <p:cNvPr id="9" name="文本框 8"/>
            <p:cNvSpPr txBox="1"/>
            <p:nvPr/>
          </p:nvSpPr>
          <p:spPr>
            <a:xfrm>
              <a:off x="5216763" y="1093670"/>
              <a:ext cx="289995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600" b="1" dirty="0" smtClean="0">
                  <a:solidFill>
                    <a:schemeClr val="bg1">
                      <a:lumMod val="9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云课</a:t>
              </a:r>
              <a:endParaRPr lang="zh-CN" altLang="en-US" sz="8600" b="1" dirty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35946" y="2464303"/>
              <a:ext cx="2461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YunKe.com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08214" y="5234515"/>
            <a:ext cx="9550399" cy="45719"/>
          </a:xfrm>
          <a:prstGeom prst="roundRect">
            <a:avLst/>
          </a:prstGeom>
          <a:gradFill flip="none" rotWithShape="1">
            <a:gsLst>
              <a:gs pos="66000">
                <a:srgbClr val="3E8491"/>
              </a:gs>
              <a:gs pos="46600">
                <a:srgbClr val="889B59"/>
              </a:gs>
              <a:gs pos="0">
                <a:srgbClr val="FFC000"/>
              </a:gs>
              <a:gs pos="100000">
                <a:srgbClr val="0070C0"/>
              </a:gs>
            </a:gsLst>
            <a:lin ang="0" scaled="1"/>
            <a:tileRect/>
          </a:gradFill>
          <a:ln w="3175"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14" y="1885191"/>
            <a:ext cx="334293" cy="6622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90" y="1358620"/>
            <a:ext cx="1244236" cy="16931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8214" y="4003097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15</a:t>
            </a:r>
            <a:r>
              <a:rPr lang="zh-CN" altLang="en-US" sz="5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年</a:t>
            </a:r>
            <a:r>
              <a:rPr lang="zh-CN" altLang="en-US" sz="5400" dirty="0" smtClean="0">
                <a:solidFill>
                  <a:srgbClr val="00A0E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回顾</a:t>
            </a:r>
            <a:r>
              <a:rPr lang="zh-CN" altLang="en-US" sz="5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及</a:t>
            </a:r>
            <a:r>
              <a:rPr lang="en-US" altLang="zh-CN" sz="5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16</a:t>
            </a:r>
            <a:r>
              <a:rPr lang="zh-CN" altLang="en-US" sz="54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年上半年</a:t>
            </a:r>
            <a:r>
              <a:rPr lang="zh-CN" altLang="en-US" sz="5400" dirty="0" smtClean="0">
                <a:solidFill>
                  <a:srgbClr val="FFC80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规划</a:t>
            </a:r>
            <a:endParaRPr lang="zh-CN" altLang="en-US" sz="5400" dirty="0">
              <a:solidFill>
                <a:srgbClr val="FFC80A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07500" y="5463010"/>
            <a:ext cx="175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2016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年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02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28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日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0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0634" y="2675878"/>
            <a:ext cx="84946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机构站升级</a:t>
            </a:r>
            <a:r>
              <a:rPr lang="zh-CN" altLang="en-US" sz="7200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拥抱校内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1217" y="2651439"/>
            <a:ext cx="11230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云课校内版实现</a:t>
            </a:r>
            <a:r>
              <a:rPr lang="zh-CN" altLang="en-US" sz="3600" dirty="0" smtClean="0">
                <a:solidFill>
                  <a:srgbClr val="F63A14"/>
                </a:solidFill>
              </a:rPr>
              <a:t> “三个课堂”</a:t>
            </a:r>
            <a:r>
              <a:rPr lang="zh-CN" altLang="en-US" sz="3600" dirty="0">
                <a:solidFill>
                  <a:srgbClr val="F63A14"/>
                </a:solidFill>
              </a:rPr>
              <a:t>建设</a:t>
            </a:r>
            <a:r>
              <a:rPr lang="zh-CN" altLang="en-US" sz="3600" dirty="0" smtClean="0">
                <a:solidFill>
                  <a:srgbClr val="F63A14"/>
                </a:solidFill>
              </a:rPr>
              <a:t>应用推广</a:t>
            </a:r>
            <a:r>
              <a:rPr lang="zh-CN" altLang="en-US" sz="3600" dirty="0">
                <a:solidFill>
                  <a:srgbClr val="F63A14"/>
                </a:solidFill>
              </a:rPr>
              <a:t>“优质学校带薄弱学校、优秀教师带普通教师”模式，不断扩大优质教育资源覆盖面。</a:t>
            </a:r>
          </a:p>
          <a:p>
            <a:endParaRPr lang="zh-CN" altLang="en-US" sz="3600" dirty="0">
              <a:solidFill>
                <a:srgbClr val="F6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0558" y="899913"/>
            <a:ext cx="672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机构实现</a:t>
            </a:r>
            <a:r>
              <a:rPr lang="zh-CN" altLang="en-US" sz="3600" dirty="0" smtClean="0">
                <a:solidFill>
                  <a:srgbClr val="F63A14"/>
                </a:solidFill>
              </a:rPr>
              <a:t>线上线下教学统一管理</a:t>
            </a:r>
            <a:endParaRPr lang="zh-CN" altLang="en-US" sz="3600" dirty="0">
              <a:solidFill>
                <a:srgbClr val="F63A14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19744609"/>
              </p:ext>
            </p:extLst>
          </p:nvPr>
        </p:nvGraphicFramePr>
        <p:xfrm>
          <a:off x="1239644" y="1766806"/>
          <a:ext cx="9049287" cy="485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25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3448" y="946408"/>
            <a:ext cx="943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提升老师</a:t>
            </a:r>
            <a:r>
              <a:rPr lang="zh-CN" altLang="en-US" sz="3600" dirty="0" smtClean="0">
                <a:solidFill>
                  <a:schemeClr val="bg1"/>
                </a:solidFill>
              </a:rPr>
              <a:t>教学效率 </a:t>
            </a:r>
            <a:r>
              <a:rPr lang="zh-CN" altLang="en-US" sz="3600" dirty="0" smtClean="0">
                <a:solidFill>
                  <a:srgbClr val="F63A14"/>
                </a:solidFill>
              </a:rPr>
              <a:t>丰富互动与效果跟踪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86846882"/>
              </p:ext>
            </p:extLst>
          </p:nvPr>
        </p:nvGraphicFramePr>
        <p:xfrm>
          <a:off x="1239644" y="1766806"/>
          <a:ext cx="9049287" cy="485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90954" y="915411"/>
            <a:ext cx="683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激励学生</a:t>
            </a:r>
            <a:r>
              <a:rPr lang="zh-CN" altLang="en-US" sz="3600" dirty="0" smtClean="0">
                <a:solidFill>
                  <a:srgbClr val="F63A14"/>
                </a:solidFill>
              </a:rPr>
              <a:t>到课 </a:t>
            </a:r>
            <a:r>
              <a:rPr lang="zh-CN" altLang="en-US" sz="3600" dirty="0" smtClean="0">
                <a:solidFill>
                  <a:schemeClr val="bg1"/>
                </a:solidFill>
              </a:rPr>
              <a:t>完善师生</a:t>
            </a:r>
            <a:r>
              <a:rPr lang="zh-CN" altLang="en-US" sz="3600" dirty="0" smtClean="0">
                <a:solidFill>
                  <a:srgbClr val="F63A14"/>
                </a:solidFill>
              </a:rPr>
              <a:t>沟通</a:t>
            </a:r>
            <a:r>
              <a:rPr lang="zh-CN" altLang="en-US" sz="3600" dirty="0" smtClean="0">
                <a:solidFill>
                  <a:schemeClr val="bg1"/>
                </a:solidFill>
              </a:rPr>
              <a:t>渠道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69237418"/>
              </p:ext>
            </p:extLst>
          </p:nvPr>
        </p:nvGraphicFramePr>
        <p:xfrm>
          <a:off x="1239644" y="1766806"/>
          <a:ext cx="9049287" cy="485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6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44134" y="2637778"/>
            <a:ext cx="84946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平台站构建</a:t>
            </a:r>
            <a:r>
              <a:rPr lang="zh-CN" altLang="en-US" sz="7200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导流方式</a:t>
            </a:r>
            <a:endParaRPr lang="zh-CN" altLang="en-US" sz="7200" dirty="0">
              <a:solidFill>
                <a:srgbClr val="F63A14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6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4150" y="966211"/>
            <a:ext cx="764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平台</a:t>
            </a:r>
            <a:r>
              <a:rPr lang="zh-CN" altLang="en-US" sz="3600" dirty="0" smtClean="0">
                <a:solidFill>
                  <a:srgbClr val="F63A14"/>
                </a:solidFill>
              </a:rPr>
              <a:t>借力渠道</a:t>
            </a:r>
            <a:r>
              <a:rPr lang="zh-CN" altLang="en-US" sz="3600" dirty="0" smtClean="0">
                <a:solidFill>
                  <a:schemeClr val="bg1"/>
                </a:solidFill>
              </a:rPr>
              <a:t>，完善产品体系</a:t>
            </a:r>
            <a:r>
              <a:rPr lang="zh-CN" altLang="en-US" sz="3600" dirty="0" smtClean="0">
                <a:solidFill>
                  <a:srgbClr val="F63A14"/>
                </a:solidFill>
              </a:rPr>
              <a:t>闭环</a:t>
            </a:r>
            <a:endParaRPr lang="zh-CN" altLang="en-US" sz="3600" dirty="0">
              <a:solidFill>
                <a:srgbClr val="F63A14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51051123"/>
              </p:ext>
            </p:extLst>
          </p:nvPr>
        </p:nvGraphicFramePr>
        <p:xfrm>
          <a:off x="2596243" y="1905000"/>
          <a:ext cx="7087215" cy="454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9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0"/>
            <a:ext cx="4813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机制：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通用方式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用户个性化推荐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（地域，年级，科目，兴趣，学习情况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···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）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定制化内容输出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（支持接口灵活筛选各类课程）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接口：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统一推荐接口参数跳转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OpenAPI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数据接口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展现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H5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内容页面嵌入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机构站页面嵌入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第三方界面展现（课程列表）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56068219"/>
              </p:ext>
            </p:extLst>
          </p:nvPr>
        </p:nvGraphicFramePr>
        <p:xfrm>
          <a:off x="5892800" y="2133600"/>
          <a:ext cx="57277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27005" y="890011"/>
            <a:ext cx="720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构建</a:t>
            </a:r>
            <a:r>
              <a:rPr lang="zh-CN" altLang="en-US" sz="3600" dirty="0" smtClean="0">
                <a:solidFill>
                  <a:srgbClr val="F63A14"/>
                </a:solidFill>
              </a:rPr>
              <a:t>渠道特色的课程推荐</a:t>
            </a:r>
            <a:r>
              <a:rPr lang="zh-CN" altLang="en-US" sz="3600" dirty="0" smtClean="0">
                <a:solidFill>
                  <a:schemeClr val="bg1"/>
                </a:solidFill>
              </a:rPr>
              <a:t>产品体系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7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66900" y="877311"/>
            <a:ext cx="770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打造</a:t>
            </a:r>
            <a:r>
              <a:rPr lang="zh-CN" altLang="en-US" sz="3600" dirty="0" smtClean="0">
                <a:solidFill>
                  <a:srgbClr val="F63A14"/>
                </a:solidFill>
              </a:rPr>
              <a:t>教学关系的社交</a:t>
            </a:r>
            <a:r>
              <a:rPr lang="zh-CN" altLang="en-US" sz="3600" dirty="0" smtClean="0">
                <a:solidFill>
                  <a:schemeClr val="bg1"/>
                </a:solidFill>
              </a:rPr>
              <a:t>信息圈</a:t>
            </a:r>
            <a:r>
              <a:rPr lang="en-US" altLang="zh-CN" sz="3600" dirty="0" smtClean="0">
                <a:solidFill>
                  <a:schemeClr val="bg1"/>
                </a:solidFill>
              </a:rPr>
              <a:t>—</a:t>
            </a:r>
            <a:r>
              <a:rPr lang="zh-CN" altLang="en-US" sz="3600" dirty="0" smtClean="0">
                <a:solidFill>
                  <a:schemeClr val="bg1"/>
                </a:solidFill>
              </a:rPr>
              <a:t>学习圈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16588560"/>
              </p:ext>
            </p:extLst>
          </p:nvPr>
        </p:nvGraphicFramePr>
        <p:xfrm>
          <a:off x="-444500" y="2057400"/>
          <a:ext cx="7150100" cy="427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81700" y="2171700"/>
            <a:ext cx="541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基于相关属性构建通路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地域、机构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学校、年级、老师、课程；手机联系人（后期）；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信息通过相关属性进行传播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用户只接收属性相关来源信息；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用户发送信息只能相关属性的人可接受；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黑名单机制控制非关注信息；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支持标签功能管理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机构对内容分类展现；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平台对内容分类运营，话题发起；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9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27005" y="890011"/>
            <a:ext cx="720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完善不同的用户</a:t>
            </a:r>
            <a:r>
              <a:rPr lang="zh-CN" altLang="en-US" sz="3600" dirty="0" smtClean="0">
                <a:solidFill>
                  <a:srgbClr val="F63A14"/>
                </a:solidFill>
              </a:rPr>
              <a:t>成长激励</a:t>
            </a:r>
            <a:r>
              <a:rPr lang="zh-CN" altLang="en-US" sz="3600" dirty="0" smtClean="0">
                <a:solidFill>
                  <a:schemeClr val="bg1"/>
                </a:solidFill>
              </a:rPr>
              <a:t>体系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56344410"/>
              </p:ext>
            </p:extLst>
          </p:nvPr>
        </p:nvGraphicFramePr>
        <p:xfrm>
          <a:off x="1174334" y="2247900"/>
          <a:ext cx="5448300" cy="371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03513" y="3134720"/>
            <a:ext cx="4660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完善学生成长体系 增强</a:t>
            </a:r>
            <a:r>
              <a:rPr lang="zh-CN" altLang="en-US" sz="2000" dirty="0" smtClean="0">
                <a:solidFill>
                  <a:srgbClr val="F63A14"/>
                </a:solidFill>
              </a:rPr>
              <a:t>可玩与互动性</a:t>
            </a:r>
            <a:endParaRPr lang="en-US" altLang="zh-CN" sz="2000" dirty="0" smtClean="0">
              <a:solidFill>
                <a:srgbClr val="F63A14"/>
              </a:solidFill>
            </a:endParaRPr>
          </a:p>
          <a:p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建立老师成长体系 引导</a:t>
            </a:r>
            <a:r>
              <a:rPr lang="zh-CN" altLang="en-US" sz="2000" dirty="0" smtClean="0">
                <a:solidFill>
                  <a:srgbClr val="F63A14"/>
                </a:solidFill>
              </a:rPr>
              <a:t>教学质量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提升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建立机构等级体系 规范</a:t>
            </a:r>
            <a:r>
              <a:rPr lang="zh-CN" altLang="en-US" sz="2000" dirty="0" smtClean="0">
                <a:solidFill>
                  <a:srgbClr val="F63A14"/>
                </a:solidFill>
              </a:rPr>
              <a:t>机构服务质量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9845" y="2661671"/>
            <a:ext cx="80329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回顾</a:t>
            </a:r>
            <a:r>
              <a:rPr lang="en-US" altLang="zh-CN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2015 </a:t>
            </a:r>
            <a:r>
              <a:rPr lang="zh-CN" altLang="en-US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云课元年</a:t>
            </a:r>
            <a:endParaRPr lang="zh-CN" altLang="en-US" sz="72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4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01334" y="2688578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产品运营</a:t>
            </a:r>
            <a:r>
              <a:rPr lang="zh-CN" altLang="en-US" sz="7200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工具支持</a:t>
            </a:r>
            <a:endParaRPr lang="zh-CN" altLang="en-US" sz="7200" dirty="0">
              <a:solidFill>
                <a:srgbClr val="F63A14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3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8573" y="1212334"/>
            <a:ext cx="9879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完善平台</a:t>
            </a:r>
            <a:r>
              <a:rPr lang="zh-CN" altLang="en-US" sz="3600" dirty="0" smtClean="0">
                <a:solidFill>
                  <a:srgbClr val="F63A14"/>
                </a:solidFill>
              </a:rPr>
              <a:t>数据管理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以及</a:t>
            </a:r>
            <a:r>
              <a:rPr lang="zh-CN" altLang="en-US" sz="3600" dirty="0" smtClean="0">
                <a:solidFill>
                  <a:srgbClr val="F63A14"/>
                </a:solidFill>
              </a:rPr>
              <a:t>信息管控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，提供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运营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支持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06992886"/>
              </p:ext>
            </p:extLst>
          </p:nvPr>
        </p:nvGraphicFramePr>
        <p:xfrm>
          <a:off x="2695574" y="2235200"/>
          <a:ext cx="6905626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9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8473" y="25667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>
                    <a:lumMod val="95000"/>
                  </a:schemeClr>
                </a:solidFill>
              </a:rPr>
              <a:t>重点项目时间点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64926793"/>
              </p:ext>
            </p:extLst>
          </p:nvPr>
        </p:nvGraphicFramePr>
        <p:xfrm>
          <a:off x="-266700" y="673100"/>
          <a:ext cx="103505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75500" y="6464300"/>
            <a:ext cx="483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仅包含部分主要项目预期，详情参照实际工作排期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3624" y="1892300"/>
            <a:ext cx="90058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统一账号体系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形成</a:t>
            </a:r>
            <a:r>
              <a:rPr lang="zh-CN" altLang="en-US" sz="2000" dirty="0" smtClean="0">
                <a:solidFill>
                  <a:schemeClr val="bg1"/>
                </a:solidFill>
              </a:rPr>
              <a:t>与集团内部产品用户流通路径；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课堂笔记和视频打点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完善学习过程中工具辅助功能，彰显信息化优势，更好学习回顾；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课堂快速互动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增加在线快速提问和统计互动，即时了解学生掌握情况，</a:t>
            </a:r>
            <a:r>
              <a:rPr lang="zh-CN" altLang="en-US" sz="2000" dirty="0">
                <a:solidFill>
                  <a:schemeClr val="bg1"/>
                </a:solidFill>
              </a:rPr>
              <a:t>彰</a:t>
            </a:r>
            <a:r>
              <a:rPr lang="zh-CN" altLang="en-US" sz="2000" dirty="0" smtClean="0">
                <a:solidFill>
                  <a:schemeClr val="bg1"/>
                </a:solidFill>
              </a:rPr>
              <a:t>显在线学习优势；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视频底层升级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60025" y="1036387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年上半年工作计划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Q1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部分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7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3624" y="1892300"/>
            <a:ext cx="981721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建设产品内外数据接口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打通产品间数据交换和功能调用通道，形成合力；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引入题库资源（公立校）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补充作业练习和质量测评环节，完善教学过程，提升教学效率；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教学数据统计系统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为教学中个性化培养，学习跟踪以及教研活动提供数据支持；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学习圈完成产品</a:t>
            </a:r>
            <a:r>
              <a:rPr lang="zh-CN" altLang="en-US" sz="2000" dirty="0" smtClean="0">
                <a:solidFill>
                  <a:schemeClr val="bg1"/>
                </a:solidFill>
              </a:rPr>
              <a:t>方案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完善分销</a:t>
            </a:r>
            <a:r>
              <a:rPr lang="zh-CN" altLang="en-US" sz="2000" dirty="0" smtClean="0">
                <a:solidFill>
                  <a:schemeClr val="bg1"/>
                </a:solidFill>
              </a:rPr>
              <a:t>体系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移动</a:t>
            </a:r>
            <a:r>
              <a:rPr lang="zh-CN" altLang="en-US" sz="2000" dirty="0">
                <a:solidFill>
                  <a:schemeClr val="bg1"/>
                </a:solidFill>
              </a:rPr>
              <a:t>端2.0版本</a:t>
            </a:r>
            <a:r>
              <a:rPr lang="zh-CN" altLang="en-US" sz="2000" dirty="0" smtClean="0">
                <a:solidFill>
                  <a:schemeClr val="bg1"/>
                </a:solidFill>
              </a:rPr>
              <a:t>上线    平台</a:t>
            </a:r>
            <a:r>
              <a:rPr lang="zh-CN" altLang="en-US" sz="2000" dirty="0">
                <a:solidFill>
                  <a:schemeClr val="bg1"/>
                </a:solidFill>
              </a:rPr>
              <a:t>CMS与风格定制	完善课程搜索机制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教师成长体系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60025" y="1036387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年上半年工作计划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Q2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部分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0" y="1951592"/>
            <a:ext cx="9741250" cy="43730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125" y="1156711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年运营推广目标 </a:t>
            </a:r>
            <a:r>
              <a:rPr lang="zh-CN" altLang="en-US" sz="3600" dirty="0" smtClean="0">
                <a:solidFill>
                  <a:srgbClr val="F63A14"/>
                </a:solidFill>
                <a:latin typeface="+mn-ea"/>
              </a:rPr>
              <a:t>学校 </a:t>
            </a:r>
            <a:r>
              <a:rPr lang="en-US" altLang="zh-CN" sz="3600" dirty="0" smtClean="0">
                <a:solidFill>
                  <a:srgbClr val="F63A14"/>
                </a:solidFill>
                <a:latin typeface="+mn-ea"/>
              </a:rPr>
              <a:t>1000</a:t>
            </a:r>
            <a:r>
              <a:rPr lang="zh-CN" altLang="en-US" sz="3600" dirty="0" smtClean="0">
                <a:solidFill>
                  <a:srgbClr val="F63A14"/>
                </a:solidFill>
                <a:latin typeface="+mn-ea"/>
              </a:rPr>
              <a:t>所 用户数</a:t>
            </a:r>
            <a:r>
              <a:rPr lang="en-US" altLang="zh-CN" sz="3600" dirty="0" smtClean="0">
                <a:solidFill>
                  <a:srgbClr val="F63A14"/>
                </a:solidFill>
                <a:latin typeface="+mn-ea"/>
              </a:rPr>
              <a:t>250W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8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8491" y="1143832"/>
            <a:ext cx="106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年运营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推广人员 </a:t>
            </a:r>
            <a:r>
              <a:rPr lang="zh-CN" altLang="en-US" sz="3600" dirty="0" smtClean="0">
                <a:solidFill>
                  <a:srgbClr val="F63A14"/>
                </a:solidFill>
                <a:latin typeface="+mn-ea"/>
              </a:rPr>
              <a:t>售前市场</a:t>
            </a:r>
            <a:r>
              <a:rPr lang="en-US" altLang="zh-CN" sz="3600" dirty="0" smtClean="0">
                <a:solidFill>
                  <a:srgbClr val="F63A14"/>
                </a:solidFill>
                <a:latin typeface="+mn-ea"/>
              </a:rPr>
              <a:t>24</a:t>
            </a:r>
            <a:r>
              <a:rPr lang="zh-CN" altLang="en-US" sz="3600" dirty="0" smtClean="0">
                <a:solidFill>
                  <a:srgbClr val="F63A14"/>
                </a:solidFill>
                <a:latin typeface="+mn-ea"/>
              </a:rPr>
              <a:t>人 售后运营</a:t>
            </a:r>
            <a:r>
              <a:rPr lang="en-US" altLang="zh-CN" sz="3600" dirty="0" smtClean="0">
                <a:solidFill>
                  <a:srgbClr val="F63A14"/>
                </a:solidFill>
                <a:latin typeface="+mn-ea"/>
              </a:rPr>
              <a:t>24</a:t>
            </a:r>
            <a:r>
              <a:rPr lang="zh-CN" altLang="en-US" sz="3600" dirty="0" smtClean="0">
                <a:solidFill>
                  <a:srgbClr val="F63A14"/>
                </a:solidFill>
                <a:latin typeface="+mn-ea"/>
              </a:rPr>
              <a:t>人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1" y="1902101"/>
            <a:ext cx="9592181" cy="37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2125" y="1156711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年培训推广计划（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-4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月）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9" y="2161447"/>
            <a:ext cx="10840011" cy="38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5" y="2096642"/>
            <a:ext cx="10901475" cy="39790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125" y="1156711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年培训推广计划（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-6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月）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4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04400" y="6368800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数据来源云课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MRG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系统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050" y="1179063"/>
            <a:ext cx="963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注册用户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数 </a:t>
            </a:r>
            <a:r>
              <a:rPr lang="en-US" altLang="zh-CN" sz="3600" b="1" dirty="0" smtClean="0">
                <a:solidFill>
                  <a:srgbClr val="F63A14"/>
                </a:solidFill>
                <a:latin typeface="+mn-ea"/>
              </a:rPr>
              <a:t>52</a:t>
            </a:r>
            <a:r>
              <a:rPr lang="en-US" altLang="zh-CN" sz="3600" b="1" dirty="0">
                <a:solidFill>
                  <a:srgbClr val="F63A14"/>
                </a:solidFill>
                <a:latin typeface="+mn-ea"/>
              </a:rPr>
              <a:t>,</a:t>
            </a:r>
            <a:r>
              <a:rPr lang="en-US" altLang="zh-CN" sz="3600" b="1" dirty="0" smtClean="0">
                <a:solidFill>
                  <a:srgbClr val="F63A14"/>
                </a:solidFill>
                <a:latin typeface="+mn-ea"/>
              </a:rPr>
              <a:t>610 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个 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完成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部分种子用户积累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20153" y="606102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截止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2016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27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29050" y="2100728"/>
            <a:ext cx="4911241" cy="4086497"/>
            <a:chOff x="97670" y="2054234"/>
            <a:chExt cx="4911241" cy="4086497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601602522"/>
                </p:ext>
              </p:extLst>
            </p:nvPr>
          </p:nvGraphicFramePr>
          <p:xfrm>
            <a:off x="97670" y="2054234"/>
            <a:ext cx="4911241" cy="32741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793873" y="5524960"/>
              <a:ext cx="13948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C80A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9.02%</a:t>
              </a:r>
              <a:endParaRPr lang="zh-CN" altLang="en-US" sz="3200" b="1" dirty="0">
                <a:solidFill>
                  <a:srgbClr val="FFC80A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233" y="3251234"/>
              <a:ext cx="758125" cy="758125"/>
            </a:xfrm>
            <a:prstGeom prst="rect">
              <a:avLst/>
            </a:prstGeom>
          </p:spPr>
        </p:pic>
        <p:cxnSp>
          <p:nvCxnSpPr>
            <p:cNvPr id="22" name="直接连接符 21"/>
            <p:cNvCxnSpPr/>
            <p:nvPr/>
          </p:nvCxnSpPr>
          <p:spPr>
            <a:xfrm>
              <a:off x="1871362" y="6140731"/>
              <a:ext cx="1080000" cy="0"/>
            </a:xfrm>
            <a:prstGeom prst="line">
              <a:avLst/>
            </a:prstGeom>
            <a:ln w="22225">
              <a:solidFill>
                <a:srgbClr val="FFC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024539" y="2100728"/>
            <a:ext cx="4911241" cy="4086497"/>
            <a:chOff x="4893159" y="2054234"/>
            <a:chExt cx="4911241" cy="4086497"/>
          </a:xfrm>
        </p:grpSpPr>
        <p:graphicFrame>
          <p:nvGraphicFramePr>
            <p:cNvPr id="17" name="图表 16"/>
            <p:cNvGraphicFramePr/>
            <p:nvPr>
              <p:extLst>
                <p:ext uri="{D42A27DB-BD31-4B8C-83A1-F6EECF244321}">
                  <p14:modId xmlns:p14="http://schemas.microsoft.com/office/powerpoint/2010/main" val="2596308063"/>
                </p:ext>
              </p:extLst>
            </p:nvPr>
          </p:nvGraphicFramePr>
          <p:xfrm>
            <a:off x="4893159" y="2054234"/>
            <a:ext cx="4911241" cy="32741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6767593" y="5524960"/>
              <a:ext cx="1162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00BB9C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1:59</a:t>
              </a:r>
              <a:endParaRPr lang="zh-CN" altLang="en-US" sz="3200" b="1" dirty="0">
                <a:solidFill>
                  <a:srgbClr val="00BB9C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247" y="3249759"/>
              <a:ext cx="759600" cy="759600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6808779" y="6140731"/>
              <a:ext cx="1080000" cy="0"/>
            </a:xfrm>
            <a:prstGeom prst="line">
              <a:avLst/>
            </a:prstGeom>
            <a:ln w="22225">
              <a:solidFill>
                <a:srgbClr val="00B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2125" y="1156711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云课培训第一阶段运营总表（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-4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月）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6" y="2487878"/>
            <a:ext cx="11461312" cy="28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2125" y="1156711"/>
            <a:ext cx="99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云课培训第一阶段运营总表（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-6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月）</a:t>
            </a:r>
            <a:endParaRPr lang="zh-CN" altLang="en-US" sz="3600" dirty="0">
              <a:solidFill>
                <a:srgbClr val="F63A14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25" y="2185336"/>
            <a:ext cx="10908634" cy="38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84125" y="3061711"/>
            <a:ext cx="761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+mn-ea"/>
              </a:rPr>
              <a:t>人力预算安排 详见</a:t>
            </a:r>
            <a:r>
              <a:rPr lang="en-US" altLang="zh-CN" sz="4800" dirty="0" smtClean="0">
                <a:solidFill>
                  <a:schemeClr val="bg1"/>
                </a:solidFill>
                <a:latin typeface="+mn-ea"/>
              </a:rPr>
              <a:t>excel</a:t>
            </a:r>
            <a:r>
              <a:rPr lang="zh-CN" altLang="en-US" sz="4800" dirty="0" smtClean="0">
                <a:solidFill>
                  <a:schemeClr val="bg1"/>
                </a:solidFill>
                <a:latin typeface="+mn-ea"/>
              </a:rPr>
              <a:t>表</a:t>
            </a:r>
            <a:endParaRPr lang="zh-CN" altLang="en-US" sz="4800" dirty="0">
              <a:solidFill>
                <a:srgbClr val="F63A1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8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9" y="1476508"/>
            <a:ext cx="11606307" cy="48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50734" y="2815578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谢谢观看！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67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04400" y="6368800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数据来源云课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MRG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系统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20153" y="606102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截止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2016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27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65" y="2987867"/>
            <a:ext cx="1163525" cy="1163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48855" y="4221026"/>
            <a:ext cx="145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教育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机构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2024" y="536120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入驻</a:t>
            </a:r>
            <a:r>
              <a:rPr lang="zh-CN" altLang="en-US" sz="2800" b="1" dirty="0" smtClean="0">
                <a:solidFill>
                  <a:srgbClr val="E17C1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E17C1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47 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个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9854" y="2434729"/>
            <a:ext cx="192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老师 </a:t>
            </a:r>
            <a:r>
              <a:rPr lang="en-US" altLang="zh-CN" sz="2400" b="1" dirty="0">
                <a:solidFill>
                  <a:srgbClr val="00BB9C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728 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位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84310" y="3067888"/>
            <a:ext cx="3702438" cy="16756"/>
          </a:xfrm>
          <a:prstGeom prst="line">
            <a:avLst/>
          </a:prstGeom>
          <a:ln w="34925">
            <a:solidFill>
              <a:srgbClr val="00BB9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9" y="2177408"/>
            <a:ext cx="720000" cy="720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39854" y="4771172"/>
            <a:ext cx="214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课程 </a:t>
            </a:r>
            <a:r>
              <a:rPr lang="en-US" altLang="zh-CN" sz="2400" b="1" dirty="0">
                <a:solidFill>
                  <a:srgbClr val="11CD6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1643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个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484310" y="5404331"/>
            <a:ext cx="3702438" cy="16756"/>
          </a:xfrm>
          <a:prstGeom prst="line">
            <a:avLst/>
          </a:prstGeom>
          <a:ln w="34925">
            <a:solidFill>
              <a:srgbClr val="11CD6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同心圆 24"/>
          <p:cNvSpPr/>
          <p:nvPr/>
        </p:nvSpPr>
        <p:spPr>
          <a:xfrm>
            <a:off x="2054477" y="2246541"/>
            <a:ext cx="3062898" cy="3062898"/>
          </a:xfrm>
          <a:prstGeom prst="donut">
            <a:avLst>
              <a:gd name="adj" fmla="val 7631"/>
            </a:avLst>
          </a:prstGeom>
          <a:solidFill>
            <a:srgbClr val="F0B3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706628" y="5994373"/>
            <a:ext cx="1831768" cy="1"/>
          </a:xfrm>
          <a:prstGeom prst="line">
            <a:avLst/>
          </a:prstGeom>
          <a:ln w="34925">
            <a:solidFill>
              <a:srgbClr val="FFC80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9" y="4512837"/>
            <a:ext cx="720000" cy="72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13000" y="1009128"/>
            <a:ext cx="68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沉淀了一定数量老师和课程资源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9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04400" y="6368800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数据来源云课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MRG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系统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6660" y="1001263"/>
            <a:ext cx="574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总流水金额 </a:t>
            </a:r>
            <a:r>
              <a:rPr lang="zh-CN" altLang="en-US" sz="3600" b="1" dirty="0">
                <a:solidFill>
                  <a:srgbClr val="F63A14"/>
                </a:solidFill>
                <a:latin typeface="+mn-ea"/>
              </a:rPr>
              <a:t>￥</a:t>
            </a:r>
            <a:r>
              <a:rPr lang="en-US" altLang="zh-CN" sz="3600" b="1" dirty="0" smtClean="0">
                <a:solidFill>
                  <a:srgbClr val="F63A14"/>
                </a:solidFill>
                <a:latin typeface="+mn-ea"/>
              </a:rPr>
              <a:t>856,121.90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20153" y="606102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截止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2016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27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0" y="4103132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A8010"/>
                </a:solidFill>
              </a:rPr>
              <a:t>订单数  </a:t>
            </a:r>
            <a:r>
              <a:rPr lang="en-US" altLang="zh-CN" sz="2800" dirty="0" smtClean="0">
                <a:solidFill>
                  <a:srgbClr val="EA8010"/>
                </a:solidFill>
              </a:rPr>
              <a:t>11689 </a:t>
            </a:r>
            <a:endParaRPr lang="zh-CN" altLang="en-US" sz="2800" dirty="0">
              <a:solidFill>
                <a:srgbClr val="EA801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89660" y="4103132"/>
            <a:ext cx="286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1CD6E"/>
                </a:solidFill>
              </a:rPr>
              <a:t>每单均价  </a:t>
            </a:r>
            <a:r>
              <a:rPr lang="en-US" altLang="zh-CN" sz="2800" dirty="0" smtClean="0">
                <a:solidFill>
                  <a:srgbClr val="11CD6E"/>
                </a:solidFill>
              </a:rPr>
              <a:t>73</a:t>
            </a:r>
            <a:r>
              <a:rPr lang="zh-CN" altLang="en-US" sz="2800" dirty="0" smtClean="0">
                <a:solidFill>
                  <a:srgbClr val="11CD6E"/>
                </a:solidFill>
              </a:rPr>
              <a:t>元</a:t>
            </a:r>
            <a:endParaRPr lang="zh-CN" altLang="en-US" sz="2800" dirty="0">
              <a:solidFill>
                <a:srgbClr val="11CD6E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294516" y="4841025"/>
            <a:ext cx="2213984" cy="10991"/>
          </a:xfrm>
          <a:prstGeom prst="line">
            <a:avLst/>
          </a:prstGeom>
          <a:ln w="22225">
            <a:solidFill>
              <a:srgbClr val="EA8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470670"/>
            <a:ext cx="1422400" cy="1422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2813050"/>
            <a:ext cx="1080020" cy="108002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6843468" y="4841024"/>
            <a:ext cx="2213984" cy="10991"/>
          </a:xfrm>
          <a:prstGeom prst="line">
            <a:avLst/>
          </a:prstGeom>
          <a:ln w="22225">
            <a:solidFill>
              <a:srgbClr val="11CD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87960" y="6419599"/>
            <a:ext cx="3704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数据来源于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CNZZ	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截止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2016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66409"/>
              </p:ext>
            </p:extLst>
          </p:nvPr>
        </p:nvGraphicFramePr>
        <p:xfrm>
          <a:off x="700680" y="1811493"/>
          <a:ext cx="10424519" cy="356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90842" y="571118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月度日均峰值 </a:t>
            </a:r>
            <a:r>
              <a:rPr lang="en-US" altLang="zh-CN" b="1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PV 15,715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b="1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UV 2,608</a:t>
            </a:r>
            <a:endParaRPr lang="zh-CN" altLang="en-US" b="1" dirty="0">
              <a:solidFill>
                <a:srgbClr val="F63A14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5220" y="99926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网站流量逐月提升 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月推广拉动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效果明显</a:t>
            </a:r>
          </a:p>
        </p:txBody>
      </p:sp>
    </p:spTree>
    <p:extLst>
      <p:ext uri="{BB962C8B-B14F-4D97-AF65-F5344CB8AC3E}">
        <p14:creationId xmlns:p14="http://schemas.microsoft.com/office/powerpoint/2010/main" val="109451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006600" y="2152401"/>
            <a:ext cx="8394700" cy="7230385"/>
            <a:chOff x="1600200" y="2152401"/>
            <a:chExt cx="8394700" cy="7230385"/>
          </a:xfrm>
        </p:grpSpPr>
        <p:sp>
          <p:nvSpPr>
            <p:cNvPr id="43" name="空心弧 42"/>
            <p:cNvSpPr/>
            <p:nvPr/>
          </p:nvSpPr>
          <p:spPr>
            <a:xfrm>
              <a:off x="2355759" y="2609617"/>
              <a:ext cx="6773169" cy="6773169"/>
            </a:xfrm>
            <a:prstGeom prst="blockArc">
              <a:avLst>
                <a:gd name="adj1" fmla="val 10800000"/>
                <a:gd name="adj2" fmla="val 21453137"/>
                <a:gd name="adj3" fmla="val 170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26871" y="2152401"/>
              <a:ext cx="1752600" cy="1752600"/>
              <a:chOff x="3626871" y="2152401"/>
              <a:chExt cx="1752600" cy="1752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3626871" y="2152401"/>
                <a:ext cx="1752600" cy="1752600"/>
                <a:chOff x="8140700" y="2216005"/>
                <a:chExt cx="812800" cy="812800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140700" y="2216005"/>
                  <a:ext cx="812800" cy="812800"/>
                </a:xfrm>
                <a:prstGeom prst="ellipse">
                  <a:avLst/>
                </a:prstGeom>
                <a:solidFill>
                  <a:srgbClr val="00A0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3749" y="2352406"/>
                  <a:ext cx="585452" cy="585452"/>
                </a:xfrm>
                <a:prstGeom prst="rect">
                  <a:avLst/>
                </a:prstGeom>
              </p:spPr>
            </p:pic>
          </p:grpSp>
          <p:sp>
            <p:nvSpPr>
              <p:cNvPr id="34" name="文本框 33"/>
              <p:cNvSpPr txBox="1"/>
              <p:nvPr/>
            </p:nvSpPr>
            <p:spPr>
              <a:xfrm>
                <a:off x="4038600" y="2710618"/>
                <a:ext cx="952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2C2C2C"/>
                    </a:solidFill>
                  </a:rPr>
                  <a:t>平台</a:t>
                </a:r>
                <a:endParaRPr lang="zh-CN" altLang="en-US" sz="2800" b="1" dirty="0">
                  <a:solidFill>
                    <a:srgbClr val="2C2C2C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242602" y="2152401"/>
              <a:ext cx="1752600" cy="1752600"/>
              <a:chOff x="6242602" y="2152401"/>
              <a:chExt cx="1752600" cy="175260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242602" y="2152401"/>
                <a:ext cx="1752600" cy="1752600"/>
                <a:chOff x="8140700" y="2216005"/>
                <a:chExt cx="812800" cy="81280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140700" y="2216005"/>
                  <a:ext cx="812800" cy="8128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2" name="图片 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3749" y="2352406"/>
                  <a:ext cx="585452" cy="585452"/>
                </a:xfrm>
                <a:prstGeom prst="rect">
                  <a:avLst/>
                </a:prstGeom>
              </p:spPr>
            </p:pic>
          </p:grpSp>
          <p:sp>
            <p:nvSpPr>
              <p:cNvPr id="35" name="文本框 34"/>
              <p:cNvSpPr txBox="1"/>
              <p:nvPr/>
            </p:nvSpPr>
            <p:spPr>
              <a:xfrm>
                <a:off x="6656374" y="2698402"/>
                <a:ext cx="952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2C2C2C"/>
                    </a:solidFill>
                  </a:rPr>
                  <a:t>机构</a:t>
                </a:r>
                <a:endParaRPr lang="zh-CN" altLang="en-US" sz="2800" b="1" dirty="0">
                  <a:solidFill>
                    <a:srgbClr val="2C2C2C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600200" y="4283714"/>
              <a:ext cx="1752600" cy="1752600"/>
              <a:chOff x="1600200" y="4283714"/>
              <a:chExt cx="1752600" cy="17526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0200" y="4283714"/>
                <a:ext cx="1752600" cy="1752600"/>
                <a:chOff x="3898900" y="2196105"/>
                <a:chExt cx="812800" cy="8128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3898900" y="2196105"/>
                  <a:ext cx="812800" cy="812800"/>
                </a:xfrm>
                <a:prstGeom prst="ellipse">
                  <a:avLst/>
                </a:prstGeom>
                <a:solidFill>
                  <a:srgbClr val="F63A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594" y="2355849"/>
                  <a:ext cx="691411" cy="498455"/>
                </a:xfrm>
                <a:prstGeom prst="rect">
                  <a:avLst/>
                </a:prstGeom>
              </p:spPr>
            </p:pic>
          </p:grpSp>
          <p:sp>
            <p:nvSpPr>
              <p:cNvPr id="36" name="文本框 35"/>
              <p:cNvSpPr txBox="1"/>
              <p:nvPr/>
            </p:nvSpPr>
            <p:spPr>
              <a:xfrm>
                <a:off x="2033703" y="4898404"/>
                <a:ext cx="952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2C2C2C"/>
                    </a:solidFill>
                  </a:rPr>
                  <a:t>桌面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242300" y="4240805"/>
              <a:ext cx="1752600" cy="1752600"/>
              <a:chOff x="8242300" y="4240805"/>
              <a:chExt cx="1752600" cy="17526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242300" y="4240805"/>
                <a:ext cx="1752600" cy="1752600"/>
                <a:chOff x="6134100" y="3594100"/>
                <a:chExt cx="812800" cy="8128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6134100" y="3594100"/>
                  <a:ext cx="812800" cy="812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269400" y="3750400"/>
                  <a:ext cx="540000" cy="540000"/>
                </a:xfrm>
                <a:prstGeom prst="rect">
                  <a:avLst/>
                </a:prstGeom>
              </p:spPr>
            </p:pic>
          </p:grpSp>
          <p:sp>
            <p:nvSpPr>
              <p:cNvPr id="37" name="文本框 36"/>
              <p:cNvSpPr txBox="1"/>
              <p:nvPr/>
            </p:nvSpPr>
            <p:spPr>
              <a:xfrm>
                <a:off x="8728878" y="4918995"/>
                <a:ext cx="7580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2C2C2C"/>
                    </a:solidFill>
                  </a:rPr>
                  <a:t>APP</a:t>
                </a:r>
                <a:endParaRPr lang="zh-CN" altLang="en-US" sz="2200" b="1" dirty="0">
                  <a:solidFill>
                    <a:srgbClr val="2C2C2C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862592" y="4731198"/>
              <a:ext cx="1759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chemeClr val="bg1">
                      <a:lumMod val="95000"/>
                    </a:schemeClr>
                  </a:solidFill>
                </a:rPr>
                <a:t>云课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714500" y="6111576"/>
            <a:ext cx="2318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一键直播</a:t>
            </a:r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录课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10259" y="3930971"/>
            <a:ext cx="2318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入驻、搜索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01602" y="6079224"/>
            <a:ext cx="3129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搜索、报名、学习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23000" y="3961752"/>
            <a:ext cx="250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管理、教学、成长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70275" y="1052838"/>
            <a:ext cx="77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三端四产品上线，产品形态初步完成 </a:t>
            </a:r>
          </a:p>
        </p:txBody>
      </p:sp>
    </p:spTree>
    <p:extLst>
      <p:ext uri="{BB962C8B-B14F-4D97-AF65-F5344CB8AC3E}">
        <p14:creationId xmlns:p14="http://schemas.microsoft.com/office/powerpoint/2010/main" val="32490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1145" y="2699771"/>
            <a:ext cx="75600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2016</a:t>
            </a:r>
            <a:r>
              <a:rPr lang="zh-CN" altLang="en-US" sz="72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开启</a:t>
            </a:r>
            <a:r>
              <a:rPr lang="en-US" altLang="zh-CN" sz="7200" dirty="0" smtClean="0">
                <a:solidFill>
                  <a:srgbClr val="F63A14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O&amp;O</a:t>
            </a:r>
            <a:r>
              <a:rPr lang="zh-CN" altLang="en-US" sz="7200" dirty="0" smtClean="0">
                <a:solidFill>
                  <a:schemeClr val="bg1">
                    <a:lumMod val="9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60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7470" y="782230"/>
            <a:ext cx="8084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《2016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年教育信息化工作要点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》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827448732"/>
              </p:ext>
            </p:extLst>
          </p:nvPr>
        </p:nvGraphicFramePr>
        <p:xfrm>
          <a:off x="2829154" y="1809055"/>
          <a:ext cx="6632346" cy="385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圆角矩形标注 16"/>
          <p:cNvSpPr/>
          <p:nvPr/>
        </p:nvSpPr>
        <p:spPr>
          <a:xfrm>
            <a:off x="643945" y="2951296"/>
            <a:ext cx="3393170" cy="907782"/>
          </a:xfrm>
          <a:prstGeom prst="wedgeRoundRectCallout">
            <a:avLst>
              <a:gd name="adj1" fmla="val 53526"/>
              <a:gd name="adj2" fmla="val 20833"/>
              <a:gd name="adj3" fmla="val 16667"/>
            </a:avLst>
          </a:prstGeom>
          <a:solidFill>
            <a:srgbClr val="4472C4"/>
          </a:solidFill>
          <a:ln cap="flat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活动新增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万名中小学教师参与、评选年度“优课”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万堂</a:t>
            </a:r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8165953" y="2743200"/>
            <a:ext cx="3179304" cy="952863"/>
          </a:xfrm>
          <a:prstGeom prst="wedgeRoundRectCallout">
            <a:avLst>
              <a:gd name="adj1" fmla="val -53219"/>
              <a:gd name="adj2" fmla="val 2040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全部班级使用数字教育资源教学的城镇和农村中小学比例分别达到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448014" y="5727308"/>
            <a:ext cx="3717939" cy="905312"/>
          </a:xfrm>
          <a:prstGeom prst="wedgeRoundRectCallout">
            <a:avLst>
              <a:gd name="adj1" fmla="val -6436"/>
              <a:gd name="adj2" fmla="val -64302"/>
              <a:gd name="adj3" fmla="val 16667"/>
            </a:avLst>
          </a:prstGeom>
          <a:solidFill>
            <a:srgbClr val="23E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网络学习空间开通数量超过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6500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万，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80%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以上的教师和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50%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初中以上的学生拥有实名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空间”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时尚中黑简体"/>
        <a:cs typeface=""/>
      </a:majorFont>
      <a:minorFont>
        <a:latin typeface="Arial"/>
        <a:ea typeface="时尚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16378</TotalTime>
  <Words>935</Words>
  <Application>Microsoft Office PowerPoint</Application>
  <PresentationFormat>宽屏</PresentationFormat>
  <Paragraphs>215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时尚中黑简体</vt:lpstr>
      <vt:lpstr>微软雅黑</vt:lpstr>
      <vt:lpstr>Arial</vt:lpstr>
      <vt:lpstr>Arial Black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hemeng</dc:creator>
  <cp:lastModifiedBy>AIR</cp:lastModifiedBy>
  <cp:revision>141</cp:revision>
  <dcterms:created xsi:type="dcterms:W3CDTF">2015-12-16T03:26:07Z</dcterms:created>
  <dcterms:modified xsi:type="dcterms:W3CDTF">2016-02-28T01:23:14Z</dcterms:modified>
</cp:coreProperties>
</file>