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8135"/>
            <a:ext cx="91440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9855"/>
            <a:ext cx="91440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2660"/>
            <a:ext cx="2628900" cy="4340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2660"/>
            <a:ext cx="7734300" cy="4340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76763"/>
            <a:ext cx="1051560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7224"/>
            <a:ext cx="1051560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3302"/>
            <a:ext cx="5181600" cy="3249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3302"/>
            <a:ext cx="5181600" cy="3249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661"/>
            <a:ext cx="10515600" cy="989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55424"/>
            <a:ext cx="5157787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70688"/>
            <a:ext cx="5157787" cy="275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5424"/>
            <a:ext cx="5183188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0688"/>
            <a:ext cx="5183188" cy="275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418"/>
            <a:ext cx="3932237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37369"/>
            <a:ext cx="617220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36382"/>
            <a:ext cx="3932237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418"/>
            <a:ext cx="3932237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37369"/>
            <a:ext cx="617220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36382"/>
            <a:ext cx="3932237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2661"/>
            <a:ext cx="1051560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302"/>
            <a:ext cx="1051560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46664"/>
            <a:ext cx="27432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746664"/>
            <a:ext cx="41148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46664"/>
            <a:ext cx="27432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6"/>
          <a:stretch/>
        </p:blipFill>
        <p:spPr>
          <a:xfrm>
            <a:off x="428483" y="374485"/>
            <a:ext cx="11335035" cy="4372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" y="409082"/>
            <a:ext cx="11548992" cy="43031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63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</cp:revision>
  <cp:lastPrinted>2016-02-25T10:07:34Z</cp:lastPrinted>
  <dcterms:created xsi:type="dcterms:W3CDTF">2016-02-25T09:47:37Z</dcterms:created>
  <dcterms:modified xsi:type="dcterms:W3CDTF">2016-02-25T10:16:47Z</dcterms:modified>
</cp:coreProperties>
</file>