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92" d="100"/>
          <a:sy n="192" d="100"/>
        </p:scale>
        <p:origin x="14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FE135-3210-A348-91D1-71A1B4E41AE3}" type="datetimeFigureOut">
              <a:rPr lang="fr-FR" smtClean="0"/>
              <a:t>13/10/2015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F33A6-8EC3-874C-9FB7-185CD50672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343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99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4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50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30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70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20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64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87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54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45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02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9463B-0436-3A47-840E-B5853DA20947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34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053290" y="750092"/>
            <a:ext cx="1600045" cy="21931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3786197" y="750092"/>
            <a:ext cx="1600045" cy="21931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5528873" y="750092"/>
            <a:ext cx="1600045" cy="21931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054495" y="2943234"/>
            <a:ext cx="16000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Seravek ExtraLight"/>
                <a:cs typeface="Seravek ExtraLight"/>
              </a:rPr>
              <a:t>Independent domains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786197" y="2943234"/>
            <a:ext cx="16000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Overlapping domains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521368" y="2943234"/>
            <a:ext cx="16000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Hierarchical</a:t>
            </a:r>
          </a:p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domains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2204587" y="995928"/>
            <a:ext cx="576526" cy="582555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2913975" y="995928"/>
            <a:ext cx="576526" cy="582555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4455694" y="1093618"/>
            <a:ext cx="576526" cy="582555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5997144" y="916598"/>
            <a:ext cx="674884" cy="690017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6123979" y="1029922"/>
            <a:ext cx="442565" cy="460431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/>
          <p:cNvCxnSpPr>
            <a:endCxn id="11" idx="4"/>
          </p:cNvCxnSpPr>
          <p:nvPr/>
        </p:nvCxnSpPr>
        <p:spPr>
          <a:xfrm flipV="1">
            <a:off x="2488438" y="1578483"/>
            <a:ext cx="4412" cy="40816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3202096" y="1578484"/>
            <a:ext cx="0" cy="408159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4384173" y="1472388"/>
            <a:ext cx="0" cy="514255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4736193" y="1676174"/>
            <a:ext cx="0" cy="488171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6174375" y="1578484"/>
            <a:ext cx="4412" cy="323867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 flipV="1">
            <a:off x="6321598" y="1490353"/>
            <a:ext cx="4738" cy="596594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4092143" y="877525"/>
            <a:ext cx="576526" cy="582555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7121413" y="2086947"/>
            <a:ext cx="9964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Seravek ExtraLight"/>
                <a:cs typeface="Seravek ExtraLight"/>
              </a:rPr>
              <a:t>DSL</a:t>
            </a:r>
          </a:p>
          <a:p>
            <a:pPr algn="ctr"/>
            <a:r>
              <a:rPr lang="en-US" sz="1100" dirty="0" smtClean="0">
                <a:latin typeface="Seravek ExtraLight"/>
                <a:cs typeface="Seravek ExtraLight"/>
              </a:rPr>
              <a:t>Specification</a:t>
            </a:r>
            <a:endParaRPr lang="en-US" sz="1100" dirty="0">
              <a:latin typeface="Seravek ExtraLight"/>
              <a:cs typeface="Seravek ExtraLight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1227665" y="1101384"/>
            <a:ext cx="822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Seravek ExtraLight"/>
                <a:cs typeface="Seravek ExtraLight"/>
              </a:rPr>
              <a:t>Domain</a:t>
            </a:r>
          </a:p>
        </p:txBody>
      </p:sp>
      <p:sp>
        <p:nvSpPr>
          <p:cNvPr id="44" name="Accolade ouvrante 43"/>
          <p:cNvSpPr/>
          <p:nvPr/>
        </p:nvSpPr>
        <p:spPr>
          <a:xfrm>
            <a:off x="1904999" y="849919"/>
            <a:ext cx="183953" cy="826045"/>
          </a:xfrm>
          <a:prstGeom prst="leftBrace">
            <a:avLst/>
          </a:prstGeom>
          <a:ln w="3175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ccolade ouvrante 44"/>
          <p:cNvSpPr/>
          <p:nvPr/>
        </p:nvSpPr>
        <p:spPr>
          <a:xfrm flipH="1">
            <a:off x="7071569" y="1870599"/>
            <a:ext cx="212387" cy="826045"/>
          </a:xfrm>
          <a:prstGeom prst="leftBrace">
            <a:avLst/>
          </a:prstGeom>
          <a:ln w="3175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205" y="2027636"/>
            <a:ext cx="457103" cy="646510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544" y="2027636"/>
            <a:ext cx="457103" cy="646510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621" y="2027636"/>
            <a:ext cx="457103" cy="646510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797" y="2223832"/>
            <a:ext cx="457103" cy="646510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144" y="1907517"/>
            <a:ext cx="633540" cy="896057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955" y="2108484"/>
            <a:ext cx="414661" cy="586482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505035" y="2257953"/>
            <a:ext cx="74463" cy="381850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>
                <a:lumMod val="95000"/>
              </a:schemeClr>
            </a:bgClr>
          </a:patt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6126416" y="2138945"/>
            <a:ext cx="263877" cy="523083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" name="Connecteur droit 57"/>
          <p:cNvCxnSpPr/>
          <p:nvPr/>
        </p:nvCxnSpPr>
        <p:spPr>
          <a:xfrm>
            <a:off x="6129347" y="2135335"/>
            <a:ext cx="0" cy="538811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6129347" y="2138477"/>
            <a:ext cx="260946" cy="468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V="1">
            <a:off x="6387118" y="2138945"/>
            <a:ext cx="0" cy="89634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6383943" y="2231754"/>
            <a:ext cx="105251" cy="0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6482844" y="2231754"/>
            <a:ext cx="0" cy="442392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6350000" y="2234930"/>
            <a:ext cx="126495" cy="427097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/>
          <p:cNvCxnSpPr/>
          <p:nvPr/>
        </p:nvCxnSpPr>
        <p:spPr>
          <a:xfrm>
            <a:off x="6129347" y="2662028"/>
            <a:ext cx="353497" cy="0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548854" y="510050"/>
            <a:ext cx="537878" cy="137609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>
                <a:lumMod val="95000"/>
              </a:schemeClr>
            </a:bgClr>
          </a:patt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3876534" y="434040"/>
            <a:ext cx="16000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i="1" dirty="0" smtClean="0">
                <a:latin typeface="Seravek ExtraLight"/>
                <a:cs typeface="Seravek ExtraLight"/>
              </a:rPr>
              <a:t>Potential reuse</a:t>
            </a:r>
            <a:endParaRPr lang="en-US" sz="1300" b="1" i="1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1462007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12</Words>
  <Application>Microsoft Macintosh PowerPoint</Application>
  <PresentationFormat>Présentation à l'écran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Mendez Acuna</dc:creator>
  <cp:lastModifiedBy>David Mendez Acuna</cp:lastModifiedBy>
  <cp:revision>70</cp:revision>
  <dcterms:created xsi:type="dcterms:W3CDTF">2015-10-07T17:19:03Z</dcterms:created>
  <dcterms:modified xsi:type="dcterms:W3CDTF">2015-10-12T22:06:56Z</dcterms:modified>
</cp:coreProperties>
</file>