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5" r:id="rId4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C20"/>
    <a:srgbClr val="FF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44" autoAdjust="0"/>
  </p:normalViewPr>
  <p:slideViewPr>
    <p:cSldViewPr snapToGrid="0" snapToObjects="1">
      <p:cViewPr>
        <p:scale>
          <a:sx n="99" d="100"/>
          <a:sy n="99" d="100"/>
        </p:scale>
        <p:origin x="-80" y="-80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9C2D-3CF0-094D-A403-1580A39D7036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57D1-0B5E-DF41-98F6-CE3D28D12A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7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3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2298-A6FC-764A-8735-E038B1E1543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/>
          <p:cNvSpPr/>
          <p:nvPr/>
        </p:nvSpPr>
        <p:spPr>
          <a:xfrm>
            <a:off x="2145480" y="12749984"/>
            <a:ext cx="5243670" cy="1627189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145480" y="11653696"/>
            <a:ext cx="5243670" cy="849960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6907334" y="8130711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6907334" y="5829204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r 31"/>
          <p:cNvGrpSpPr/>
          <p:nvPr/>
        </p:nvGrpSpPr>
        <p:grpSpPr>
          <a:xfrm>
            <a:off x="9751592" y="6575590"/>
            <a:ext cx="343687" cy="408506"/>
            <a:chOff x="10392598" y="7082836"/>
            <a:chExt cx="343687" cy="408506"/>
          </a:xfrm>
        </p:grpSpPr>
        <p:sp>
          <p:nvSpPr>
            <p:cNvPr id="31" name="Ellipse 3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473193" y="6148471"/>
            <a:ext cx="1795499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4482" y="6990614"/>
            <a:ext cx="1474594" cy="58761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package.aspect.1</a:t>
            </a: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.2</a:t>
            </a:r>
            <a:endParaRPr lang="fr-FR" sz="1000" dirty="0">
              <a:solidFill>
                <a:schemeClr val="tx1"/>
              </a:solidFill>
              <a:latin typeface="Optima"/>
              <a:cs typeface="Optima"/>
            </a:endParaRP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</a:t>
            </a:r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0402" y="621635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0401" y="634285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4482" y="6608696"/>
            <a:ext cx="1474594" cy="26427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metamodel_1.ecore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34482" y="6203597"/>
            <a:ext cx="1464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Optima"/>
                <a:cs typeface="Optima"/>
              </a:rPr>
              <a:t>MyModule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53227" y="6148471"/>
            <a:ext cx="2317928" cy="15542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 New"/>
              <a:cs typeface="Courier New"/>
            </a:endParaRPr>
          </a:p>
          <a:p>
            <a:r>
              <a:rPr lang="en-US" sz="1000" b="1" dirty="0" smtClean="0">
                <a:latin typeface="Courier New"/>
                <a:cs typeface="Courier New"/>
              </a:rPr>
              <a:t>language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MyModule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err="1" smtClean="0">
                <a:latin typeface="Courier New"/>
                <a:cs typeface="Courier New"/>
              </a:rPr>
              <a:t>ecore</a:t>
            </a:r>
            <a:r>
              <a:rPr lang="en-US" sz="1000" dirty="0" smtClean="0">
                <a:latin typeface="Courier New"/>
                <a:cs typeface="Courier New"/>
              </a:rPr>
              <a:t> metamodel_1.ecore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3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package.aspect.1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package.aspect.2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package.aspect.3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5" name="Connecteur droit avec flèche 14"/>
          <p:cNvCxnSpPr>
            <a:endCxn id="11" idx="3"/>
          </p:cNvCxnSpPr>
          <p:nvPr/>
        </p:nvCxnSpPr>
        <p:spPr>
          <a:xfrm flipH="1">
            <a:off x="3109076" y="6740834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109076" y="7261048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k3-example-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0" y="11755644"/>
            <a:ext cx="3832662" cy="6604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437727" y="12935494"/>
            <a:ext cx="227628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>
                <a:latin typeface="Courier New"/>
                <a:cs typeface="Courier New"/>
              </a:rPr>
              <a:t>=X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XAspect</a:t>
            </a:r>
            <a:r>
              <a:rPr lang="fr-FR" sz="1000" dirty="0" smtClean="0">
                <a:latin typeface="Courier New"/>
                <a:cs typeface="Courier New"/>
              </a:rPr>
              <a:t>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>
                <a:latin typeface="Courier New"/>
                <a:cs typeface="Courier New"/>
              </a:rPr>
              <a:t>("</a:t>
            </a:r>
            <a:r>
              <a:rPr lang="fr-FR" sz="1000" dirty="0" err="1">
                <a:latin typeface="Courier New"/>
                <a:cs typeface="Courier New"/>
              </a:rPr>
              <a:t>Evaluating</a:t>
            </a:r>
            <a:r>
              <a:rPr lang="fr-FR" sz="1000" dirty="0">
                <a:latin typeface="Courier New"/>
                <a:cs typeface="Courier New"/>
              </a:rPr>
              <a:t> X")    </a:t>
            </a:r>
            <a:r>
              <a:rPr lang="fr-FR" sz="1000" dirty="0" smtClean="0">
                <a:latin typeface="Courier New"/>
                <a:cs typeface="Courier New"/>
              </a:rPr>
              <a:t>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self.yes.forEach</a:t>
            </a:r>
            <a:r>
              <a:rPr lang="fr-FR" sz="1000" dirty="0" smtClean="0">
                <a:latin typeface="Courier New"/>
                <a:cs typeface="Courier New"/>
              </a:rPr>
              <a:t>[y|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                </a:t>
            </a:r>
            <a:r>
              <a:rPr lang="fr-FR" sz="1000" dirty="0" err="1" smtClean="0">
                <a:latin typeface="Courier New"/>
                <a:cs typeface="Courier New"/>
              </a:rPr>
              <a:t>e.eval</a:t>
            </a:r>
            <a:r>
              <a:rPr lang="fr-FR" sz="1000" dirty="0" smtClean="0">
                <a:latin typeface="Courier New"/>
                <a:cs typeface="Courier New"/>
              </a:rPr>
              <a:t>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97292" y="12934935"/>
            <a:ext cx="228322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@</a:t>
            </a:r>
            <a:r>
              <a:rPr lang="fr-FR" sz="1000" b="1" dirty="0" smtClean="0">
                <a:latin typeface="Courier New"/>
                <a:cs typeface="Courier New"/>
              </a:rPr>
              <a:t>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=Y)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YAspect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("</a:t>
            </a:r>
            <a:r>
              <a:rPr lang="fr-FR" sz="1000" dirty="0" err="1" smtClean="0"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latin typeface="Courier New"/>
                <a:cs typeface="Courier New"/>
              </a:rPr>
              <a:t> Y</a:t>
            </a:r>
            <a:r>
              <a:rPr lang="fr-FR" sz="1000" dirty="0">
                <a:latin typeface="Courier New"/>
                <a:cs typeface="Courier New"/>
              </a:rPr>
              <a:t>"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09853" y="6265022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1141" y="7245572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2374" y="633290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2373" y="6459402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1141" y="6754554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09853" y="6329295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Requiring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24452" y="6248978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85740" y="7229528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66973" y="631686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66972" y="644335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85740" y="6738510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4452" y="6304104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Providing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4" name="Connecteur droit 3"/>
          <p:cNvCxnSpPr>
            <a:endCxn id="31" idx="2"/>
          </p:cNvCxnSpPr>
          <p:nvPr/>
        </p:nvCxnSpPr>
        <p:spPr>
          <a:xfrm>
            <a:off x="8588633" y="6804149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1888561" y="6786529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1708561" y="669193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41" name="Connecteur droit avec flèche 40"/>
          <p:cNvCxnSpPr>
            <a:stCxn id="42" idx="3"/>
            <a:endCxn id="43" idx="1"/>
          </p:cNvCxnSpPr>
          <p:nvPr/>
        </p:nvCxnSpPr>
        <p:spPr>
          <a:xfrm>
            <a:off x="10400600" y="7191135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08263" y="6991737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Requiring Interface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228621" y="6991737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Providing Interface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588632" y="7202325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12304821" y="7202325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8588633" y="6972071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>
                <a:latin typeface="Optima"/>
                <a:cs typeface="Optima"/>
              </a:rPr>
              <a:t>references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2299246" y="6973478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0331056" y="6965881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9751593" y="8870985"/>
            <a:ext cx="343687" cy="408506"/>
            <a:chOff x="10392598" y="7082836"/>
            <a:chExt cx="343687" cy="408506"/>
          </a:xfrm>
        </p:grpSpPr>
        <p:sp>
          <p:nvSpPr>
            <p:cNvPr id="67" name="Ellipse 6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009854" y="8560417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71142" y="9540967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2375" y="862830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52374" y="875479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71142" y="9049949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009854" y="8624690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024453" y="8544373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185741" y="9524923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466974" y="861225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66973" y="873875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185741" y="9033905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13024453" y="8599499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Base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81" name="Connecteur droit 80"/>
          <p:cNvCxnSpPr>
            <a:endCxn id="67" idx="2"/>
          </p:cNvCxnSpPr>
          <p:nvPr/>
        </p:nvCxnSpPr>
        <p:spPr>
          <a:xfrm>
            <a:off x="8588634" y="9099544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1888562" y="9081924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708562" y="898732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84" name="Connecteur droit avec flèche 83"/>
          <p:cNvCxnSpPr>
            <a:stCxn id="85" idx="3"/>
            <a:endCxn id="86" idx="1"/>
          </p:cNvCxnSpPr>
          <p:nvPr/>
        </p:nvCxnSpPr>
        <p:spPr>
          <a:xfrm>
            <a:off x="10400601" y="9486530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308264" y="9287132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Interface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228622" y="9287132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 Point Interface</a:t>
            </a:r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8588633" y="9497720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12304822" y="9497720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88634" y="9267466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uses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2299247" y="9268873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0331057" y="9261276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6907334" y="5890228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Interfaces for language modules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6907335" y="8188650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Module interfaces for </a:t>
            </a:r>
            <a:r>
              <a:rPr lang="en-US" sz="1100" b="1" u="sng" dirty="0" smtClean="0">
                <a:latin typeface="Optima"/>
                <a:cs typeface="Optima"/>
              </a:rPr>
              <a:t>extension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669642" y="117605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98" name="Ellipse 97"/>
          <p:cNvSpPr/>
          <p:nvPr/>
        </p:nvSpPr>
        <p:spPr>
          <a:xfrm>
            <a:off x="1653177" y="129512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1692210" y="1298296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0" name="Forme libre 99"/>
          <p:cNvSpPr/>
          <p:nvPr/>
        </p:nvSpPr>
        <p:spPr>
          <a:xfrm flipH="1">
            <a:off x="3595574" y="12278153"/>
            <a:ext cx="341192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orme libre 100"/>
          <p:cNvSpPr/>
          <p:nvPr/>
        </p:nvSpPr>
        <p:spPr>
          <a:xfrm>
            <a:off x="5675818" y="12278153"/>
            <a:ext cx="316228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4426262" y="12546991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41076" y="1310147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535408" y="12546990"/>
            <a:ext cx="7924353" cy="2113221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9535409" y="11439951"/>
            <a:ext cx="7924352" cy="838202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9766008" y="12709991"/>
            <a:ext cx="2538836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Ins="0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</a:t>
            </a:r>
            <a:r>
              <a:rPr lang="fr-FR" sz="1000" b="1" dirty="0" smtClean="0">
                <a:latin typeface="Courier New"/>
                <a:cs typeface="Courier New"/>
              </a:rPr>
              <a:t>ackage </a:t>
            </a:r>
            <a:r>
              <a:rPr lang="fr-FR" sz="1000" dirty="0" err="1" smtClean="0">
                <a:latin typeface="Courier New"/>
                <a:cs typeface="Courier New"/>
              </a:rPr>
              <a:t>fsm.sem</a:t>
            </a:r>
            <a:endParaRPr lang="fr-FR" sz="1000" b="1" dirty="0" smtClean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</a:t>
            </a:r>
            <a:r>
              <a:rPr lang="fr-FR" sz="1000" dirty="0" err="1" smtClean="0">
                <a:latin typeface="Courier New"/>
                <a:cs typeface="Courier New"/>
              </a:rPr>
              <a:t>StateMachine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StateMachineAspect</a:t>
            </a:r>
            <a:r>
              <a:rPr lang="fr-FR" sz="1000" dirty="0" smtClean="0">
                <a:latin typeface="Courier New"/>
                <a:cs typeface="Courier New"/>
              </a:rPr>
              <a:t> 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  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self.firstState.eval</a:t>
            </a:r>
            <a:r>
              <a:rPr lang="fr-FR" sz="1000" dirty="0" smtClean="0">
                <a:latin typeface="Courier New"/>
                <a:cs typeface="Courier New"/>
              </a:rPr>
              <a:t>()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2446152" y="12709432"/>
            <a:ext cx="2283227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=State)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self.outgoing</a:t>
            </a:r>
            <a:r>
              <a:rPr lang="fr-FR" sz="1000" dirty="0" smtClean="0">
                <a:latin typeface="Courier New"/>
                <a:cs typeface="Courier New"/>
              </a:rPr>
              <a:t>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      </a:t>
            </a:r>
            <a:r>
              <a:rPr lang="fr-FR" sz="1000" i="1" dirty="0" err="1" smtClean="0">
                <a:latin typeface="Courier New"/>
                <a:cs typeface="Courier New"/>
              </a:rPr>
              <a:t>forEach</a:t>
            </a:r>
            <a:r>
              <a:rPr lang="fr-FR" sz="1000" dirty="0" smtClean="0">
                <a:latin typeface="Courier New"/>
                <a:cs typeface="Courier New"/>
              </a:rPr>
              <a:t>[</a:t>
            </a:r>
            <a:r>
              <a:rPr lang="fr-FR" sz="1000" dirty="0" err="1" smtClean="0">
                <a:latin typeface="Courier New"/>
                <a:cs typeface="Courier New"/>
              </a:rPr>
              <a:t>t|t.fire</a:t>
            </a:r>
            <a:r>
              <a:rPr lang="fr-FR" sz="1000" dirty="0" smtClean="0">
                <a:latin typeface="Courier New"/>
                <a:cs typeface="Courier New"/>
              </a:rPr>
              <a:t>()]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8" name="Ellipse 107"/>
          <p:cNvSpPr/>
          <p:nvPr/>
        </p:nvSpPr>
        <p:spPr>
          <a:xfrm>
            <a:off x="9059572" y="1153501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109" name="Ellipse 108"/>
          <p:cNvSpPr/>
          <p:nvPr/>
        </p:nvSpPr>
        <p:spPr>
          <a:xfrm>
            <a:off x="9043107" y="1272571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9082140" y="127574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9131006" y="12875970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4820128" y="12701051"/>
            <a:ext cx="2516329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=Transition)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TransitionAspect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fire</a:t>
            </a:r>
            <a:r>
              <a:rPr lang="fr-FR" sz="1000" dirty="0" smtClean="0">
                <a:latin typeface="Courier New"/>
                <a:cs typeface="Courier New"/>
              </a:rPr>
              <a:t>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90963" y="11535010"/>
            <a:ext cx="2085268" cy="62523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2932352" y="11755644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15101606" y="11526243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11876231" y="11629036"/>
            <a:ext cx="3225375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45" idx="1"/>
          </p:cNvCxnSpPr>
          <p:nvPr/>
        </p:nvCxnSpPr>
        <p:spPr>
          <a:xfrm>
            <a:off x="11888562" y="11886449"/>
            <a:ext cx="1043790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12932352" y="1199493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12936792" y="1208568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15097166" y="1176611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15101606" y="1185686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2932352" y="11755644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15092726" y="11522680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9796666" y="11535931"/>
            <a:ext cx="2091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9790963" y="12052581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9790963" y="11941456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 flipV="1">
            <a:off x="10834445" y="1216024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 flipV="1">
            <a:off x="13589620" y="1216918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H="1" flipV="1">
            <a:off x="16172323" y="11924856"/>
            <a:ext cx="15680" cy="776195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11282052" y="12337166"/>
            <a:ext cx="464819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4105494" y="11408849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eravek ExtraLight"/>
                <a:cs typeface="Seravek ExtraLight"/>
              </a:rPr>
              <a:t>t</a:t>
            </a:r>
            <a:r>
              <a:rPr lang="fr-FR" sz="1100" dirty="0" smtClean="0">
                <a:latin typeface="Seravek ExtraLight"/>
                <a:cs typeface="Seravek ExtraLight"/>
              </a:rPr>
              <a:t>ransitions 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12183427" y="11644187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Seravek ExtraLight"/>
                <a:cs typeface="Seravek ExtraLight"/>
              </a:rPr>
              <a:t>states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12048700" y="11885045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Seravek ExtraLight"/>
                <a:cs typeface="Seravek ExtraLight"/>
              </a:rPr>
              <a:t>firstState</a:t>
            </a:r>
            <a:r>
              <a:rPr lang="fr-FR" sz="1100" dirty="0" smtClean="0">
                <a:latin typeface="Seravek ExtraLight"/>
                <a:cs typeface="Seravek ExtraLight"/>
              </a:rPr>
              <a:t> 0..1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32" name="Connecteur droit 131"/>
          <p:cNvCxnSpPr/>
          <p:nvPr/>
        </p:nvCxnSpPr>
        <p:spPr>
          <a:xfrm>
            <a:off x="11887520" y="12112626"/>
            <a:ext cx="104927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499191" y="3781552"/>
            <a:ext cx="6147896" cy="17272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2" name="Grouper 111"/>
          <p:cNvGrpSpPr/>
          <p:nvPr/>
        </p:nvGrpSpPr>
        <p:grpSpPr>
          <a:xfrm>
            <a:off x="6831636" y="4187932"/>
            <a:ext cx="343687" cy="408506"/>
            <a:chOff x="10392598" y="7082836"/>
            <a:chExt cx="343687" cy="408506"/>
          </a:xfrm>
        </p:grpSpPr>
        <p:sp>
          <p:nvSpPr>
            <p:cNvPr id="125" name="Ellipse 12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4601709" y="3877364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762997" y="4857914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(Aspects)</a:t>
            </a:r>
            <a:endParaRPr lang="fr-FR" sz="9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44230" y="3945250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44229" y="407174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762997" y="4366896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(Metamodel)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4601709" y="3941637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Seravek ExtraLight"/>
                <a:cs typeface="Seravek ExtraLight"/>
              </a:rPr>
              <a:t>Requiring</a:t>
            </a:r>
          </a:p>
          <a:p>
            <a:pPr algn="ctr"/>
            <a:r>
              <a:rPr lang="en-US" sz="900" b="1" dirty="0" smtClean="0">
                <a:latin typeface="Seravek ExtraLight"/>
                <a:cs typeface="Seravek ExtraLight"/>
              </a:rPr>
              <a:t>Module</a:t>
            </a:r>
            <a:endParaRPr lang="en-US" sz="900" b="1" dirty="0">
              <a:latin typeface="Seravek ExtraLight"/>
              <a:cs typeface="Seravek ExtraLigh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772428" y="3861320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933716" y="4841870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(Aspects)</a:t>
            </a:r>
            <a:endParaRPr lang="fr-FR" sz="9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214949" y="3929206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214948" y="4055700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933716" y="4350852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(Metamodel)</a:t>
            </a:r>
          </a:p>
        </p:txBody>
      </p:sp>
      <p:sp>
        <p:nvSpPr>
          <p:cNvPr id="145" name="ZoneTexte 144"/>
          <p:cNvSpPr txBox="1"/>
          <p:nvPr/>
        </p:nvSpPr>
        <p:spPr>
          <a:xfrm>
            <a:off x="8772428" y="3916446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Seravek ExtraLight"/>
                <a:cs typeface="Seravek ExtraLight"/>
              </a:rPr>
              <a:t>Providing</a:t>
            </a:r>
          </a:p>
          <a:p>
            <a:pPr algn="ctr"/>
            <a:r>
              <a:rPr lang="en-US" sz="900" b="1" dirty="0" smtClean="0">
                <a:latin typeface="Seravek ExtraLight"/>
                <a:cs typeface="Seravek ExtraLight"/>
              </a:rPr>
              <a:t>Module</a:t>
            </a:r>
            <a:endParaRPr lang="en-US" sz="900" b="1" dirty="0">
              <a:latin typeface="Seravek ExtraLight"/>
              <a:cs typeface="Seravek ExtraLight"/>
            </a:endParaRPr>
          </a:p>
        </p:txBody>
      </p:sp>
      <p:cxnSp>
        <p:nvCxnSpPr>
          <p:cNvPr id="146" name="Connecteur droit 145"/>
          <p:cNvCxnSpPr>
            <a:endCxn id="125" idx="2"/>
          </p:cNvCxnSpPr>
          <p:nvPr/>
        </p:nvCxnSpPr>
        <p:spPr>
          <a:xfrm>
            <a:off x="6180488" y="4416491"/>
            <a:ext cx="65114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982893" y="4398871"/>
            <a:ext cx="781588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7802893" y="4304275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latin typeface="Seravek ExtraLight"/>
              <a:cs typeface="Seravek ExtraLight"/>
            </a:endParaRPr>
          </a:p>
        </p:txBody>
      </p:sp>
      <p:cxnSp>
        <p:nvCxnSpPr>
          <p:cNvPr id="149" name="Connecteur droit avec flèche 148"/>
          <p:cNvCxnSpPr>
            <a:stCxn id="133" idx="1"/>
            <a:endCxn id="148" idx="2"/>
          </p:cNvCxnSpPr>
          <p:nvPr/>
        </p:nvCxnSpPr>
        <p:spPr>
          <a:xfrm>
            <a:off x="6951534" y="4392185"/>
            <a:ext cx="851359" cy="209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331169" y="3846611"/>
            <a:ext cx="1092337" cy="398796"/>
          </a:xfrm>
          <a:prstGeom prst="rect">
            <a:avLst/>
          </a:prstGeom>
          <a:noFill/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Requiring Interface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360865" y="4566167"/>
            <a:ext cx="1076221" cy="398796"/>
          </a:xfrm>
          <a:prstGeom prst="rect">
            <a:avLst/>
          </a:prstGeom>
          <a:noFill/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Providing Interface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6866207" y="4357388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107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r 157"/>
          <p:cNvGrpSpPr/>
          <p:nvPr/>
        </p:nvGrpSpPr>
        <p:grpSpPr>
          <a:xfrm rot="16200000">
            <a:off x="4153258" y="5220214"/>
            <a:ext cx="343687" cy="408506"/>
            <a:chOff x="10392598" y="7082836"/>
            <a:chExt cx="343687" cy="408506"/>
          </a:xfrm>
        </p:grpSpPr>
        <p:sp>
          <p:nvSpPr>
            <p:cNvPr id="159" name="Ellipse 15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19906" y="5824030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1194" y="650111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194" y="61565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FSMCore.ecore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19906" y="585131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CoreFSM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1194" y="687687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6808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8096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8096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46808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Fork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0720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12008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2008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50720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Join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0721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12009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pseudo.DeepAspect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2009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DeepHistory.ecore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350721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DeepHistory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6807" y="1118404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095" y="11836474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pseudo.ShallowAspect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8095" y="1147958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ShallowHistory.ecore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346807" y="1121133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ShallowHistory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42894" y="12341113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4182" y="1299353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50" dirty="0" err="1" smtClean="0">
                <a:solidFill>
                  <a:schemeClr val="tx1"/>
                </a:solidFill>
                <a:latin typeface="Optima"/>
                <a:cs typeface="Optima"/>
              </a:rPr>
              <a:t>pseudo.JunctionAspect</a:t>
            </a:r>
            <a:endParaRPr lang="fr-FR" sz="85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4182" y="12636646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Junction.ecore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42894" y="12368396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Junction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2895" y="1350218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4183" y="1415461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pseudo.ChoiceAspect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4183" y="1379772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Choice.ecore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42895" y="1352947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Choice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8981" y="14681792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0269" y="15334217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pseudo.ConditiAspect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0269" y="14977325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338981" y="1470907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Conditional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2943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64231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trigger.AndTriggerAsp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64231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AndTrigger.ecore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502943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AndTrigger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06855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8143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Trigger.OrTriggerAsp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68143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OrTrigger.ecore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506855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OrTrigger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06856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68144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trigger.NotTriggerAsp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44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NotTrigger.ecore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506856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NotTrigger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06856" y="11160687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68144" y="11837772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effects.SequentialAsp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8144" y="11493210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TransitionEffect.ecore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506856" y="111879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TransitionEffect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68144" y="1221353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effects.ParallelAsp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06857" y="12709086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68145" y="133861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composite.Deepest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68145" y="1304160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70" dirty="0" err="1" smtClean="0">
                <a:solidFill>
                  <a:schemeClr val="tx1"/>
                </a:solidFill>
                <a:latin typeface="Optima"/>
                <a:cs typeface="Optima"/>
              </a:rPr>
              <a:t>CompositeStates.ecore</a:t>
            </a:r>
            <a:endParaRPr lang="fr-FR" sz="87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506857" y="1273636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CompositeStates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68145" y="1376193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composite.Highest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endCxn id="4" idx="2"/>
          </p:cNvCxnSpPr>
          <p:nvPr/>
        </p:nvCxnSpPr>
        <p:spPr>
          <a:xfrm flipV="1">
            <a:off x="3709296" y="7262571"/>
            <a:ext cx="0" cy="67426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619296" y="7846835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64" name="Grouper 63"/>
          <p:cNvGrpSpPr/>
          <p:nvPr/>
        </p:nvGrpSpPr>
        <p:grpSpPr>
          <a:xfrm>
            <a:off x="3341095" y="8112430"/>
            <a:ext cx="343687" cy="408506"/>
            <a:chOff x="10392598" y="7082836"/>
            <a:chExt cx="343687" cy="408506"/>
          </a:xfrm>
        </p:grpSpPr>
        <p:sp>
          <p:nvSpPr>
            <p:cNvPr id="65" name="Ellipse 6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67" name="Connecteur droit 66"/>
          <p:cNvCxnSpPr>
            <a:endCxn id="65" idx="2"/>
          </p:cNvCxnSpPr>
          <p:nvPr/>
        </p:nvCxnSpPr>
        <p:spPr>
          <a:xfrm>
            <a:off x="3081722" y="8340989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er 68"/>
          <p:cNvGrpSpPr/>
          <p:nvPr/>
        </p:nvGrpSpPr>
        <p:grpSpPr>
          <a:xfrm rot="10800000">
            <a:off x="3739966" y="8158565"/>
            <a:ext cx="343687" cy="408506"/>
            <a:chOff x="10392598" y="7082836"/>
            <a:chExt cx="343687" cy="408506"/>
          </a:xfrm>
        </p:grpSpPr>
        <p:sp>
          <p:nvSpPr>
            <p:cNvPr id="70" name="Ellipse 69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083653" y="8331145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er 77"/>
          <p:cNvGrpSpPr/>
          <p:nvPr/>
        </p:nvGrpSpPr>
        <p:grpSpPr>
          <a:xfrm>
            <a:off x="3341095" y="9245407"/>
            <a:ext cx="343687" cy="408506"/>
            <a:chOff x="10392598" y="7082836"/>
            <a:chExt cx="343687" cy="408506"/>
          </a:xfrm>
        </p:grpSpPr>
        <p:sp>
          <p:nvSpPr>
            <p:cNvPr id="79" name="Ellipse 7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1" name="Connecteur droit 80"/>
          <p:cNvCxnSpPr>
            <a:endCxn id="79" idx="2"/>
          </p:cNvCxnSpPr>
          <p:nvPr/>
        </p:nvCxnSpPr>
        <p:spPr>
          <a:xfrm>
            <a:off x="3081722" y="947396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er 81"/>
          <p:cNvGrpSpPr/>
          <p:nvPr/>
        </p:nvGrpSpPr>
        <p:grpSpPr>
          <a:xfrm rot="10800000">
            <a:off x="3739966" y="9291542"/>
            <a:ext cx="343687" cy="408506"/>
            <a:chOff x="10392598" y="7082836"/>
            <a:chExt cx="343687" cy="408506"/>
          </a:xfrm>
        </p:grpSpPr>
        <p:sp>
          <p:nvSpPr>
            <p:cNvPr id="83" name="Ellipse 8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5" name="Connecteur droit 84"/>
          <p:cNvCxnSpPr/>
          <p:nvPr/>
        </p:nvCxnSpPr>
        <p:spPr>
          <a:xfrm>
            <a:off x="4083653" y="9464122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3347699" y="10406483"/>
            <a:ext cx="343687" cy="408506"/>
            <a:chOff x="10392598" y="7082836"/>
            <a:chExt cx="343687" cy="408506"/>
          </a:xfrm>
        </p:grpSpPr>
        <p:sp>
          <p:nvSpPr>
            <p:cNvPr id="87" name="Ellipse 8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9" name="Connecteur droit 88"/>
          <p:cNvCxnSpPr>
            <a:endCxn id="87" idx="2"/>
          </p:cNvCxnSpPr>
          <p:nvPr/>
        </p:nvCxnSpPr>
        <p:spPr>
          <a:xfrm>
            <a:off x="3088326" y="10635042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er 89"/>
          <p:cNvGrpSpPr/>
          <p:nvPr/>
        </p:nvGrpSpPr>
        <p:grpSpPr>
          <a:xfrm rot="10800000">
            <a:off x="3746570" y="10452618"/>
            <a:ext cx="343687" cy="408506"/>
            <a:chOff x="10392598" y="7082836"/>
            <a:chExt cx="343687" cy="408506"/>
          </a:xfrm>
        </p:grpSpPr>
        <p:sp>
          <p:nvSpPr>
            <p:cNvPr id="91" name="Ellipse 9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3" name="Connecteur droit 92"/>
          <p:cNvCxnSpPr/>
          <p:nvPr/>
        </p:nvCxnSpPr>
        <p:spPr>
          <a:xfrm>
            <a:off x="4090257" y="1062519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93"/>
          <p:cNvGrpSpPr/>
          <p:nvPr/>
        </p:nvGrpSpPr>
        <p:grpSpPr>
          <a:xfrm>
            <a:off x="3347699" y="11747137"/>
            <a:ext cx="343687" cy="408506"/>
            <a:chOff x="10392598" y="7082836"/>
            <a:chExt cx="343687" cy="408506"/>
          </a:xfrm>
        </p:grpSpPr>
        <p:sp>
          <p:nvSpPr>
            <p:cNvPr id="95" name="Ellipse 9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7" name="Connecteur droit 96"/>
          <p:cNvCxnSpPr>
            <a:endCxn id="95" idx="2"/>
          </p:cNvCxnSpPr>
          <p:nvPr/>
        </p:nvCxnSpPr>
        <p:spPr>
          <a:xfrm>
            <a:off x="3088326" y="1197569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er 97"/>
          <p:cNvGrpSpPr/>
          <p:nvPr/>
        </p:nvGrpSpPr>
        <p:grpSpPr>
          <a:xfrm>
            <a:off x="3341095" y="13286444"/>
            <a:ext cx="343687" cy="408506"/>
            <a:chOff x="10392598" y="7082836"/>
            <a:chExt cx="343687" cy="408506"/>
          </a:xfrm>
        </p:grpSpPr>
        <p:sp>
          <p:nvSpPr>
            <p:cNvPr id="99" name="Ellipse 9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1" name="Connecteur droit 100"/>
          <p:cNvCxnSpPr>
            <a:endCxn id="99" idx="2"/>
          </p:cNvCxnSpPr>
          <p:nvPr/>
        </p:nvCxnSpPr>
        <p:spPr>
          <a:xfrm>
            <a:off x="3081722" y="13515003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 rot="10800000">
            <a:off x="3728226" y="11623964"/>
            <a:ext cx="343687" cy="408506"/>
            <a:chOff x="10392598" y="7082836"/>
            <a:chExt cx="343687" cy="408506"/>
          </a:xfrm>
        </p:grpSpPr>
        <p:sp>
          <p:nvSpPr>
            <p:cNvPr id="103" name="Ellipse 10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5" name="Connecteur droit 104"/>
          <p:cNvCxnSpPr/>
          <p:nvPr/>
        </p:nvCxnSpPr>
        <p:spPr>
          <a:xfrm>
            <a:off x="4071913" y="1179654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er 105"/>
          <p:cNvGrpSpPr/>
          <p:nvPr/>
        </p:nvGrpSpPr>
        <p:grpSpPr>
          <a:xfrm rot="10800000">
            <a:off x="3728226" y="12762948"/>
            <a:ext cx="343687" cy="408506"/>
            <a:chOff x="10392598" y="7082836"/>
            <a:chExt cx="343687" cy="408506"/>
          </a:xfrm>
        </p:grpSpPr>
        <p:sp>
          <p:nvSpPr>
            <p:cNvPr id="107" name="Ellipse 10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9" name="Connecteur droit 108"/>
          <p:cNvCxnSpPr/>
          <p:nvPr/>
        </p:nvCxnSpPr>
        <p:spPr>
          <a:xfrm>
            <a:off x="4071913" y="1293552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er 109"/>
          <p:cNvGrpSpPr/>
          <p:nvPr/>
        </p:nvGrpSpPr>
        <p:grpSpPr>
          <a:xfrm rot="10800000">
            <a:off x="3735215" y="13943374"/>
            <a:ext cx="343687" cy="408506"/>
            <a:chOff x="10392598" y="7082836"/>
            <a:chExt cx="343687" cy="408506"/>
          </a:xfrm>
        </p:grpSpPr>
        <p:sp>
          <p:nvSpPr>
            <p:cNvPr id="111" name="Ellipse 11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3" name="Connecteur droit 112"/>
          <p:cNvCxnSpPr/>
          <p:nvPr/>
        </p:nvCxnSpPr>
        <p:spPr>
          <a:xfrm>
            <a:off x="4078902" y="141159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er 113"/>
          <p:cNvGrpSpPr/>
          <p:nvPr/>
        </p:nvGrpSpPr>
        <p:grpSpPr>
          <a:xfrm rot="10800000">
            <a:off x="3728226" y="15104874"/>
            <a:ext cx="343687" cy="408506"/>
            <a:chOff x="10392598" y="7082836"/>
            <a:chExt cx="343687" cy="408506"/>
          </a:xfrm>
        </p:grpSpPr>
        <p:sp>
          <p:nvSpPr>
            <p:cNvPr id="115" name="Ellipse 11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7" name="Connecteur droit 116"/>
          <p:cNvCxnSpPr/>
          <p:nvPr/>
        </p:nvCxnSpPr>
        <p:spPr>
          <a:xfrm>
            <a:off x="4071913" y="152774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3691386" y="8098295"/>
            <a:ext cx="6906" cy="7179159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3491582" y="8349321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474" y="9476766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479595" y="10635042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3713460" y="1180360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3460993" y="1197508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702743" y="12935528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75474" y="13514153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96532" y="14122726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696532" y="15277454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974907" y="3756787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36195" y="4409212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36195" y="4052320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ActionLanguage.ecore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974907" y="37840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ActionLanguage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978443" y="3755342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39731" y="4407767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Optima"/>
                <a:cs typeface="Optima"/>
              </a:rPr>
              <a:t>c</a:t>
            </a:r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onstraints.semantics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39731" y="4050875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ConstaintsLang.ecore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978443" y="378262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ConstraintsLanguage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>
            <a:off x="4365915" y="4790449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Ellipse 152"/>
          <p:cNvSpPr/>
          <p:nvPr/>
        </p:nvSpPr>
        <p:spPr>
          <a:xfrm>
            <a:off x="4267325" y="501097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6" name="Connecteur droit 165"/>
          <p:cNvCxnSpPr/>
          <p:nvPr/>
        </p:nvCxnSpPr>
        <p:spPr>
          <a:xfrm flipH="1" flipV="1">
            <a:off x="4345922" y="5224865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350721" y="5596311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er 144"/>
          <p:cNvGrpSpPr/>
          <p:nvPr/>
        </p:nvGrpSpPr>
        <p:grpSpPr>
          <a:xfrm rot="16200000">
            <a:off x="3084897" y="5220213"/>
            <a:ext cx="343687" cy="408506"/>
            <a:chOff x="10392598" y="7082836"/>
            <a:chExt cx="343687" cy="408506"/>
          </a:xfrm>
        </p:grpSpPr>
        <p:sp>
          <p:nvSpPr>
            <p:cNvPr id="146" name="Ellipse 14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54" name="Connecteur droit 153"/>
          <p:cNvCxnSpPr/>
          <p:nvPr/>
        </p:nvCxnSpPr>
        <p:spPr>
          <a:xfrm>
            <a:off x="3297554" y="4790448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3198964" y="5010977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7" name="Connecteur droit 166"/>
          <p:cNvCxnSpPr/>
          <p:nvPr/>
        </p:nvCxnSpPr>
        <p:spPr>
          <a:xfrm flipH="1" flipV="1">
            <a:off x="3277561" y="5224864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82360" y="5596310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220601" y="10195861"/>
            <a:ext cx="8653404" cy="415585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r 72"/>
          <p:cNvGrpSpPr/>
          <p:nvPr/>
        </p:nvGrpSpPr>
        <p:grpSpPr>
          <a:xfrm rot="16200000">
            <a:off x="5663630" y="12196119"/>
            <a:ext cx="343687" cy="408506"/>
            <a:chOff x="10392598" y="7082836"/>
            <a:chExt cx="343687" cy="408506"/>
          </a:xfrm>
        </p:grpSpPr>
        <p:sp>
          <p:nvSpPr>
            <p:cNvPr id="74" name="Ellipse 7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124" name="Grouper 123"/>
          <p:cNvGrpSpPr/>
          <p:nvPr/>
        </p:nvGrpSpPr>
        <p:grpSpPr>
          <a:xfrm rot="5226312">
            <a:off x="5716181" y="11912732"/>
            <a:ext cx="343687" cy="408506"/>
            <a:chOff x="10392598" y="7082836"/>
            <a:chExt cx="343687" cy="408506"/>
          </a:xfrm>
        </p:grpSpPr>
        <p:sp>
          <p:nvSpPr>
            <p:cNvPr id="125" name="Ellipse 12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85" name="Grouper 84"/>
          <p:cNvGrpSpPr/>
          <p:nvPr/>
        </p:nvGrpSpPr>
        <p:grpSpPr>
          <a:xfrm rot="16200000">
            <a:off x="8804263" y="12017590"/>
            <a:ext cx="343687" cy="408506"/>
            <a:chOff x="10392598" y="7082836"/>
            <a:chExt cx="343687" cy="408506"/>
          </a:xfrm>
        </p:grpSpPr>
        <p:sp>
          <p:nvSpPr>
            <p:cNvPr id="86" name="Ellipse 8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77" name="Grouper 76"/>
          <p:cNvGrpSpPr/>
          <p:nvPr/>
        </p:nvGrpSpPr>
        <p:grpSpPr>
          <a:xfrm rot="5400000">
            <a:off x="8852468" y="11752636"/>
            <a:ext cx="343687" cy="408506"/>
            <a:chOff x="10392598" y="7082836"/>
            <a:chExt cx="343687" cy="408506"/>
          </a:xfrm>
        </p:grpSpPr>
        <p:sp>
          <p:nvSpPr>
            <p:cNvPr id="78" name="Ellipse 77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5111996" y="9150001"/>
            <a:ext cx="343687" cy="408506"/>
            <a:chOff x="10392598" y="7082836"/>
            <a:chExt cx="343687" cy="408506"/>
          </a:xfrm>
        </p:grpSpPr>
        <p:sp>
          <p:nvSpPr>
            <p:cNvPr id="69" name="Ellipse 6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4881777" y="9378560"/>
            <a:ext cx="23021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045426" y="3410904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11889684" y="4157290"/>
            <a:ext cx="343687" cy="408506"/>
            <a:chOff x="10392598" y="7082836"/>
            <a:chExt cx="343687" cy="408506"/>
          </a:xfrm>
        </p:grpSpPr>
        <p:sp>
          <p:nvSpPr>
            <p:cNvPr id="6" name="Ellipse 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6204312" y="10320450"/>
            <a:ext cx="2433677" cy="3863812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8412" y="12451558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UMLRhapsodyHarelLike.aspects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81936" y="1038833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81935" y="1051483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68414" y="10674881"/>
            <a:ext cx="2306036" cy="157614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fr-FR" sz="11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04314" y="10384724"/>
            <a:ext cx="243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1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62544" y="3830678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23832" y="4811228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05065" y="389856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05064" y="402505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323832" y="4320210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162544" y="3885804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Providing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20" name="Connecteur droit 19"/>
          <p:cNvCxnSpPr>
            <a:endCxn id="6" idx="2"/>
          </p:cNvCxnSpPr>
          <p:nvPr/>
        </p:nvCxnSpPr>
        <p:spPr>
          <a:xfrm>
            <a:off x="10726725" y="4385849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4026653" y="4368229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3846653" y="427363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3" name="Connecteur droit avec flèche 22"/>
          <p:cNvCxnSpPr>
            <a:stCxn id="24" idx="3"/>
            <a:endCxn id="25" idx="1"/>
          </p:cNvCxnSpPr>
          <p:nvPr/>
        </p:nvCxnSpPr>
        <p:spPr>
          <a:xfrm>
            <a:off x="12538692" y="4772835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446355" y="4573437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Requiring Interface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366713" y="4573437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Providing Interface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0726724" y="4784025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4442913" y="4784025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726725" y="4553771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>
                <a:latin typeface="Optima"/>
                <a:cs typeface="Optima"/>
              </a:rPr>
              <a:t>references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437338" y="4555178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2469148" y="4547581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9045426" y="3471928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Interfaces for language modules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68412" y="12860356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8412" y="13280685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8412" y="13711490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67545" y="8602064"/>
            <a:ext cx="2433677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5169" y="866995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45168" y="879644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8176" y="8956496"/>
            <a:ext cx="2334294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NotTrigger</a:t>
            </a:r>
            <a:r>
              <a:rPr lang="fr-FR" sz="10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, </a:t>
            </a:r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OrTrigger</a:t>
            </a:r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67547" y="8666338"/>
            <a:ext cx="2433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Seravek ExtraLight"/>
                <a:cs typeface="Seravek ExtraLight"/>
              </a:rPr>
              <a:t>Module 2</a:t>
            </a:r>
            <a:endParaRPr lang="en-US" sz="1100" b="1" dirty="0">
              <a:latin typeface="Seravek ExtraLight"/>
              <a:cs typeface="Seravek Extra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18174" y="9494815"/>
            <a:ext cx="2334295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09455" y="12658888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69648" y="1272677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69647" y="1285326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56866" y="13024659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09457" y="12723162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3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56865" y="13551639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5946496" y="12245645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766496" y="1216604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66" name="Connecteur droit 65"/>
          <p:cNvCxnSpPr/>
          <p:nvPr/>
        </p:nvCxnSpPr>
        <p:spPr>
          <a:xfrm>
            <a:off x="8637989" y="12079368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8911644" y="1198936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76" name="Connecteur droit 75"/>
          <p:cNvCxnSpPr/>
          <p:nvPr/>
        </p:nvCxnSpPr>
        <p:spPr>
          <a:xfrm>
            <a:off x="5430279" y="13451884"/>
            <a:ext cx="43394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6344920" y="10739136"/>
            <a:ext cx="95377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Region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AbstractState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Trigger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Pseudostate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InitialState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465808" y="10719254"/>
            <a:ext cx="1133489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Fork</a:t>
            </a:r>
            <a:r>
              <a:rPr lang="fr-FR" sz="1100" dirty="0">
                <a:latin typeface="Seravek ExtraLight"/>
                <a:cs typeface="Seravek ExtraLight"/>
              </a:rPr>
              <a:t> 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Join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ShallowHistory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 Junction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FinalState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Constraint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Statement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Program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NamedElement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3711045" y="13132248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AndTrigger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414033" y="10532028"/>
            <a:ext cx="2016246" cy="145351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74226" y="1059991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74225" y="1072640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60514" y="10897799"/>
            <a:ext cx="1713711" cy="51298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414035" y="10596302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2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560514" y="11540684"/>
            <a:ext cx="176947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27" name="Connecteur droit 126"/>
          <p:cNvCxnSpPr/>
          <p:nvPr/>
        </p:nvCxnSpPr>
        <p:spPr>
          <a:xfrm flipV="1">
            <a:off x="5425701" y="11369207"/>
            <a:ext cx="429370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3715623" y="11005388"/>
            <a:ext cx="95377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NotTrigger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OrTrigger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541725" y="10547094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401918" y="1061498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401917" y="1074147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689136" y="10912865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9541727" y="10611368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4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689135" y="11439845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35" name="Connecteur droit 134"/>
          <p:cNvCxnSpPr/>
          <p:nvPr/>
        </p:nvCxnSpPr>
        <p:spPr>
          <a:xfrm>
            <a:off x="9000006" y="11369208"/>
            <a:ext cx="541721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9843315" y="11020454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Choice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541725" y="12603315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401918" y="12671202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1401917" y="12797696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89136" y="12969086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9541727" y="12667589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5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689135" y="13496066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>
            <a:off x="9000006" y="13411803"/>
            <a:ext cx="541721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9843315" y="13076675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Conditional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47" name="Connecteur droit 146"/>
          <p:cNvCxnSpPr>
            <a:stCxn id="125" idx="2"/>
          </p:cNvCxnSpPr>
          <p:nvPr/>
        </p:nvCxnSpPr>
        <p:spPr>
          <a:xfrm flipV="1">
            <a:off x="5855071" y="11369207"/>
            <a:ext cx="0" cy="57738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endCxn id="74" idx="2"/>
          </p:cNvCxnSpPr>
          <p:nvPr/>
        </p:nvCxnSpPr>
        <p:spPr>
          <a:xfrm flipV="1">
            <a:off x="5855071" y="12572215"/>
            <a:ext cx="4709" cy="87966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endCxn id="78" idx="2"/>
          </p:cNvCxnSpPr>
          <p:nvPr/>
        </p:nvCxnSpPr>
        <p:spPr>
          <a:xfrm>
            <a:off x="9000006" y="11369208"/>
            <a:ext cx="0" cy="41583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86" idx="2"/>
          </p:cNvCxnSpPr>
          <p:nvPr/>
        </p:nvCxnSpPr>
        <p:spPr>
          <a:xfrm flipH="1">
            <a:off x="9000006" y="12393686"/>
            <a:ext cx="407" cy="101811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8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485</Words>
  <Application>Microsoft Macintosh PowerPoint</Application>
  <PresentationFormat>Personnalisé</PresentationFormat>
  <Paragraphs>227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594</cp:revision>
  <dcterms:created xsi:type="dcterms:W3CDTF">2015-03-16T10:37:37Z</dcterms:created>
  <dcterms:modified xsi:type="dcterms:W3CDTF">2015-11-23T09:54:40Z</dcterms:modified>
</cp:coreProperties>
</file>