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62" r:id="rId3"/>
    <p:sldId id="263" r:id="rId4"/>
    <p:sldId id="267" r:id="rId5"/>
    <p:sldId id="265" r:id="rId6"/>
    <p:sldId id="270" r:id="rId7"/>
    <p:sldId id="268" r:id="rId8"/>
    <p:sldId id="272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04/12/2015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1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2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04/12/2015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04/12/2015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04/12/2015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04/12/2015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7039" y="1387127"/>
            <a:ext cx="7133171" cy="226968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5626746" y="2466678"/>
            <a:ext cx="1080000" cy="1080000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944930" y="1882314"/>
            <a:ext cx="1080000" cy="1080000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5315867" y="1870365"/>
            <a:ext cx="1080000" cy="1080000"/>
          </a:xfrm>
          <a:prstGeom prst="ellipse">
            <a:avLst/>
          </a:prstGeom>
          <a:solidFill>
            <a:schemeClr val="accent3">
              <a:lumMod val="50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791258" y="2463681"/>
            <a:ext cx="1080000" cy="1080000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2109442" y="1879317"/>
            <a:ext cx="1080000" cy="1080000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1480379" y="1867368"/>
            <a:ext cx="1080000" cy="1080000"/>
          </a:xfrm>
          <a:prstGeom prst="ellipse">
            <a:avLst/>
          </a:prstGeom>
          <a:solidFill>
            <a:schemeClr val="accent3">
              <a:lumMod val="50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94722" y="1412018"/>
            <a:ext cx="264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overlapping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903575" y="1412018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overlapping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2306943" y="2022805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Constraint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2332239" y="2466678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Expression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2816086" y="224563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LogoProgram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91804" y="2333680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latin typeface="Seravek ExtraLight"/>
                <a:cs typeface="Seravek ExtraLight"/>
              </a:rPr>
              <a:t>StateMachine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108684" y="1944247"/>
            <a:ext cx="709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Seravek ExtraLight"/>
                <a:cs typeface="Seravek ExtraLight"/>
              </a:rPr>
              <a:t>State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95551" y="2136626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Seravek ExtraLight"/>
                <a:cs typeface="Seravek ExtraLight"/>
              </a:rPr>
              <a:t>T</a:t>
            </a:r>
            <a:r>
              <a:rPr lang="en-US" sz="1200" dirty="0" smtClean="0">
                <a:latin typeface="Seravek ExtraLight"/>
                <a:cs typeface="Seravek ExtraLight"/>
              </a:rPr>
              <a:t>ransition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09557" y="3073871"/>
            <a:ext cx="8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Seravek ExtraLight"/>
                <a:cs typeface="Seravek ExtraLight"/>
              </a:rPr>
              <a:t>Flowchart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4387941" y="193855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latin typeface="Seravek ExtraLight"/>
                <a:cs typeface="Seravek ExtraLight"/>
              </a:rPr>
              <a:t>State</a:t>
            </a:r>
            <a:r>
              <a:rPr lang="en-US" sz="1200" b="1" dirty="0" err="1" smtClean="0">
                <a:latin typeface="Seravek ExtraLight"/>
                <a:cs typeface="Seravek ExtraLight"/>
              </a:rPr>
              <a:t>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eval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166746" y="199392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ravek ExtraLight"/>
                <a:cs typeface="Seravek ExtraLight"/>
              </a:rPr>
              <a:t>Constraint</a:t>
            </a:r>
            <a:r>
              <a:rPr lang="en-US" sz="1200" b="1" dirty="0" err="1" smtClean="0">
                <a:latin typeface="Seravek ExtraLight"/>
                <a:cs typeface="Seravek ExtraLight"/>
              </a:rPr>
              <a:t>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eval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651518" y="2233503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ravek ExtraLight"/>
                <a:cs typeface="Seravek ExtraLight"/>
              </a:rPr>
              <a:t>LogoPro</a:t>
            </a:r>
            <a:r>
              <a:rPr lang="en-US" sz="1200" b="1" dirty="0" err="1" smtClean="0">
                <a:latin typeface="Seravek ExtraLight"/>
                <a:cs typeface="Seravek ExtraLight"/>
              </a:rPr>
              <a:t>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eval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391050" y="215189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latin typeface="Seravek ExtraLight"/>
                <a:cs typeface="Seravek ExtraLight"/>
              </a:rPr>
              <a:t>Transition.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fire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117293" y="2360452"/>
            <a:ext cx="1615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latin typeface="Seravek ExtraLight"/>
                <a:cs typeface="Seravek ExtraLight"/>
              </a:rPr>
              <a:t>StateMachine</a:t>
            </a:r>
            <a:r>
              <a:rPr lang="en-US" sz="1200" b="1" dirty="0" err="1" smtClean="0">
                <a:latin typeface="Seravek ExtraLight"/>
                <a:cs typeface="Seravek ExtraLight"/>
              </a:rPr>
              <a:t>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eval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183666" y="305672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ravek ExtraLight"/>
                <a:cs typeface="Seravek ExtraLight"/>
              </a:rPr>
              <a:t>Flowchart</a:t>
            </a:r>
            <a:r>
              <a:rPr lang="en-US" sz="1200" b="1" dirty="0" err="1" smtClean="0">
                <a:latin typeface="Seravek ExtraLight"/>
                <a:cs typeface="Seravek ExtraLight"/>
              </a:rPr>
              <a:t>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eval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149991" y="2485126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ravek ExtraLight"/>
                <a:cs typeface="Seravek ExtraLight"/>
              </a:rPr>
              <a:t>Expression</a:t>
            </a:r>
            <a:r>
              <a:rPr lang="en-US" sz="1200" b="1" dirty="0" err="1" smtClean="0">
                <a:latin typeface="Seravek ExtraLight"/>
                <a:cs typeface="Seravek ExtraLight"/>
              </a:rPr>
              <a:t>.</a:t>
            </a:r>
            <a:r>
              <a:rPr lang="en-US" sz="1200" b="1" i="1" dirty="0" err="1" smtClean="0">
                <a:latin typeface="Seravek ExtraLight"/>
                <a:cs typeface="Seravek ExtraLight"/>
              </a:rPr>
              <a:t>eval</a:t>
            </a:r>
            <a:r>
              <a:rPr lang="en-US" sz="1200" b="1" i="1" dirty="0" smtClean="0">
                <a:latin typeface="Seravek ExtraLight"/>
                <a:cs typeface="Seravek ExtraLight"/>
              </a:rPr>
              <a:t>()</a:t>
            </a:r>
            <a:endParaRPr lang="en-US" sz="1200" b="1" i="1" dirty="0">
              <a:latin typeface="Seravek ExtraLight"/>
              <a:cs typeface="Seravek ExtraLight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2326511" y="319762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1791258" y="2061742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1791258" y="2260548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1791258" y="2460790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2290403" y="257853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2280659" y="2140050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808818" y="237134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698180" y="2061742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5698180" y="227576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5698180" y="2487718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6127146" y="260145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127146" y="211589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6611918" y="235712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127146" y="317765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55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5" y="308226"/>
            <a:ext cx="8943178" cy="28139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7183298" y="1693333"/>
            <a:ext cx="1394772" cy="1247720"/>
          </a:xfrm>
          <a:custGeom>
            <a:avLst/>
            <a:gdLst>
              <a:gd name="connsiteX0" fmla="*/ 0 w 1394772"/>
              <a:gd name="connsiteY0" fmla="*/ 565930 h 1247720"/>
              <a:gd name="connsiteX1" fmla="*/ 22281 w 1394772"/>
              <a:gd name="connsiteY1" fmla="*/ 686246 h 1247720"/>
              <a:gd name="connsiteX2" fmla="*/ 49018 w 1394772"/>
              <a:gd name="connsiteY2" fmla="*/ 793193 h 1247720"/>
              <a:gd name="connsiteX3" fmla="*/ 84667 w 1394772"/>
              <a:gd name="connsiteY3" fmla="*/ 873404 h 1247720"/>
              <a:gd name="connsiteX4" fmla="*/ 120316 w 1394772"/>
              <a:gd name="connsiteY4" fmla="*/ 940246 h 1247720"/>
              <a:gd name="connsiteX5" fmla="*/ 164877 w 1394772"/>
              <a:gd name="connsiteY5" fmla="*/ 998176 h 1247720"/>
              <a:gd name="connsiteX6" fmla="*/ 236176 w 1394772"/>
              <a:gd name="connsiteY6" fmla="*/ 1069474 h 1247720"/>
              <a:gd name="connsiteX7" fmla="*/ 347579 w 1394772"/>
              <a:gd name="connsiteY7" fmla="*/ 1149685 h 1247720"/>
              <a:gd name="connsiteX8" fmla="*/ 450070 w 1394772"/>
              <a:gd name="connsiteY8" fmla="*/ 1198702 h 1247720"/>
              <a:gd name="connsiteX9" fmla="*/ 579298 w 1394772"/>
              <a:gd name="connsiteY9" fmla="*/ 1243263 h 1247720"/>
              <a:gd name="connsiteX10" fmla="*/ 712983 w 1394772"/>
              <a:gd name="connsiteY10" fmla="*/ 1247720 h 1247720"/>
              <a:gd name="connsiteX11" fmla="*/ 851123 w 1394772"/>
              <a:gd name="connsiteY11" fmla="*/ 1234351 h 1247720"/>
              <a:gd name="connsiteX12" fmla="*/ 966983 w 1394772"/>
              <a:gd name="connsiteY12" fmla="*/ 1194246 h 1247720"/>
              <a:gd name="connsiteX13" fmla="*/ 1073930 w 1394772"/>
              <a:gd name="connsiteY13" fmla="*/ 1136316 h 1247720"/>
              <a:gd name="connsiteX14" fmla="*/ 1189790 w 1394772"/>
              <a:gd name="connsiteY14" fmla="*/ 1047193 h 1247720"/>
              <a:gd name="connsiteX15" fmla="*/ 1270000 w 1394772"/>
              <a:gd name="connsiteY15" fmla="*/ 940246 h 1247720"/>
              <a:gd name="connsiteX16" fmla="*/ 1341298 w 1394772"/>
              <a:gd name="connsiteY16" fmla="*/ 833299 h 1247720"/>
              <a:gd name="connsiteX17" fmla="*/ 1376948 w 1394772"/>
              <a:gd name="connsiteY17" fmla="*/ 699614 h 1247720"/>
              <a:gd name="connsiteX18" fmla="*/ 1394772 w 1394772"/>
              <a:gd name="connsiteY18" fmla="*/ 561474 h 1247720"/>
              <a:gd name="connsiteX19" fmla="*/ 1381404 w 1394772"/>
              <a:gd name="connsiteY19" fmla="*/ 432246 h 1247720"/>
              <a:gd name="connsiteX20" fmla="*/ 1336842 w 1394772"/>
              <a:gd name="connsiteY20" fmla="*/ 294106 h 1247720"/>
              <a:gd name="connsiteX21" fmla="*/ 1274456 w 1394772"/>
              <a:gd name="connsiteY21" fmla="*/ 196071 h 1247720"/>
              <a:gd name="connsiteX22" fmla="*/ 1203158 w 1394772"/>
              <a:gd name="connsiteY22" fmla="*/ 93579 h 1247720"/>
              <a:gd name="connsiteX23" fmla="*/ 1127404 w 1394772"/>
              <a:gd name="connsiteY23" fmla="*/ 31193 h 1247720"/>
              <a:gd name="connsiteX24" fmla="*/ 1087298 w 1394772"/>
              <a:gd name="connsiteY24" fmla="*/ 0 h 1247720"/>
              <a:gd name="connsiteX25" fmla="*/ 1078386 w 1394772"/>
              <a:gd name="connsiteY25" fmla="*/ 98035 h 1247720"/>
              <a:gd name="connsiteX26" fmla="*/ 1051649 w 1394772"/>
              <a:gd name="connsiteY26" fmla="*/ 213895 h 1247720"/>
              <a:gd name="connsiteX27" fmla="*/ 1016000 w 1394772"/>
              <a:gd name="connsiteY27" fmla="*/ 289649 h 1247720"/>
              <a:gd name="connsiteX28" fmla="*/ 944702 w 1394772"/>
              <a:gd name="connsiteY28" fmla="*/ 405509 h 1247720"/>
              <a:gd name="connsiteX29" fmla="*/ 855579 w 1394772"/>
              <a:gd name="connsiteY29" fmla="*/ 503544 h 1247720"/>
              <a:gd name="connsiteX30" fmla="*/ 770913 w 1394772"/>
              <a:gd name="connsiteY30" fmla="*/ 565930 h 1247720"/>
              <a:gd name="connsiteX31" fmla="*/ 641684 w 1394772"/>
              <a:gd name="connsiteY31" fmla="*/ 632772 h 1247720"/>
              <a:gd name="connsiteX32" fmla="*/ 427790 w 1394772"/>
              <a:gd name="connsiteY32" fmla="*/ 681790 h 1247720"/>
              <a:gd name="connsiteX33" fmla="*/ 320842 w 1394772"/>
              <a:gd name="connsiteY33" fmla="*/ 681790 h 1247720"/>
              <a:gd name="connsiteX34" fmla="*/ 218351 w 1394772"/>
              <a:gd name="connsiteY34" fmla="*/ 663965 h 1247720"/>
              <a:gd name="connsiteX35" fmla="*/ 124772 w 1394772"/>
              <a:gd name="connsiteY35" fmla="*/ 637228 h 1247720"/>
              <a:gd name="connsiteX36" fmla="*/ 62386 w 1394772"/>
              <a:gd name="connsiteY36" fmla="*/ 610492 h 1247720"/>
              <a:gd name="connsiteX37" fmla="*/ 0 w 1394772"/>
              <a:gd name="connsiteY37" fmla="*/ 565930 h 124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94772" h="1247720">
                <a:moveTo>
                  <a:pt x="0" y="565930"/>
                </a:moveTo>
                <a:lnTo>
                  <a:pt x="22281" y="686246"/>
                </a:lnTo>
                <a:lnTo>
                  <a:pt x="49018" y="793193"/>
                </a:lnTo>
                <a:lnTo>
                  <a:pt x="84667" y="873404"/>
                </a:lnTo>
                <a:lnTo>
                  <a:pt x="120316" y="940246"/>
                </a:lnTo>
                <a:lnTo>
                  <a:pt x="164877" y="998176"/>
                </a:lnTo>
                <a:lnTo>
                  <a:pt x="236176" y="1069474"/>
                </a:lnTo>
                <a:lnTo>
                  <a:pt x="347579" y="1149685"/>
                </a:lnTo>
                <a:lnTo>
                  <a:pt x="450070" y="1198702"/>
                </a:lnTo>
                <a:lnTo>
                  <a:pt x="579298" y="1243263"/>
                </a:lnTo>
                <a:lnTo>
                  <a:pt x="712983" y="1247720"/>
                </a:lnTo>
                <a:lnTo>
                  <a:pt x="851123" y="1234351"/>
                </a:lnTo>
                <a:lnTo>
                  <a:pt x="966983" y="1194246"/>
                </a:lnTo>
                <a:lnTo>
                  <a:pt x="1073930" y="1136316"/>
                </a:lnTo>
                <a:lnTo>
                  <a:pt x="1189790" y="1047193"/>
                </a:lnTo>
                <a:lnTo>
                  <a:pt x="1270000" y="940246"/>
                </a:lnTo>
                <a:lnTo>
                  <a:pt x="1341298" y="833299"/>
                </a:lnTo>
                <a:lnTo>
                  <a:pt x="1376948" y="699614"/>
                </a:lnTo>
                <a:lnTo>
                  <a:pt x="1394772" y="561474"/>
                </a:lnTo>
                <a:lnTo>
                  <a:pt x="1381404" y="432246"/>
                </a:lnTo>
                <a:lnTo>
                  <a:pt x="1336842" y="294106"/>
                </a:lnTo>
                <a:lnTo>
                  <a:pt x="1274456" y="196071"/>
                </a:lnTo>
                <a:lnTo>
                  <a:pt x="1203158" y="93579"/>
                </a:lnTo>
                <a:lnTo>
                  <a:pt x="1127404" y="31193"/>
                </a:lnTo>
                <a:lnTo>
                  <a:pt x="1087298" y="0"/>
                </a:lnTo>
                <a:lnTo>
                  <a:pt x="1078386" y="98035"/>
                </a:lnTo>
                <a:lnTo>
                  <a:pt x="1051649" y="213895"/>
                </a:lnTo>
                <a:lnTo>
                  <a:pt x="1016000" y="289649"/>
                </a:lnTo>
                <a:lnTo>
                  <a:pt x="944702" y="405509"/>
                </a:lnTo>
                <a:lnTo>
                  <a:pt x="855579" y="503544"/>
                </a:lnTo>
                <a:lnTo>
                  <a:pt x="770913" y="565930"/>
                </a:lnTo>
                <a:lnTo>
                  <a:pt x="641684" y="632772"/>
                </a:lnTo>
                <a:lnTo>
                  <a:pt x="427790" y="681790"/>
                </a:lnTo>
                <a:lnTo>
                  <a:pt x="320842" y="681790"/>
                </a:lnTo>
                <a:lnTo>
                  <a:pt x="218351" y="663965"/>
                </a:lnTo>
                <a:lnTo>
                  <a:pt x="124772" y="637228"/>
                </a:lnTo>
                <a:lnTo>
                  <a:pt x="62386" y="610492"/>
                </a:lnTo>
                <a:lnTo>
                  <a:pt x="0" y="565930"/>
                </a:lnTo>
                <a:close/>
              </a:path>
            </a:pathLst>
          </a:custGeom>
          <a:pattFill prst="wdDnDiag">
            <a:fgClr>
              <a:srgbClr val="BFBFBF"/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4958862" y="1574800"/>
            <a:ext cx="1391138" cy="797169"/>
          </a:xfrm>
          <a:custGeom>
            <a:avLst/>
            <a:gdLst>
              <a:gd name="connsiteX0" fmla="*/ 0 w 1391138"/>
              <a:gd name="connsiteY0" fmla="*/ 660400 h 797169"/>
              <a:gd name="connsiteX1" fmla="*/ 58615 w 1391138"/>
              <a:gd name="connsiteY1" fmla="*/ 695569 h 797169"/>
              <a:gd name="connsiteX2" fmla="*/ 144584 w 1391138"/>
              <a:gd name="connsiteY2" fmla="*/ 730738 h 797169"/>
              <a:gd name="connsiteX3" fmla="*/ 234461 w 1391138"/>
              <a:gd name="connsiteY3" fmla="*/ 758092 h 797169"/>
              <a:gd name="connsiteX4" fmla="*/ 324338 w 1391138"/>
              <a:gd name="connsiteY4" fmla="*/ 769815 h 797169"/>
              <a:gd name="connsiteX5" fmla="*/ 418123 w 1391138"/>
              <a:gd name="connsiteY5" fmla="*/ 773723 h 797169"/>
              <a:gd name="connsiteX6" fmla="*/ 543169 w 1391138"/>
              <a:gd name="connsiteY6" fmla="*/ 754185 h 797169"/>
              <a:gd name="connsiteX7" fmla="*/ 625230 w 1391138"/>
              <a:gd name="connsiteY7" fmla="*/ 722923 h 797169"/>
              <a:gd name="connsiteX8" fmla="*/ 676030 w 1391138"/>
              <a:gd name="connsiteY8" fmla="*/ 703385 h 797169"/>
              <a:gd name="connsiteX9" fmla="*/ 722923 w 1391138"/>
              <a:gd name="connsiteY9" fmla="*/ 676031 h 797169"/>
              <a:gd name="connsiteX10" fmla="*/ 812800 w 1391138"/>
              <a:gd name="connsiteY10" fmla="*/ 730738 h 797169"/>
              <a:gd name="connsiteX11" fmla="*/ 937846 w 1391138"/>
              <a:gd name="connsiteY11" fmla="*/ 773723 h 797169"/>
              <a:gd name="connsiteX12" fmla="*/ 1031630 w 1391138"/>
              <a:gd name="connsiteY12" fmla="*/ 793262 h 797169"/>
              <a:gd name="connsiteX13" fmla="*/ 1125415 w 1391138"/>
              <a:gd name="connsiteY13" fmla="*/ 797169 h 797169"/>
              <a:gd name="connsiteX14" fmla="*/ 1195753 w 1391138"/>
              <a:gd name="connsiteY14" fmla="*/ 785446 h 797169"/>
              <a:gd name="connsiteX15" fmla="*/ 1277815 w 1391138"/>
              <a:gd name="connsiteY15" fmla="*/ 773723 h 797169"/>
              <a:gd name="connsiteX16" fmla="*/ 1336430 w 1391138"/>
              <a:gd name="connsiteY16" fmla="*/ 754185 h 797169"/>
              <a:gd name="connsiteX17" fmla="*/ 1391138 w 1391138"/>
              <a:gd name="connsiteY17" fmla="*/ 722923 h 797169"/>
              <a:gd name="connsiteX18" fmla="*/ 1391138 w 1391138"/>
              <a:gd name="connsiteY18" fmla="*/ 648677 h 797169"/>
              <a:gd name="connsiteX19" fmla="*/ 1379415 w 1391138"/>
              <a:gd name="connsiteY19" fmla="*/ 554892 h 797169"/>
              <a:gd name="connsiteX20" fmla="*/ 1355969 w 1391138"/>
              <a:gd name="connsiteY20" fmla="*/ 472831 h 797169"/>
              <a:gd name="connsiteX21" fmla="*/ 1328615 w 1391138"/>
              <a:gd name="connsiteY21" fmla="*/ 394677 h 797169"/>
              <a:gd name="connsiteX22" fmla="*/ 1289538 w 1391138"/>
              <a:gd name="connsiteY22" fmla="*/ 332154 h 797169"/>
              <a:gd name="connsiteX23" fmla="*/ 1242646 w 1391138"/>
              <a:gd name="connsiteY23" fmla="*/ 257908 h 797169"/>
              <a:gd name="connsiteX24" fmla="*/ 1191846 w 1391138"/>
              <a:gd name="connsiteY24" fmla="*/ 203200 h 797169"/>
              <a:gd name="connsiteX25" fmla="*/ 1129323 w 1391138"/>
              <a:gd name="connsiteY25" fmla="*/ 148492 h 797169"/>
              <a:gd name="connsiteX26" fmla="*/ 1043353 w 1391138"/>
              <a:gd name="connsiteY26" fmla="*/ 89877 h 797169"/>
              <a:gd name="connsiteX27" fmla="*/ 984738 w 1391138"/>
              <a:gd name="connsiteY27" fmla="*/ 62523 h 797169"/>
              <a:gd name="connsiteX28" fmla="*/ 894861 w 1391138"/>
              <a:gd name="connsiteY28" fmla="*/ 31262 h 797169"/>
              <a:gd name="connsiteX29" fmla="*/ 808892 w 1391138"/>
              <a:gd name="connsiteY29" fmla="*/ 7815 h 797169"/>
              <a:gd name="connsiteX30" fmla="*/ 726830 w 1391138"/>
              <a:gd name="connsiteY30" fmla="*/ 0 h 797169"/>
              <a:gd name="connsiteX31" fmla="*/ 648676 w 1391138"/>
              <a:gd name="connsiteY31" fmla="*/ 0 h 797169"/>
              <a:gd name="connsiteX32" fmla="*/ 582246 w 1391138"/>
              <a:gd name="connsiteY32" fmla="*/ 7815 h 797169"/>
              <a:gd name="connsiteX33" fmla="*/ 480646 w 1391138"/>
              <a:gd name="connsiteY33" fmla="*/ 35169 h 797169"/>
              <a:gd name="connsiteX34" fmla="*/ 398584 w 1391138"/>
              <a:gd name="connsiteY34" fmla="*/ 66431 h 797169"/>
              <a:gd name="connsiteX35" fmla="*/ 316523 w 1391138"/>
              <a:gd name="connsiteY35" fmla="*/ 117231 h 797169"/>
              <a:gd name="connsiteX36" fmla="*/ 246184 w 1391138"/>
              <a:gd name="connsiteY36" fmla="*/ 168031 h 797169"/>
              <a:gd name="connsiteX37" fmla="*/ 179753 w 1391138"/>
              <a:gd name="connsiteY37" fmla="*/ 234462 h 797169"/>
              <a:gd name="connsiteX38" fmla="*/ 140676 w 1391138"/>
              <a:gd name="connsiteY38" fmla="*/ 289169 h 797169"/>
              <a:gd name="connsiteX39" fmla="*/ 97692 w 1391138"/>
              <a:gd name="connsiteY39" fmla="*/ 355600 h 797169"/>
              <a:gd name="connsiteX40" fmla="*/ 50800 w 1391138"/>
              <a:gd name="connsiteY40" fmla="*/ 445477 h 797169"/>
              <a:gd name="connsiteX41" fmla="*/ 27353 w 1391138"/>
              <a:gd name="connsiteY41" fmla="*/ 515815 h 797169"/>
              <a:gd name="connsiteX42" fmla="*/ 15630 w 1391138"/>
              <a:gd name="connsiteY42" fmla="*/ 593969 h 797169"/>
              <a:gd name="connsiteX43" fmla="*/ 0 w 1391138"/>
              <a:gd name="connsiteY43" fmla="*/ 660400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1138" h="797169">
                <a:moveTo>
                  <a:pt x="0" y="660400"/>
                </a:moveTo>
                <a:lnTo>
                  <a:pt x="58615" y="695569"/>
                </a:lnTo>
                <a:lnTo>
                  <a:pt x="144584" y="730738"/>
                </a:lnTo>
                <a:lnTo>
                  <a:pt x="234461" y="758092"/>
                </a:lnTo>
                <a:lnTo>
                  <a:pt x="324338" y="769815"/>
                </a:lnTo>
                <a:lnTo>
                  <a:pt x="418123" y="773723"/>
                </a:lnTo>
                <a:lnTo>
                  <a:pt x="543169" y="754185"/>
                </a:lnTo>
                <a:lnTo>
                  <a:pt x="625230" y="722923"/>
                </a:lnTo>
                <a:lnTo>
                  <a:pt x="676030" y="703385"/>
                </a:lnTo>
                <a:lnTo>
                  <a:pt x="722923" y="676031"/>
                </a:lnTo>
                <a:lnTo>
                  <a:pt x="812800" y="730738"/>
                </a:lnTo>
                <a:lnTo>
                  <a:pt x="937846" y="773723"/>
                </a:lnTo>
                <a:lnTo>
                  <a:pt x="1031630" y="793262"/>
                </a:lnTo>
                <a:lnTo>
                  <a:pt x="1125415" y="797169"/>
                </a:lnTo>
                <a:lnTo>
                  <a:pt x="1195753" y="785446"/>
                </a:lnTo>
                <a:lnTo>
                  <a:pt x="1277815" y="773723"/>
                </a:lnTo>
                <a:lnTo>
                  <a:pt x="1336430" y="754185"/>
                </a:lnTo>
                <a:lnTo>
                  <a:pt x="1391138" y="722923"/>
                </a:lnTo>
                <a:lnTo>
                  <a:pt x="1391138" y="648677"/>
                </a:lnTo>
                <a:lnTo>
                  <a:pt x="1379415" y="554892"/>
                </a:lnTo>
                <a:lnTo>
                  <a:pt x="1355969" y="472831"/>
                </a:lnTo>
                <a:lnTo>
                  <a:pt x="1328615" y="394677"/>
                </a:lnTo>
                <a:lnTo>
                  <a:pt x="1289538" y="332154"/>
                </a:lnTo>
                <a:lnTo>
                  <a:pt x="1242646" y="257908"/>
                </a:lnTo>
                <a:lnTo>
                  <a:pt x="1191846" y="203200"/>
                </a:lnTo>
                <a:lnTo>
                  <a:pt x="1129323" y="148492"/>
                </a:lnTo>
                <a:lnTo>
                  <a:pt x="1043353" y="89877"/>
                </a:lnTo>
                <a:lnTo>
                  <a:pt x="984738" y="62523"/>
                </a:lnTo>
                <a:lnTo>
                  <a:pt x="894861" y="31262"/>
                </a:lnTo>
                <a:lnTo>
                  <a:pt x="808892" y="7815"/>
                </a:lnTo>
                <a:lnTo>
                  <a:pt x="726830" y="0"/>
                </a:lnTo>
                <a:lnTo>
                  <a:pt x="648676" y="0"/>
                </a:lnTo>
                <a:lnTo>
                  <a:pt x="582246" y="7815"/>
                </a:lnTo>
                <a:lnTo>
                  <a:pt x="480646" y="35169"/>
                </a:lnTo>
                <a:lnTo>
                  <a:pt x="398584" y="66431"/>
                </a:lnTo>
                <a:lnTo>
                  <a:pt x="316523" y="117231"/>
                </a:lnTo>
                <a:lnTo>
                  <a:pt x="246184" y="168031"/>
                </a:lnTo>
                <a:lnTo>
                  <a:pt x="179753" y="234462"/>
                </a:lnTo>
                <a:lnTo>
                  <a:pt x="140676" y="289169"/>
                </a:lnTo>
                <a:lnTo>
                  <a:pt x="97692" y="355600"/>
                </a:lnTo>
                <a:lnTo>
                  <a:pt x="50800" y="445477"/>
                </a:lnTo>
                <a:lnTo>
                  <a:pt x="27353" y="515815"/>
                </a:lnTo>
                <a:lnTo>
                  <a:pt x="15630" y="593969"/>
                </a:lnTo>
                <a:lnTo>
                  <a:pt x="0" y="660400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7187833" y="1579596"/>
            <a:ext cx="1062058" cy="761278"/>
          </a:xfrm>
          <a:custGeom>
            <a:avLst/>
            <a:gdLst>
              <a:gd name="connsiteX0" fmla="*/ 0 w 1062058"/>
              <a:gd name="connsiteY0" fmla="*/ 649871 h 761278"/>
              <a:gd name="connsiteX1" fmla="*/ 14854 w 1062058"/>
              <a:gd name="connsiteY1" fmla="*/ 542178 h 761278"/>
              <a:gd name="connsiteX2" fmla="*/ 40849 w 1062058"/>
              <a:gd name="connsiteY2" fmla="*/ 449340 h 761278"/>
              <a:gd name="connsiteX3" fmla="*/ 74270 w 1062058"/>
              <a:gd name="connsiteY3" fmla="*/ 367641 h 761278"/>
              <a:gd name="connsiteX4" fmla="*/ 133686 w 1062058"/>
              <a:gd name="connsiteY4" fmla="*/ 282230 h 761278"/>
              <a:gd name="connsiteX5" fmla="*/ 189388 w 1062058"/>
              <a:gd name="connsiteY5" fmla="*/ 207959 h 761278"/>
              <a:gd name="connsiteX6" fmla="*/ 252518 w 1062058"/>
              <a:gd name="connsiteY6" fmla="*/ 152256 h 761278"/>
              <a:gd name="connsiteX7" fmla="*/ 334214 w 1062058"/>
              <a:gd name="connsiteY7" fmla="*/ 92839 h 761278"/>
              <a:gd name="connsiteX8" fmla="*/ 401057 w 1062058"/>
              <a:gd name="connsiteY8" fmla="*/ 55703 h 761278"/>
              <a:gd name="connsiteX9" fmla="*/ 475327 w 1062058"/>
              <a:gd name="connsiteY9" fmla="*/ 22281 h 761278"/>
              <a:gd name="connsiteX10" fmla="*/ 564451 w 1062058"/>
              <a:gd name="connsiteY10" fmla="*/ 7427 h 761278"/>
              <a:gd name="connsiteX11" fmla="*/ 653574 w 1062058"/>
              <a:gd name="connsiteY11" fmla="*/ 0 h 761278"/>
              <a:gd name="connsiteX12" fmla="*/ 757552 w 1062058"/>
              <a:gd name="connsiteY12" fmla="*/ 0 h 761278"/>
              <a:gd name="connsiteX13" fmla="*/ 865243 w 1062058"/>
              <a:gd name="connsiteY13" fmla="*/ 18568 h 761278"/>
              <a:gd name="connsiteX14" fmla="*/ 954367 w 1062058"/>
              <a:gd name="connsiteY14" fmla="*/ 51990 h 761278"/>
              <a:gd name="connsiteX15" fmla="*/ 1021210 w 1062058"/>
              <a:gd name="connsiteY15" fmla="*/ 77985 h 761278"/>
              <a:gd name="connsiteX16" fmla="*/ 1062058 w 1062058"/>
              <a:gd name="connsiteY16" fmla="*/ 100266 h 761278"/>
              <a:gd name="connsiteX17" fmla="*/ 1062058 w 1062058"/>
              <a:gd name="connsiteY17" fmla="*/ 148542 h 761278"/>
              <a:gd name="connsiteX18" fmla="*/ 1050918 w 1062058"/>
              <a:gd name="connsiteY18" fmla="*/ 211672 h 761278"/>
              <a:gd name="connsiteX19" fmla="*/ 1032350 w 1062058"/>
              <a:gd name="connsiteY19" fmla="*/ 278516 h 761278"/>
              <a:gd name="connsiteX20" fmla="*/ 1002642 w 1062058"/>
              <a:gd name="connsiteY20" fmla="*/ 363928 h 761278"/>
              <a:gd name="connsiteX21" fmla="*/ 969221 w 1062058"/>
              <a:gd name="connsiteY21" fmla="*/ 427058 h 761278"/>
              <a:gd name="connsiteX22" fmla="*/ 928372 w 1062058"/>
              <a:gd name="connsiteY22" fmla="*/ 490189 h 761278"/>
              <a:gd name="connsiteX23" fmla="*/ 872670 w 1062058"/>
              <a:gd name="connsiteY23" fmla="*/ 553319 h 761278"/>
              <a:gd name="connsiteX24" fmla="*/ 820681 w 1062058"/>
              <a:gd name="connsiteY24" fmla="*/ 601595 h 761278"/>
              <a:gd name="connsiteX25" fmla="*/ 764979 w 1062058"/>
              <a:gd name="connsiteY25" fmla="*/ 638731 h 761278"/>
              <a:gd name="connsiteX26" fmla="*/ 664715 w 1062058"/>
              <a:gd name="connsiteY26" fmla="*/ 698148 h 761278"/>
              <a:gd name="connsiteX27" fmla="*/ 568164 w 1062058"/>
              <a:gd name="connsiteY27" fmla="*/ 731569 h 761278"/>
              <a:gd name="connsiteX28" fmla="*/ 467900 w 1062058"/>
              <a:gd name="connsiteY28" fmla="*/ 757564 h 761278"/>
              <a:gd name="connsiteX29" fmla="*/ 356495 w 1062058"/>
              <a:gd name="connsiteY29" fmla="*/ 761278 h 761278"/>
              <a:gd name="connsiteX30" fmla="*/ 259945 w 1062058"/>
              <a:gd name="connsiteY30" fmla="*/ 753851 h 761278"/>
              <a:gd name="connsiteX31" fmla="*/ 185675 w 1062058"/>
              <a:gd name="connsiteY31" fmla="*/ 738997 h 761278"/>
              <a:gd name="connsiteX32" fmla="*/ 103978 w 1062058"/>
              <a:gd name="connsiteY32" fmla="*/ 713002 h 761278"/>
              <a:gd name="connsiteX33" fmla="*/ 44562 w 1062058"/>
              <a:gd name="connsiteY33" fmla="*/ 687007 h 761278"/>
              <a:gd name="connsiteX34" fmla="*/ 0 w 1062058"/>
              <a:gd name="connsiteY34" fmla="*/ 649871 h 76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2058" h="761278">
                <a:moveTo>
                  <a:pt x="0" y="649871"/>
                </a:moveTo>
                <a:lnTo>
                  <a:pt x="14854" y="542178"/>
                </a:lnTo>
                <a:lnTo>
                  <a:pt x="40849" y="449340"/>
                </a:lnTo>
                <a:lnTo>
                  <a:pt x="74270" y="367641"/>
                </a:lnTo>
                <a:lnTo>
                  <a:pt x="133686" y="282230"/>
                </a:lnTo>
                <a:lnTo>
                  <a:pt x="189388" y="207959"/>
                </a:lnTo>
                <a:lnTo>
                  <a:pt x="252518" y="152256"/>
                </a:lnTo>
                <a:lnTo>
                  <a:pt x="334214" y="92839"/>
                </a:lnTo>
                <a:lnTo>
                  <a:pt x="401057" y="55703"/>
                </a:lnTo>
                <a:lnTo>
                  <a:pt x="475327" y="22281"/>
                </a:lnTo>
                <a:lnTo>
                  <a:pt x="564451" y="7427"/>
                </a:lnTo>
                <a:lnTo>
                  <a:pt x="653574" y="0"/>
                </a:lnTo>
                <a:lnTo>
                  <a:pt x="757552" y="0"/>
                </a:lnTo>
                <a:lnTo>
                  <a:pt x="865243" y="18568"/>
                </a:lnTo>
                <a:lnTo>
                  <a:pt x="954367" y="51990"/>
                </a:lnTo>
                <a:lnTo>
                  <a:pt x="1021210" y="77985"/>
                </a:lnTo>
                <a:lnTo>
                  <a:pt x="1062058" y="100266"/>
                </a:lnTo>
                <a:lnTo>
                  <a:pt x="1062058" y="148542"/>
                </a:lnTo>
                <a:lnTo>
                  <a:pt x="1050918" y="211672"/>
                </a:lnTo>
                <a:lnTo>
                  <a:pt x="1032350" y="278516"/>
                </a:lnTo>
                <a:lnTo>
                  <a:pt x="1002642" y="363928"/>
                </a:lnTo>
                <a:lnTo>
                  <a:pt x="969221" y="427058"/>
                </a:lnTo>
                <a:lnTo>
                  <a:pt x="928372" y="490189"/>
                </a:lnTo>
                <a:lnTo>
                  <a:pt x="872670" y="553319"/>
                </a:lnTo>
                <a:lnTo>
                  <a:pt x="820681" y="601595"/>
                </a:lnTo>
                <a:lnTo>
                  <a:pt x="764979" y="638731"/>
                </a:lnTo>
                <a:lnTo>
                  <a:pt x="664715" y="698148"/>
                </a:lnTo>
                <a:lnTo>
                  <a:pt x="568164" y="731569"/>
                </a:lnTo>
                <a:lnTo>
                  <a:pt x="467900" y="757564"/>
                </a:lnTo>
                <a:lnTo>
                  <a:pt x="356495" y="761278"/>
                </a:lnTo>
                <a:lnTo>
                  <a:pt x="259945" y="753851"/>
                </a:lnTo>
                <a:lnTo>
                  <a:pt x="185675" y="738997"/>
                </a:lnTo>
                <a:lnTo>
                  <a:pt x="103978" y="713002"/>
                </a:lnTo>
                <a:lnTo>
                  <a:pt x="44562" y="687007"/>
                </a:lnTo>
                <a:lnTo>
                  <a:pt x="0" y="649871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4963944" y="225977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747743" y="1639024"/>
            <a:ext cx="1391809" cy="1316886"/>
          </a:xfrm>
          <a:custGeom>
            <a:avLst/>
            <a:gdLst>
              <a:gd name="connsiteX0" fmla="*/ 393643 w 1391809"/>
              <a:gd name="connsiteY0" fmla="*/ 0 h 1316886"/>
              <a:gd name="connsiteX1" fmla="*/ 388957 w 1391809"/>
              <a:gd name="connsiteY1" fmla="*/ 84355 h 1316886"/>
              <a:gd name="connsiteX2" fmla="*/ 403016 w 1391809"/>
              <a:gd name="connsiteY2" fmla="*/ 173397 h 1316886"/>
              <a:gd name="connsiteX3" fmla="*/ 431133 w 1391809"/>
              <a:gd name="connsiteY3" fmla="*/ 271812 h 1316886"/>
              <a:gd name="connsiteX4" fmla="*/ 463937 w 1391809"/>
              <a:gd name="connsiteY4" fmla="*/ 351482 h 1316886"/>
              <a:gd name="connsiteX5" fmla="*/ 515485 w 1391809"/>
              <a:gd name="connsiteY5" fmla="*/ 449897 h 1316886"/>
              <a:gd name="connsiteX6" fmla="*/ 571720 w 1391809"/>
              <a:gd name="connsiteY6" fmla="*/ 515507 h 1316886"/>
              <a:gd name="connsiteX7" fmla="*/ 637327 w 1391809"/>
              <a:gd name="connsiteY7" fmla="*/ 585803 h 1316886"/>
              <a:gd name="connsiteX8" fmla="*/ 693562 w 1391809"/>
              <a:gd name="connsiteY8" fmla="*/ 618608 h 1316886"/>
              <a:gd name="connsiteX9" fmla="*/ 721679 w 1391809"/>
              <a:gd name="connsiteY9" fmla="*/ 637354 h 1316886"/>
              <a:gd name="connsiteX10" fmla="*/ 801345 w 1391809"/>
              <a:gd name="connsiteY10" fmla="*/ 585803 h 1316886"/>
              <a:gd name="connsiteX11" fmla="*/ 881011 w 1391809"/>
              <a:gd name="connsiteY11" fmla="*/ 520193 h 1316886"/>
              <a:gd name="connsiteX12" fmla="*/ 932559 w 1391809"/>
              <a:gd name="connsiteY12" fmla="*/ 459269 h 1316886"/>
              <a:gd name="connsiteX13" fmla="*/ 974735 w 1391809"/>
              <a:gd name="connsiteY13" fmla="*/ 398346 h 1316886"/>
              <a:gd name="connsiteX14" fmla="*/ 1007539 w 1391809"/>
              <a:gd name="connsiteY14" fmla="*/ 342109 h 1316886"/>
              <a:gd name="connsiteX15" fmla="*/ 1035656 w 1391809"/>
              <a:gd name="connsiteY15" fmla="*/ 271812 h 1316886"/>
              <a:gd name="connsiteX16" fmla="*/ 1059087 w 1391809"/>
              <a:gd name="connsiteY16" fmla="*/ 201516 h 1316886"/>
              <a:gd name="connsiteX17" fmla="*/ 1073146 w 1391809"/>
              <a:gd name="connsiteY17" fmla="*/ 121847 h 1316886"/>
              <a:gd name="connsiteX18" fmla="*/ 1077832 w 1391809"/>
              <a:gd name="connsiteY18" fmla="*/ 42177 h 1316886"/>
              <a:gd name="connsiteX19" fmla="*/ 1138753 w 1391809"/>
              <a:gd name="connsiteY19" fmla="*/ 93728 h 1316886"/>
              <a:gd name="connsiteX20" fmla="*/ 1209047 w 1391809"/>
              <a:gd name="connsiteY20" fmla="*/ 154652 h 1316886"/>
              <a:gd name="connsiteX21" fmla="*/ 1255909 w 1391809"/>
              <a:gd name="connsiteY21" fmla="*/ 215575 h 1316886"/>
              <a:gd name="connsiteX22" fmla="*/ 1293399 w 1391809"/>
              <a:gd name="connsiteY22" fmla="*/ 271812 h 1316886"/>
              <a:gd name="connsiteX23" fmla="*/ 1321516 w 1391809"/>
              <a:gd name="connsiteY23" fmla="*/ 328049 h 1316886"/>
              <a:gd name="connsiteX24" fmla="*/ 1354320 w 1391809"/>
              <a:gd name="connsiteY24" fmla="*/ 398346 h 1316886"/>
              <a:gd name="connsiteX25" fmla="*/ 1377751 w 1391809"/>
              <a:gd name="connsiteY25" fmla="*/ 492074 h 1316886"/>
              <a:gd name="connsiteX26" fmla="*/ 1391809 w 1391809"/>
              <a:gd name="connsiteY26" fmla="*/ 567057 h 1316886"/>
              <a:gd name="connsiteX27" fmla="*/ 1391809 w 1391809"/>
              <a:gd name="connsiteY27" fmla="*/ 646726 h 1316886"/>
              <a:gd name="connsiteX28" fmla="*/ 1382437 w 1391809"/>
              <a:gd name="connsiteY28" fmla="*/ 721709 h 1316886"/>
              <a:gd name="connsiteX29" fmla="*/ 1363692 w 1391809"/>
              <a:gd name="connsiteY29" fmla="*/ 810751 h 1316886"/>
              <a:gd name="connsiteX30" fmla="*/ 1330889 w 1391809"/>
              <a:gd name="connsiteY30" fmla="*/ 904480 h 1316886"/>
              <a:gd name="connsiteX31" fmla="*/ 1269968 w 1391809"/>
              <a:gd name="connsiteY31" fmla="*/ 1026327 h 1316886"/>
              <a:gd name="connsiteX32" fmla="*/ 1204360 w 1391809"/>
              <a:gd name="connsiteY32" fmla="*/ 1096623 h 1316886"/>
              <a:gd name="connsiteX33" fmla="*/ 1110636 w 1391809"/>
              <a:gd name="connsiteY33" fmla="*/ 1180979 h 1316886"/>
              <a:gd name="connsiteX34" fmla="*/ 1021598 w 1391809"/>
              <a:gd name="connsiteY34" fmla="*/ 1227843 h 1316886"/>
              <a:gd name="connsiteX35" fmla="*/ 909128 w 1391809"/>
              <a:gd name="connsiteY35" fmla="*/ 1284081 h 1316886"/>
              <a:gd name="connsiteX36" fmla="*/ 782600 w 1391809"/>
              <a:gd name="connsiteY36" fmla="*/ 1307513 h 1316886"/>
              <a:gd name="connsiteX37" fmla="*/ 674817 w 1391809"/>
              <a:gd name="connsiteY37" fmla="*/ 1316886 h 1316886"/>
              <a:gd name="connsiteX38" fmla="*/ 557661 w 1391809"/>
              <a:gd name="connsiteY38" fmla="*/ 1302826 h 1316886"/>
              <a:gd name="connsiteX39" fmla="*/ 449878 w 1391809"/>
              <a:gd name="connsiteY39" fmla="*/ 1274708 h 1316886"/>
              <a:gd name="connsiteX40" fmla="*/ 370212 w 1391809"/>
              <a:gd name="connsiteY40" fmla="*/ 1232530 h 1316886"/>
              <a:gd name="connsiteX41" fmla="*/ 257743 w 1391809"/>
              <a:gd name="connsiteY41" fmla="*/ 1166920 h 1316886"/>
              <a:gd name="connsiteX42" fmla="*/ 173390 w 1391809"/>
              <a:gd name="connsiteY42" fmla="*/ 1087251 h 1316886"/>
              <a:gd name="connsiteX43" fmla="*/ 112470 w 1391809"/>
              <a:gd name="connsiteY43" fmla="*/ 1002895 h 1316886"/>
              <a:gd name="connsiteX44" fmla="*/ 51549 w 1391809"/>
              <a:gd name="connsiteY44" fmla="*/ 890421 h 1316886"/>
              <a:gd name="connsiteX45" fmla="*/ 18745 w 1391809"/>
              <a:gd name="connsiteY45" fmla="*/ 792006 h 1316886"/>
              <a:gd name="connsiteX46" fmla="*/ 0 w 1391809"/>
              <a:gd name="connsiteY46" fmla="*/ 670159 h 1316886"/>
              <a:gd name="connsiteX47" fmla="*/ 0 w 1391809"/>
              <a:gd name="connsiteY47" fmla="*/ 567057 h 1316886"/>
              <a:gd name="connsiteX48" fmla="*/ 14059 w 1391809"/>
              <a:gd name="connsiteY48" fmla="*/ 487388 h 1316886"/>
              <a:gd name="connsiteX49" fmla="*/ 37490 w 1391809"/>
              <a:gd name="connsiteY49" fmla="*/ 388973 h 1316886"/>
              <a:gd name="connsiteX50" fmla="*/ 89038 w 1391809"/>
              <a:gd name="connsiteY50" fmla="*/ 285872 h 1316886"/>
              <a:gd name="connsiteX51" fmla="*/ 149959 w 1391809"/>
              <a:gd name="connsiteY51" fmla="*/ 182770 h 1316886"/>
              <a:gd name="connsiteX52" fmla="*/ 248370 w 1391809"/>
              <a:gd name="connsiteY52" fmla="*/ 98415 h 1316886"/>
              <a:gd name="connsiteX53" fmla="*/ 332722 w 1391809"/>
              <a:gd name="connsiteY53" fmla="*/ 37491 h 1316886"/>
              <a:gd name="connsiteX54" fmla="*/ 393643 w 1391809"/>
              <a:gd name="connsiteY54" fmla="*/ 0 h 13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91809" h="1316886">
                <a:moveTo>
                  <a:pt x="393643" y="0"/>
                </a:moveTo>
                <a:lnTo>
                  <a:pt x="388957" y="84355"/>
                </a:lnTo>
                <a:lnTo>
                  <a:pt x="403016" y="173397"/>
                </a:lnTo>
                <a:lnTo>
                  <a:pt x="431133" y="271812"/>
                </a:lnTo>
                <a:lnTo>
                  <a:pt x="463937" y="351482"/>
                </a:lnTo>
                <a:lnTo>
                  <a:pt x="515485" y="449897"/>
                </a:lnTo>
                <a:lnTo>
                  <a:pt x="571720" y="515507"/>
                </a:lnTo>
                <a:lnTo>
                  <a:pt x="637327" y="585803"/>
                </a:lnTo>
                <a:lnTo>
                  <a:pt x="693562" y="618608"/>
                </a:lnTo>
                <a:lnTo>
                  <a:pt x="721679" y="637354"/>
                </a:lnTo>
                <a:lnTo>
                  <a:pt x="801345" y="585803"/>
                </a:lnTo>
                <a:lnTo>
                  <a:pt x="881011" y="520193"/>
                </a:lnTo>
                <a:lnTo>
                  <a:pt x="932559" y="459269"/>
                </a:lnTo>
                <a:lnTo>
                  <a:pt x="974735" y="398346"/>
                </a:lnTo>
                <a:lnTo>
                  <a:pt x="1007539" y="342109"/>
                </a:lnTo>
                <a:lnTo>
                  <a:pt x="1035656" y="271812"/>
                </a:lnTo>
                <a:lnTo>
                  <a:pt x="1059087" y="201516"/>
                </a:lnTo>
                <a:lnTo>
                  <a:pt x="1073146" y="121847"/>
                </a:lnTo>
                <a:lnTo>
                  <a:pt x="1077832" y="42177"/>
                </a:lnTo>
                <a:lnTo>
                  <a:pt x="1138753" y="93728"/>
                </a:lnTo>
                <a:lnTo>
                  <a:pt x="1209047" y="154652"/>
                </a:lnTo>
                <a:lnTo>
                  <a:pt x="1255909" y="215575"/>
                </a:lnTo>
                <a:lnTo>
                  <a:pt x="1293399" y="271812"/>
                </a:lnTo>
                <a:lnTo>
                  <a:pt x="1321516" y="328049"/>
                </a:lnTo>
                <a:lnTo>
                  <a:pt x="1354320" y="398346"/>
                </a:lnTo>
                <a:lnTo>
                  <a:pt x="1377751" y="492074"/>
                </a:lnTo>
                <a:lnTo>
                  <a:pt x="1391809" y="567057"/>
                </a:lnTo>
                <a:lnTo>
                  <a:pt x="1391809" y="646726"/>
                </a:lnTo>
                <a:lnTo>
                  <a:pt x="1382437" y="721709"/>
                </a:lnTo>
                <a:lnTo>
                  <a:pt x="1363692" y="810751"/>
                </a:lnTo>
                <a:lnTo>
                  <a:pt x="1330889" y="904480"/>
                </a:lnTo>
                <a:lnTo>
                  <a:pt x="1269968" y="1026327"/>
                </a:lnTo>
                <a:lnTo>
                  <a:pt x="1204360" y="1096623"/>
                </a:lnTo>
                <a:lnTo>
                  <a:pt x="1110636" y="1180979"/>
                </a:lnTo>
                <a:lnTo>
                  <a:pt x="1021598" y="1227843"/>
                </a:lnTo>
                <a:lnTo>
                  <a:pt x="909128" y="1284081"/>
                </a:lnTo>
                <a:lnTo>
                  <a:pt x="782600" y="1307513"/>
                </a:lnTo>
                <a:lnTo>
                  <a:pt x="674817" y="1316886"/>
                </a:lnTo>
                <a:lnTo>
                  <a:pt x="557661" y="1302826"/>
                </a:lnTo>
                <a:lnTo>
                  <a:pt x="449878" y="1274708"/>
                </a:lnTo>
                <a:lnTo>
                  <a:pt x="370212" y="1232530"/>
                </a:lnTo>
                <a:lnTo>
                  <a:pt x="257743" y="1166920"/>
                </a:lnTo>
                <a:lnTo>
                  <a:pt x="173390" y="1087251"/>
                </a:lnTo>
                <a:lnTo>
                  <a:pt x="112470" y="1002895"/>
                </a:lnTo>
                <a:lnTo>
                  <a:pt x="51549" y="890421"/>
                </a:lnTo>
                <a:lnTo>
                  <a:pt x="18745" y="792006"/>
                </a:lnTo>
                <a:lnTo>
                  <a:pt x="0" y="670159"/>
                </a:lnTo>
                <a:lnTo>
                  <a:pt x="0" y="567057"/>
                </a:lnTo>
                <a:lnTo>
                  <a:pt x="14059" y="487388"/>
                </a:lnTo>
                <a:lnTo>
                  <a:pt x="37490" y="388973"/>
                </a:lnTo>
                <a:lnTo>
                  <a:pt x="89038" y="285872"/>
                </a:lnTo>
                <a:lnTo>
                  <a:pt x="149959" y="182770"/>
                </a:lnTo>
                <a:lnTo>
                  <a:pt x="248370" y="98415"/>
                </a:lnTo>
                <a:lnTo>
                  <a:pt x="332722" y="37491"/>
                </a:lnTo>
                <a:lnTo>
                  <a:pt x="393643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902117" y="156974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02117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78229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493289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148976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25088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740148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364632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4640744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4955804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7589773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865885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7180945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07504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Size of Commonality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(SoC)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364692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378857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Product Related Reusability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>
            <a:off x="4591424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6814877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574561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Individualization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</a:t>
            </a:r>
            <a:r>
              <a:rPr lang="en-US" sz="1400" dirty="0" err="1" smtClean="0">
                <a:latin typeface="Seravek ExtraLight"/>
                <a:cs typeface="Seravek ExtraLight"/>
              </a:rPr>
              <a:t>IR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93496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Pair-wise Relationship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(PWRR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(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I,j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)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3148976" y="1579596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947261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190990" y="1181843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Seravek ExtraLight"/>
                <a:cs typeface="Seravek ExtraLight"/>
              </a:rPr>
              <a:t>j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691252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518930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8872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à coins arrondis 202"/>
          <p:cNvSpPr/>
          <p:nvPr/>
        </p:nvSpPr>
        <p:spPr>
          <a:xfrm>
            <a:off x="6084740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à coins arrondis 201"/>
          <p:cNvSpPr/>
          <p:nvPr/>
        </p:nvSpPr>
        <p:spPr>
          <a:xfrm>
            <a:off x="3160465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à coins arrondis 197"/>
          <p:cNvSpPr/>
          <p:nvPr/>
        </p:nvSpPr>
        <p:spPr>
          <a:xfrm>
            <a:off x="6117927" y="569228"/>
            <a:ext cx="2805062" cy="2448292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à coins arrondis 191"/>
          <p:cNvSpPr/>
          <p:nvPr/>
        </p:nvSpPr>
        <p:spPr>
          <a:xfrm>
            <a:off x="3160465" y="584956"/>
            <a:ext cx="2805062" cy="2432563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à coins arrondis 183"/>
          <p:cNvSpPr/>
          <p:nvPr/>
        </p:nvSpPr>
        <p:spPr>
          <a:xfrm>
            <a:off x="233459" y="3508139"/>
            <a:ext cx="2795051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à coins arrondis 181"/>
          <p:cNvSpPr/>
          <p:nvPr/>
        </p:nvSpPr>
        <p:spPr>
          <a:xfrm>
            <a:off x="223448" y="584958"/>
            <a:ext cx="2805062" cy="2432562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060743" y="873932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060743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60743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StateMachine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130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398130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8130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State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315" y="2262645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397315" y="25214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97315" y="22626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23445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723445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723445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Transition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22630" y="2276545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1722630" y="25353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722630" y="22765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1030115" y="3797098"/>
            <a:ext cx="1114380" cy="515211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983167" y="3808857"/>
            <a:ext cx="130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 smtClean="0">
              <a:latin typeface="Seravek"/>
              <a:cs typeface="Seravek"/>
            </a:endParaRPr>
          </a:p>
          <a:p>
            <a:r>
              <a:rPr lang="fr-FR" sz="1200" dirty="0" err="1">
                <a:latin typeface="Seravek"/>
                <a:cs typeface="Seravek"/>
              </a:rPr>
              <a:t>s</a:t>
            </a:r>
            <a:r>
              <a:rPr lang="fr-FR" sz="1200" dirty="0" err="1" smtClean="0">
                <a:latin typeface="Seravek"/>
                <a:cs typeface="Seravek"/>
              </a:rPr>
              <a:t>tep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60472" y="3543616"/>
            <a:ext cx="184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StateMachine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56881" y="464550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28552" y="468077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94780" y="4392019"/>
            <a:ext cx="107648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@Aspect(State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747609" y="463049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719280" y="466576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614264" y="4377007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@Aspect(Transition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368552" y="5295052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40223" y="533032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23448" y="5041569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1747609" y="5291798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1719280" y="532707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602505" y="5038315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7" name="Forme libre 56"/>
          <p:cNvSpPr/>
          <p:nvPr/>
        </p:nvSpPr>
        <p:spPr>
          <a:xfrm flipH="1">
            <a:off x="1546332" y="1279352"/>
            <a:ext cx="67931" cy="2517544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1734498" y="1952713"/>
            <a:ext cx="340983" cy="265550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1898110" y="2681964"/>
            <a:ext cx="432114" cy="261308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H="1">
            <a:off x="1141454" y="1961759"/>
            <a:ext cx="341478" cy="2646455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flipH="1">
            <a:off x="885591" y="2668064"/>
            <a:ext cx="406633" cy="2623734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1226604" y="3220739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41489" y="873932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>
            <a:off x="3241489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241489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LogoProgram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42799" y="1693870"/>
            <a:ext cx="1113565" cy="10022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/>
          <p:cNvCxnSpPr/>
          <p:nvPr/>
        </p:nvCxnSpPr>
        <p:spPr>
          <a:xfrm>
            <a:off x="3242799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242799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PrimitiveKind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31372" y="882144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>
            <a:off x="4731372" y="11409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731372" y="8821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Primitive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4694211" y="4560243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4665882" y="4595516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553735" y="4306760"/>
            <a:ext cx="135716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@Aspect(Primitive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3591769" y="405646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563440" y="409173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3344264" y="3802979"/>
            <a:ext cx="157469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LogoProgram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4682933" y="5256825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4654604" y="5292098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4537829" y="5003342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04" name="Forme libre 103"/>
          <p:cNvSpPr/>
          <p:nvPr/>
        </p:nvSpPr>
        <p:spPr>
          <a:xfrm>
            <a:off x="4692339" y="2094349"/>
            <a:ext cx="432114" cy="31774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orme libre 104"/>
          <p:cNvSpPr/>
          <p:nvPr/>
        </p:nvSpPr>
        <p:spPr>
          <a:xfrm flipH="1">
            <a:off x="4185408" y="1325199"/>
            <a:ext cx="341478" cy="26159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4347332" y="3197528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39910" y="66920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Connecteur droit 108"/>
          <p:cNvCxnSpPr/>
          <p:nvPr/>
        </p:nvCxnSpPr>
        <p:spPr>
          <a:xfrm>
            <a:off x="6239910" y="93980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239910" y="66920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Flowchart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83535" y="1835505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>
            <a:off x="6283535" y="209434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283535" y="183550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Action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84004" y="2523314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>
            <a:off x="6284004" y="278215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6284004" y="252331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945222" y="1147428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Connecteur droit 117"/>
          <p:cNvCxnSpPr/>
          <p:nvPr/>
        </p:nvCxnSpPr>
        <p:spPr>
          <a:xfrm>
            <a:off x="6945222" y="1406272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6945222" y="1147428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 smtClean="0">
                <a:latin typeface="Seravek"/>
                <a:cs typeface="Seravek"/>
              </a:rPr>
              <a:t>Node</a:t>
            </a:r>
            <a:endParaRPr lang="fr-FR" sz="1200" i="1" dirty="0">
              <a:latin typeface="Seravek"/>
              <a:cs typeface="Seravek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623589" y="2515812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/>
          <p:cNvCxnSpPr/>
          <p:nvPr/>
        </p:nvCxnSpPr>
        <p:spPr>
          <a:xfrm>
            <a:off x="7623589" y="277465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7623589" y="251581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6228239" y="459847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/>
          <p:cNvSpPr txBox="1"/>
          <p:nvPr/>
        </p:nvSpPr>
        <p:spPr>
          <a:xfrm>
            <a:off x="6199910" y="463374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6192868" y="4344987"/>
            <a:ext cx="119064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@Aspect(Action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7618967" y="458345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7590638" y="461873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7485622" y="432997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Decision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239910" y="5248020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ZoneTexte 132"/>
          <p:cNvSpPr txBox="1"/>
          <p:nvPr/>
        </p:nvSpPr>
        <p:spPr>
          <a:xfrm>
            <a:off x="6211581" y="528329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6094806" y="4994537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7618967" y="5244766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ZoneTexte 135"/>
          <p:cNvSpPr txBox="1"/>
          <p:nvPr/>
        </p:nvSpPr>
        <p:spPr>
          <a:xfrm>
            <a:off x="7590638" y="5280039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7473863" y="4991283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9" name="Forme libre 138"/>
          <p:cNvSpPr/>
          <p:nvPr/>
        </p:nvSpPr>
        <p:spPr>
          <a:xfrm>
            <a:off x="7605856" y="2245862"/>
            <a:ext cx="340983" cy="23153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orme libre 139"/>
          <p:cNvSpPr/>
          <p:nvPr/>
        </p:nvSpPr>
        <p:spPr>
          <a:xfrm>
            <a:off x="7769468" y="2928733"/>
            <a:ext cx="432114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orme libre 140"/>
          <p:cNvSpPr/>
          <p:nvPr/>
        </p:nvSpPr>
        <p:spPr>
          <a:xfrm flipH="1">
            <a:off x="7012812" y="2240924"/>
            <a:ext cx="341478" cy="2320258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Forme libre 141"/>
          <p:cNvSpPr/>
          <p:nvPr/>
        </p:nvSpPr>
        <p:spPr>
          <a:xfrm flipH="1">
            <a:off x="6756950" y="2928732"/>
            <a:ext cx="406633" cy="2316033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>
            <a:stCxn id="4" idx="1"/>
          </p:cNvCxnSpPr>
          <p:nvPr/>
        </p:nvCxnSpPr>
        <p:spPr>
          <a:xfrm flipH="1">
            <a:off x="818003" y="1076642"/>
            <a:ext cx="242740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818003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4" idx="3"/>
          </p:cNvCxnSpPr>
          <p:nvPr/>
        </p:nvCxnSpPr>
        <p:spPr>
          <a:xfrm>
            <a:off x="2174308" y="1076642"/>
            <a:ext cx="230166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404474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1708360" y="1325199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transitions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233459" y="133169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s</a:t>
            </a:r>
            <a:r>
              <a:rPr lang="fr-FR" sz="900" dirty="0" smtClean="0">
                <a:latin typeface="Seravek"/>
                <a:cs typeface="Seravek"/>
              </a:rPr>
              <a:t>tates  *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2" name="Connecteur droit 151"/>
          <p:cNvCxnSpPr>
            <a:stCxn id="11" idx="2"/>
          </p:cNvCxnSpPr>
          <p:nvPr/>
        </p:nvCxnSpPr>
        <p:spPr>
          <a:xfrm>
            <a:off x="954913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342632" y="2045713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786634" y="203966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>
                <a:latin typeface="Seravek"/>
                <a:cs typeface="Seravek"/>
              </a:rPr>
              <a:t>guard</a:t>
            </a:r>
            <a:r>
              <a:rPr lang="fr-FR" sz="900" dirty="0" smtClean="0">
                <a:latin typeface="Seravek"/>
                <a:cs typeface="Seravek"/>
              </a:rPr>
              <a:t>  0..1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5" name="Connecteur droit 154"/>
          <p:cNvCxnSpPr/>
          <p:nvPr/>
        </p:nvCxnSpPr>
        <p:spPr>
          <a:xfrm>
            <a:off x="2303745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ZoneTexte 155"/>
          <p:cNvSpPr txBox="1"/>
          <p:nvPr/>
        </p:nvSpPr>
        <p:spPr>
          <a:xfrm>
            <a:off x="4674777" y="1107951"/>
            <a:ext cx="12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Seravek"/>
                <a:cs typeface="Seravek"/>
              </a:rPr>
              <a:t>k</a:t>
            </a:r>
            <a:r>
              <a:rPr lang="fr-FR" sz="1000" dirty="0" err="1" smtClean="0">
                <a:latin typeface="Seravek"/>
                <a:cs typeface="Seravek"/>
              </a:rPr>
              <a:t>ind</a:t>
            </a:r>
            <a:r>
              <a:rPr lang="fr-FR" sz="1000" dirty="0" smtClean="0">
                <a:latin typeface="Seravek"/>
                <a:cs typeface="Seravek"/>
              </a:rPr>
              <a:t> : </a:t>
            </a:r>
            <a:r>
              <a:rPr lang="fr-FR" sz="1000" dirty="0" err="1" smtClean="0">
                <a:latin typeface="Seravek"/>
                <a:cs typeface="Seravek"/>
              </a:rPr>
              <a:t>PrimitiveKind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738507" y="1693869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4738507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4738507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60" name="Connecteur droit 159"/>
          <p:cNvCxnSpPr/>
          <p:nvPr/>
        </p:nvCxnSpPr>
        <p:spPr>
          <a:xfrm flipV="1">
            <a:off x="4355054" y="1140988"/>
            <a:ext cx="376318" cy="3546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4139434" y="9270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i</a:t>
            </a:r>
            <a:r>
              <a:rPr lang="fr-FR" sz="900" dirty="0" err="1" smtClean="0">
                <a:latin typeface="Seravek"/>
                <a:cs typeface="Seravek"/>
              </a:rPr>
              <a:t>ns</a:t>
            </a:r>
            <a:r>
              <a:rPr lang="fr-FR" sz="900" dirty="0" smtClean="0">
                <a:latin typeface="Seravek"/>
                <a:cs typeface="Seravek"/>
              </a:rPr>
              <a:t>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3255944" y="1974078"/>
            <a:ext cx="1113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Seravek"/>
                <a:cs typeface="Seravek"/>
              </a:rPr>
              <a:t>Forward</a:t>
            </a:r>
          </a:p>
          <a:p>
            <a:r>
              <a:rPr lang="fr-FR" sz="1000" dirty="0" smtClean="0">
                <a:latin typeface="Seravek"/>
                <a:cs typeface="Seravek"/>
              </a:rPr>
              <a:t>Back</a:t>
            </a:r>
          </a:p>
          <a:p>
            <a:r>
              <a:rPr lang="fr-FR" sz="1000" dirty="0" smtClean="0">
                <a:latin typeface="Seravek"/>
                <a:cs typeface="Seravek"/>
              </a:rPr>
              <a:t>Left</a:t>
            </a:r>
          </a:p>
          <a:p>
            <a:r>
              <a:rPr lang="fr-FR" sz="1000" dirty="0" smtClean="0">
                <a:latin typeface="Seravek"/>
                <a:cs typeface="Seravek"/>
              </a:rPr>
              <a:t>Right</a:t>
            </a:r>
          </a:p>
        </p:txBody>
      </p:sp>
      <p:cxnSp>
        <p:nvCxnSpPr>
          <p:cNvPr id="163" name="Connecteur droit 162"/>
          <p:cNvCxnSpPr>
            <a:stCxn id="156" idx="2"/>
            <a:endCxn id="159" idx="0"/>
          </p:cNvCxnSpPr>
          <p:nvPr/>
        </p:nvCxnSpPr>
        <p:spPr>
          <a:xfrm flipH="1">
            <a:off x="5295290" y="1354172"/>
            <a:ext cx="3350" cy="339697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4681106" y="1476285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p</a:t>
            </a:r>
            <a:r>
              <a:rPr lang="fr-FR" sz="900" dirty="0" err="1" smtClean="0">
                <a:latin typeface="Seravek"/>
                <a:cs typeface="Seravek"/>
              </a:rPr>
              <a:t>arams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03" name="Forme libre 102"/>
          <p:cNvSpPr/>
          <p:nvPr/>
        </p:nvSpPr>
        <p:spPr>
          <a:xfrm>
            <a:off x="4564402" y="1331692"/>
            <a:ext cx="340983" cy="325331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5" name="Connecteur droit 164"/>
          <p:cNvCxnSpPr/>
          <p:nvPr/>
        </p:nvCxnSpPr>
        <p:spPr>
          <a:xfrm>
            <a:off x="6845429" y="2240924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ZoneTexte 165"/>
          <p:cNvSpPr txBox="1"/>
          <p:nvPr/>
        </p:nvSpPr>
        <p:spPr>
          <a:xfrm>
            <a:off x="6240283" y="233201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633448" y="184044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8" name="Connecteur droit 167"/>
          <p:cNvCxnSpPr/>
          <p:nvPr/>
        </p:nvCxnSpPr>
        <p:spPr>
          <a:xfrm>
            <a:off x="7633448" y="20992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ZoneTexte 168"/>
          <p:cNvSpPr txBox="1"/>
          <p:nvPr/>
        </p:nvSpPr>
        <p:spPr>
          <a:xfrm>
            <a:off x="7633448" y="18404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Decision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8246333" y="2231326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7683997" y="231528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g</a:t>
            </a:r>
            <a:r>
              <a:rPr lang="fr-FR" sz="900" dirty="0" err="1" smtClean="0">
                <a:latin typeface="Seravek"/>
                <a:cs typeface="Seravek"/>
              </a:rPr>
              <a:t>uard</a:t>
            </a:r>
            <a:r>
              <a:rPr lang="fr-FR" sz="900" dirty="0" smtClean="0">
                <a:latin typeface="Seravek"/>
                <a:cs typeface="Seravek"/>
              </a:rPr>
              <a:t> 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36" name="Triangle isocèle 35"/>
          <p:cNvSpPr/>
          <p:nvPr/>
        </p:nvSpPr>
        <p:spPr>
          <a:xfrm>
            <a:off x="7456779" y="1554863"/>
            <a:ext cx="131244" cy="122113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/>
          <p:nvPr/>
        </p:nvCxnSpPr>
        <p:spPr>
          <a:xfrm>
            <a:off x="6845429" y="1745598"/>
            <a:ext cx="1344802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69" idx="0"/>
          </p:cNvCxnSpPr>
          <p:nvPr/>
        </p:nvCxnSpPr>
        <p:spPr>
          <a:xfrm flipV="1">
            <a:off x="8190231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V="1">
            <a:off x="6845429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7520811" y="1676976"/>
            <a:ext cx="0" cy="68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840022" y="669204"/>
            <a:ext cx="1012565" cy="39693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7" name="Connecteur droit 176"/>
          <p:cNvCxnSpPr/>
          <p:nvPr/>
        </p:nvCxnSpPr>
        <p:spPr>
          <a:xfrm>
            <a:off x="7840022" y="928048"/>
            <a:ext cx="1012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ZoneTexte 177"/>
          <p:cNvSpPr txBox="1"/>
          <p:nvPr/>
        </p:nvSpPr>
        <p:spPr>
          <a:xfrm>
            <a:off x="7840022" y="669205"/>
            <a:ext cx="1012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Arc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9" name="Connecteur droit 178"/>
          <p:cNvCxnSpPr/>
          <p:nvPr/>
        </p:nvCxnSpPr>
        <p:spPr>
          <a:xfrm>
            <a:off x="7354291" y="771525"/>
            <a:ext cx="485731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7354291" y="939806"/>
            <a:ext cx="363353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V="1">
            <a:off x="7717644" y="939806"/>
            <a:ext cx="0" cy="207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ZoneTexte 182"/>
          <p:cNvSpPr txBox="1"/>
          <p:nvPr/>
        </p:nvSpPr>
        <p:spPr>
          <a:xfrm>
            <a:off x="7138283" y="943028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n</a:t>
            </a:r>
            <a:r>
              <a:rPr lang="fr-FR" sz="900" dirty="0" err="1" smtClean="0">
                <a:latin typeface="Seravek"/>
                <a:cs typeface="Seravek"/>
              </a:rPr>
              <a:t>odes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217741" y="5849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a</a:t>
            </a:r>
            <a:r>
              <a:rPr lang="fr-FR" sz="900" dirty="0" smtClean="0">
                <a:latin typeface="Seravek"/>
                <a:cs typeface="Seravek"/>
              </a:rPr>
              <a:t>rcs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6" name="Rectangle à coins arrondis 185"/>
          <p:cNvSpPr/>
          <p:nvPr/>
        </p:nvSpPr>
        <p:spPr>
          <a:xfrm>
            <a:off x="6356542" y="4009431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ZoneTexte 186"/>
          <p:cNvSpPr txBox="1"/>
          <p:nvPr/>
        </p:nvSpPr>
        <p:spPr>
          <a:xfrm>
            <a:off x="6328213" y="4022024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6223197" y="3755948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Flowchart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9" name="Rectangle à coins arrondis 188"/>
          <p:cNvSpPr/>
          <p:nvPr/>
        </p:nvSpPr>
        <p:spPr>
          <a:xfrm>
            <a:off x="7624741" y="370406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7596412" y="373934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7491396" y="345058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@Aspect(Arc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3" name="Forme libre 192"/>
          <p:cNvSpPr/>
          <p:nvPr/>
        </p:nvSpPr>
        <p:spPr>
          <a:xfrm>
            <a:off x="7508725" y="1058365"/>
            <a:ext cx="479088" cy="2645912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orme libre 193"/>
          <p:cNvSpPr/>
          <p:nvPr/>
        </p:nvSpPr>
        <p:spPr>
          <a:xfrm flipH="1">
            <a:off x="6994047" y="1074622"/>
            <a:ext cx="447388" cy="2839417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/>
          <p:cNvSpPr txBox="1"/>
          <p:nvPr/>
        </p:nvSpPr>
        <p:spPr>
          <a:xfrm>
            <a:off x="7097962" y="3173707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226654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FSM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6" name="ZoneTexte 195"/>
          <p:cNvSpPr txBox="1"/>
          <p:nvPr/>
        </p:nvSpPr>
        <p:spPr>
          <a:xfrm>
            <a:off x="3150219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Logo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6098012" y="292229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latin typeface="Seravek"/>
                <a:cs typeface="Seravek"/>
              </a:rPr>
              <a:t>Flowchart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9" name="Ellipse 198"/>
          <p:cNvSpPr/>
          <p:nvPr/>
        </p:nvSpPr>
        <p:spPr>
          <a:xfrm>
            <a:off x="107369" y="26990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0" name="Ellipse 199"/>
          <p:cNvSpPr/>
          <p:nvPr/>
        </p:nvSpPr>
        <p:spPr>
          <a:xfrm>
            <a:off x="3078637" y="28124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1" name="Ellipse 200"/>
          <p:cNvSpPr/>
          <p:nvPr/>
        </p:nvSpPr>
        <p:spPr>
          <a:xfrm>
            <a:off x="6076319" y="23588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9" name="Ellipse 208"/>
          <p:cNvSpPr/>
          <p:nvPr/>
        </p:nvSpPr>
        <p:spPr>
          <a:xfrm>
            <a:off x="194188" y="3297901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221881" y="3329651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206997" y="3373516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2" name="Ellipse 211"/>
          <p:cNvSpPr/>
          <p:nvPr/>
        </p:nvSpPr>
        <p:spPr>
          <a:xfrm>
            <a:off x="3070990" y="3302300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3098683" y="3334050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3083799" y="3377915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5" name="Ellipse 214"/>
          <p:cNvSpPr/>
          <p:nvPr/>
        </p:nvSpPr>
        <p:spPr>
          <a:xfrm>
            <a:off x="6048626" y="3327298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6076319" y="3347708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6061435" y="3402913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741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à coins arrondis 65"/>
          <p:cNvSpPr/>
          <p:nvPr/>
        </p:nvSpPr>
        <p:spPr>
          <a:xfrm>
            <a:off x="1615925" y="4610759"/>
            <a:ext cx="5385147" cy="397391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1615926" y="2838792"/>
            <a:ext cx="5385146" cy="382188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627712" y="3027412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27712" y="4802004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74747" y="2867014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FSM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74747" y="4641606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Flowchart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452629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605029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50637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710921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849737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983106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892960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682950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813035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945059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077083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452629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605029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750637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3892960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710921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4849737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983106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356942" y="2888912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356942" y="4686147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638256" y="2888912"/>
            <a:ext cx="532233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38256" y="4652555"/>
            <a:ext cx="532233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36" idx="2"/>
            <a:endCxn id="37" idx="0"/>
          </p:cNvCxnSpPr>
          <p:nvPr/>
        </p:nvCxnSpPr>
        <p:spPr>
          <a:xfrm>
            <a:off x="3712740" y="4073846"/>
            <a:ext cx="0" cy="612301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38" idx="2"/>
            <a:endCxn id="39" idx="0"/>
          </p:cNvCxnSpPr>
          <p:nvPr/>
        </p:nvCxnSpPr>
        <p:spPr>
          <a:xfrm>
            <a:off x="4904373" y="3165911"/>
            <a:ext cx="0" cy="1486644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682950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5813035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945059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6077083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8" name="Grouper 87"/>
          <p:cNvGrpSpPr/>
          <p:nvPr/>
        </p:nvGrpSpPr>
        <p:grpSpPr>
          <a:xfrm>
            <a:off x="3134729" y="3236361"/>
            <a:ext cx="615908" cy="261610"/>
            <a:chOff x="3071151" y="3292911"/>
            <a:chExt cx="615908" cy="261610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41" name="ZoneTexte 40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sp>
        <p:nvSpPr>
          <p:cNvPr id="82" name="ZoneTexte 81"/>
          <p:cNvSpPr txBox="1"/>
          <p:nvPr/>
        </p:nvSpPr>
        <p:spPr>
          <a:xfrm>
            <a:off x="5617773" y="2637468"/>
            <a:ext cx="200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State, Transition, Trigger,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387030" y="4416176"/>
            <a:ext cx="200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Node, Decision, Arc,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639766" y="2645279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3663420" y="4414053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731251" y="2648096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Constraints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4799211" y="4409148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Constraints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1615925" y="3736465"/>
            <a:ext cx="5385147" cy="361649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2627712" y="3935347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274747" y="3774949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Logo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462706" y="3894595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615106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760714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903037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356942" y="3796847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682950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3035" y="388036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5945059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6077083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/>
          <p:cNvSpPr txBox="1"/>
          <p:nvPr/>
        </p:nvSpPr>
        <p:spPr>
          <a:xfrm>
            <a:off x="5617773" y="3555632"/>
            <a:ext cx="193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Backward, Forward, Left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3661806" y="3560978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cxnSp>
        <p:nvCxnSpPr>
          <p:cNvPr id="47" name="Connecteur droit avec flèche 46"/>
          <p:cNvCxnSpPr>
            <a:stCxn id="35" idx="2"/>
            <a:endCxn id="36" idx="0"/>
          </p:cNvCxnSpPr>
          <p:nvPr/>
        </p:nvCxnSpPr>
        <p:spPr>
          <a:xfrm>
            <a:off x="3712740" y="3165911"/>
            <a:ext cx="0" cy="630936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er 88"/>
          <p:cNvGrpSpPr/>
          <p:nvPr/>
        </p:nvGrpSpPr>
        <p:grpSpPr>
          <a:xfrm>
            <a:off x="4321561" y="3236361"/>
            <a:ext cx="615908" cy="261610"/>
            <a:chOff x="3071151" y="3292911"/>
            <a:chExt cx="615908" cy="261610"/>
          </a:xfrm>
        </p:grpSpPr>
        <p:pic>
          <p:nvPicPr>
            <p:cNvPr id="90" name="Image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91" name="ZoneTexte 90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grpSp>
        <p:nvGrpSpPr>
          <p:cNvPr id="92" name="Grouper 91"/>
          <p:cNvGrpSpPr/>
          <p:nvPr/>
        </p:nvGrpSpPr>
        <p:grpSpPr>
          <a:xfrm>
            <a:off x="3152413" y="4126570"/>
            <a:ext cx="615908" cy="261610"/>
            <a:chOff x="3071151" y="3292911"/>
            <a:chExt cx="615908" cy="261610"/>
          </a:xfrm>
        </p:grpSpPr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94" name="ZoneTexte 93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pic>
        <p:nvPicPr>
          <p:cNvPr id="95" name="Imag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1" y="2696068"/>
            <a:ext cx="752687" cy="752687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215292" y="3433979"/>
            <a:ext cx="135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Language designers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40366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ZoneTexte 142"/>
          <p:cNvSpPr txBox="1"/>
          <p:nvPr/>
        </p:nvSpPr>
        <p:spPr>
          <a:xfrm>
            <a:off x="638270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First: </a:t>
            </a:r>
            <a:r>
              <a:rPr lang="en-US" sz="1600" dirty="0" smtClean="0">
                <a:latin typeface="Seravek ExtraLight"/>
                <a:cs typeface="Seravek ExtraLight"/>
              </a:rPr>
              <a:t>Identifying overlapping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3855226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Second: </a:t>
            </a:r>
            <a:r>
              <a:rPr lang="en-US" sz="1600" dirty="0" smtClean="0">
                <a:latin typeface="Seravek ExtraLight"/>
                <a:cs typeface="Seravek ExtraLight"/>
              </a:rPr>
              <a:t>Breaking-down the input set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6866163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Third: </a:t>
            </a:r>
            <a:r>
              <a:rPr lang="en-US" sz="1600" dirty="0" smtClean="0">
                <a:latin typeface="Seravek ExtraLight"/>
                <a:cs typeface="Seravek ExtraLight"/>
              </a:rPr>
              <a:t>Encapsulating language modules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09" y="5585340"/>
            <a:ext cx="1099377" cy="1099377"/>
          </a:xfrm>
          <a:prstGeom prst="rect">
            <a:avLst/>
          </a:prstGeom>
        </p:spPr>
      </p:pic>
      <p:pic>
        <p:nvPicPr>
          <p:cNvPr id="146" name="Image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11" y="5585340"/>
            <a:ext cx="1099377" cy="1099377"/>
          </a:xfrm>
          <a:prstGeom prst="rect">
            <a:avLst/>
          </a:prstGeom>
        </p:spPr>
      </p:pic>
      <p:sp>
        <p:nvSpPr>
          <p:cNvPr id="94" name="Rectangle à coins arrondis 93"/>
          <p:cNvSpPr/>
          <p:nvPr/>
        </p:nvSpPr>
        <p:spPr>
          <a:xfrm>
            <a:off x="469846" y="3100231"/>
            <a:ext cx="8565316" cy="2527442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à coins arrondis 131"/>
          <p:cNvSpPr/>
          <p:nvPr/>
        </p:nvSpPr>
        <p:spPr>
          <a:xfrm>
            <a:off x="455632" y="174274"/>
            <a:ext cx="8565316" cy="261895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8333366" y="1005740"/>
            <a:ext cx="16400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291330" y="138244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5322834" y="421243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291330" y="42207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3</a:t>
            </a:r>
          </a:p>
        </p:txBody>
      </p:sp>
      <p:sp>
        <p:nvSpPr>
          <p:cNvPr id="16" name="Ellipse 15"/>
          <p:cNvSpPr/>
          <p:nvPr/>
        </p:nvSpPr>
        <p:spPr>
          <a:xfrm>
            <a:off x="7572684" y="52350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2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9" name="Forme libre 48"/>
          <p:cNvSpPr/>
          <p:nvPr/>
        </p:nvSpPr>
        <p:spPr>
          <a:xfrm>
            <a:off x="8452159" y="2020722"/>
            <a:ext cx="272563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 flipH="1">
            <a:off x="7826345" y="1876244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 flipH="1">
            <a:off x="7924102" y="1148732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 flipH="1">
            <a:off x="7734039" y="2664411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 flipH="1">
            <a:off x="7281247" y="1020585"/>
            <a:ext cx="16029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flipH="1">
            <a:off x="7036268" y="2007679"/>
            <a:ext cx="266397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4855061" y="107788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4855061" y="504471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264529" y="1239307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4454099" y="1902603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4361633" y="1170232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3989632" y="452083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858163" y="42124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572684" y="2039180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855061" y="3989318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4855061" y="3415904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5322834" y="3332676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5264529" y="4150740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4454099" y="481403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361633" y="4081665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3989632" y="3363516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291330" y="333350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291330" y="42938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7572684" y="489182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30363" y="336525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8333366" y="432774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7606415" y="492612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4554838" y="297563"/>
            <a:ext cx="0" cy="370309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orme libre 83"/>
          <p:cNvSpPr/>
          <p:nvPr/>
        </p:nvSpPr>
        <p:spPr>
          <a:xfrm flipH="1">
            <a:off x="2392628" y="1765472"/>
            <a:ext cx="398059" cy="179903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 84"/>
          <p:cNvSpPr/>
          <p:nvPr/>
        </p:nvSpPr>
        <p:spPr>
          <a:xfrm>
            <a:off x="573076" y="1749833"/>
            <a:ext cx="418048" cy="181467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 85"/>
          <p:cNvSpPr/>
          <p:nvPr/>
        </p:nvSpPr>
        <p:spPr>
          <a:xfrm flipH="1">
            <a:off x="1618945" y="2511333"/>
            <a:ext cx="67931" cy="1521185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572684" y="1270002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sp>
        <p:nvSpPr>
          <p:cNvPr id="18" name="Ellipse 17"/>
          <p:cNvSpPr/>
          <p:nvPr/>
        </p:nvSpPr>
        <p:spPr>
          <a:xfrm>
            <a:off x="6858163" y="138244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105" name="Connecteur droit 104"/>
          <p:cNvCxnSpPr/>
          <p:nvPr/>
        </p:nvCxnSpPr>
        <p:spPr>
          <a:xfrm>
            <a:off x="2954115" y="1730130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orme libre 106"/>
          <p:cNvSpPr/>
          <p:nvPr/>
        </p:nvSpPr>
        <p:spPr>
          <a:xfrm>
            <a:off x="3244185" y="1522771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orme libre 108"/>
          <p:cNvSpPr/>
          <p:nvPr/>
        </p:nvSpPr>
        <p:spPr>
          <a:xfrm flipV="1">
            <a:off x="3248516" y="1725812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303" y="1294293"/>
            <a:ext cx="365886" cy="365886"/>
          </a:xfrm>
          <a:prstGeom prst="rect">
            <a:avLst/>
          </a:prstGeom>
        </p:spPr>
      </p:pic>
      <p:sp>
        <p:nvSpPr>
          <p:cNvPr id="115" name="ZoneTexte 114"/>
          <p:cNvSpPr txBox="1"/>
          <p:nvPr/>
        </p:nvSpPr>
        <p:spPr>
          <a:xfrm>
            <a:off x="2770485" y="795456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Syntactic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cxnSp>
        <p:nvCxnSpPr>
          <p:cNvPr id="122" name="Connecteur droit 121"/>
          <p:cNvCxnSpPr/>
          <p:nvPr/>
        </p:nvCxnSpPr>
        <p:spPr>
          <a:xfrm>
            <a:off x="2930838" y="4720970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orme libre 122"/>
          <p:cNvSpPr/>
          <p:nvPr/>
        </p:nvSpPr>
        <p:spPr>
          <a:xfrm>
            <a:off x="3220908" y="4513611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orme libre 124"/>
          <p:cNvSpPr/>
          <p:nvPr/>
        </p:nvSpPr>
        <p:spPr>
          <a:xfrm flipV="1">
            <a:off x="3225239" y="4716652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026" y="4285133"/>
            <a:ext cx="365886" cy="365886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2733097" y="3786296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Semantic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572684" y="349372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7606415" y="353035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6858163" y="333267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896263" y="3377016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7572684" y="418143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606415" y="421385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6858163" y="42938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6896263" y="432774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489354" y="375483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520305" y="272906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772663" y="2326398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403044" y="3288042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516462" y="3193727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586065" y="5249119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9" name="ZoneTexte 138"/>
          <p:cNvSpPr txBox="1"/>
          <p:nvPr/>
        </p:nvSpPr>
        <p:spPr>
          <a:xfrm rot="16200000">
            <a:off x="-894850" y="4253288"/>
            <a:ext cx="2392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Semantics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sp>
        <p:nvSpPr>
          <p:cNvPr id="140" name="ZoneTexte 139"/>
          <p:cNvSpPr txBox="1"/>
          <p:nvPr/>
        </p:nvSpPr>
        <p:spPr>
          <a:xfrm rot="16200000">
            <a:off x="-953783" y="1383814"/>
            <a:ext cx="2495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Syntax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4554838" y="297563"/>
            <a:ext cx="2629542" cy="1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7184380" y="297564"/>
            <a:ext cx="0" cy="267730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orme libre 52"/>
          <p:cNvSpPr/>
          <p:nvPr/>
        </p:nvSpPr>
        <p:spPr>
          <a:xfrm>
            <a:off x="4314621" y="1028663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97322">
            <a:off x="4157282" y="1789593"/>
            <a:ext cx="269653" cy="269653"/>
          </a:xfrm>
          <a:prstGeom prst="rect">
            <a:avLst/>
          </a:prstGeom>
        </p:spPr>
      </p:pic>
      <p:sp>
        <p:nvSpPr>
          <p:cNvPr id="58" name="Forme libre 57"/>
          <p:cNvSpPr/>
          <p:nvPr/>
        </p:nvSpPr>
        <p:spPr>
          <a:xfrm>
            <a:off x="4800961" y="775036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76350">
            <a:off x="5905195" y="1717682"/>
            <a:ext cx="269653" cy="269653"/>
          </a:xfrm>
          <a:prstGeom prst="rect">
            <a:avLst/>
          </a:prstGeom>
        </p:spPr>
      </p:pic>
      <p:cxnSp>
        <p:nvCxnSpPr>
          <p:cNvPr id="111" name="Connecteur droit avec flèche 110"/>
          <p:cNvCxnSpPr/>
          <p:nvPr/>
        </p:nvCxnSpPr>
        <p:spPr>
          <a:xfrm flipV="1">
            <a:off x="4476324" y="3214067"/>
            <a:ext cx="0" cy="370309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4476324" y="3214067"/>
            <a:ext cx="2629542" cy="1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7105866" y="3214068"/>
            <a:ext cx="0" cy="267730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orme libre 115"/>
          <p:cNvSpPr/>
          <p:nvPr/>
        </p:nvSpPr>
        <p:spPr>
          <a:xfrm>
            <a:off x="4800737" y="3697523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76350">
            <a:off x="5904971" y="4640169"/>
            <a:ext cx="269653" cy="269653"/>
          </a:xfrm>
          <a:prstGeom prst="rect">
            <a:avLst/>
          </a:prstGeom>
        </p:spPr>
      </p:pic>
      <p:sp>
        <p:nvSpPr>
          <p:cNvPr id="118" name="Forme libre 117"/>
          <p:cNvSpPr/>
          <p:nvPr/>
        </p:nvSpPr>
        <p:spPr>
          <a:xfrm>
            <a:off x="4314621" y="3944578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9" name="Imag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97322">
            <a:off x="4157282" y="4705508"/>
            <a:ext cx="269653" cy="26965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833503" y="345714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>
                <a:latin typeface="Seravek ExtraLight"/>
                <a:cs typeface="Seravek ExtraLight"/>
              </a:rPr>
              <a:t>1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7537739" y="3596705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2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8264590" y="3440562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3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6826597" y="438668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4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7541118" y="4275138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5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8264325" y="4380467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6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7550069" y="4978577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7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8" name="Ellipse 107"/>
          <p:cNvSpPr/>
          <p:nvPr/>
        </p:nvSpPr>
        <p:spPr>
          <a:xfrm>
            <a:off x="1396556" y="530890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72668" y="530890"/>
            <a:ext cx="1392059" cy="1366242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987728" y="110697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1369560" y="349529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45672" y="3495294"/>
            <a:ext cx="1392059" cy="1366242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960732" y="4071378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1451405" y="3556451"/>
            <a:ext cx="1248525" cy="1269825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727517" y="3554372"/>
            <a:ext cx="1240623" cy="124789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1042577" y="4132535"/>
            <a:ext cx="1248525" cy="1269825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64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Image 3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968" y="5111716"/>
            <a:ext cx="962246" cy="753170"/>
          </a:xfrm>
          <a:prstGeom prst="rect">
            <a:avLst/>
          </a:prstGeom>
        </p:spPr>
      </p:pic>
      <p:pic>
        <p:nvPicPr>
          <p:cNvPr id="369" name="Image 3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14" y="25655"/>
            <a:ext cx="962246" cy="753170"/>
          </a:xfrm>
          <a:prstGeom prst="rect">
            <a:avLst/>
          </a:prstGeom>
        </p:spPr>
      </p:pic>
      <p:sp>
        <p:nvSpPr>
          <p:cNvPr id="359" name="Rectangle à coins arrondis 358"/>
          <p:cNvSpPr/>
          <p:nvPr/>
        </p:nvSpPr>
        <p:spPr>
          <a:xfrm>
            <a:off x="63956" y="1105498"/>
            <a:ext cx="7974295" cy="2560063"/>
          </a:xfrm>
          <a:prstGeom prst="roundRect">
            <a:avLst>
              <a:gd name="adj" fmla="val 2849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271598" y="1362133"/>
            <a:ext cx="1080000" cy="1080000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25926" y="1384866"/>
            <a:ext cx="1080000" cy="1080000"/>
          </a:xfrm>
          <a:prstGeom prst="ellipse">
            <a:avLst/>
          </a:prstGeom>
          <a:solidFill>
            <a:schemeClr val="accent3">
              <a:lumMod val="50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703484" y="2342086"/>
            <a:ext cx="1080000" cy="1080000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15067" y="151194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924752" y="157453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 rot="20097336">
            <a:off x="1031480" y="204274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747147" y="2194338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 rot="20212747">
            <a:off x="1367301" y="205449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199257" y="186637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192993" y="298907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609420" y="2164172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392429" y="318850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980397" y="317629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 rot="1278568">
            <a:off x="962826" y="1884596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 rot="1613034">
            <a:off x="1438064" y="189376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1990270" y="152881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465028" y="161066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02938" y="168786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561169" y="175795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96076" y="192211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331736" y="2183612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1961757" y="176009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2034324" y="207772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1195499" y="240613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1280739" y="256371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1501288" y="266364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30558" y="265143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>
            <a:stCxn id="23" idx="5"/>
            <a:endCxn id="12" idx="0"/>
          </p:cNvCxnSpPr>
          <p:nvPr/>
        </p:nvCxnSpPr>
        <p:spPr>
          <a:xfrm>
            <a:off x="1019262" y="1954487"/>
            <a:ext cx="36578" cy="91639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24" idx="4"/>
            <a:endCxn id="14" idx="7"/>
          </p:cNvCxnSpPr>
          <p:nvPr/>
        </p:nvCxnSpPr>
        <p:spPr>
          <a:xfrm flipH="1">
            <a:off x="1422657" y="1961872"/>
            <a:ext cx="38728" cy="9422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11" idx="4"/>
            <a:endCxn id="23" idx="1"/>
          </p:cNvCxnSpPr>
          <p:nvPr/>
        </p:nvCxnSpPr>
        <p:spPr>
          <a:xfrm>
            <a:off x="964352" y="1646531"/>
            <a:ext cx="21238" cy="24017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26" idx="4"/>
            <a:endCxn id="24" idx="0"/>
          </p:cNvCxnSpPr>
          <p:nvPr/>
        </p:nvCxnSpPr>
        <p:spPr>
          <a:xfrm flipH="1">
            <a:off x="1493943" y="1682663"/>
            <a:ext cx="10685" cy="214991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29" idx="6"/>
            <a:endCxn id="23" idx="2"/>
          </p:cNvCxnSpPr>
          <p:nvPr/>
        </p:nvCxnSpPr>
        <p:spPr>
          <a:xfrm>
            <a:off x="640369" y="1793955"/>
            <a:ext cx="325164" cy="11225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10" idx="6"/>
            <a:endCxn id="11" idx="2"/>
          </p:cNvCxnSpPr>
          <p:nvPr/>
        </p:nvCxnSpPr>
        <p:spPr>
          <a:xfrm>
            <a:off x="594267" y="1547945"/>
            <a:ext cx="330485" cy="6258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28" idx="7"/>
            <a:endCxn id="10" idx="3"/>
          </p:cNvCxnSpPr>
          <p:nvPr/>
        </p:nvCxnSpPr>
        <p:spPr>
          <a:xfrm flipV="1">
            <a:off x="370539" y="1573401"/>
            <a:ext cx="156127" cy="1250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28" idx="6"/>
            <a:endCxn id="29" idx="2"/>
          </p:cNvCxnSpPr>
          <p:nvPr/>
        </p:nvCxnSpPr>
        <p:spPr>
          <a:xfrm>
            <a:off x="382138" y="1723861"/>
            <a:ext cx="179031" cy="7009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28" idx="4"/>
            <a:endCxn id="30" idx="1"/>
          </p:cNvCxnSpPr>
          <p:nvPr/>
        </p:nvCxnSpPr>
        <p:spPr>
          <a:xfrm>
            <a:off x="342538" y="1759861"/>
            <a:ext cx="65137" cy="1727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stCxn id="30" idx="4"/>
            <a:endCxn id="31" idx="0"/>
          </p:cNvCxnSpPr>
          <p:nvPr/>
        </p:nvCxnSpPr>
        <p:spPr>
          <a:xfrm flipH="1">
            <a:off x="371336" y="1994113"/>
            <a:ext cx="64340" cy="189499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30" idx="5"/>
            <a:endCxn id="13" idx="1"/>
          </p:cNvCxnSpPr>
          <p:nvPr/>
        </p:nvCxnSpPr>
        <p:spPr>
          <a:xfrm>
            <a:off x="463677" y="1983569"/>
            <a:ext cx="295069" cy="221313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32" idx="2"/>
            <a:endCxn id="24" idx="7"/>
          </p:cNvCxnSpPr>
          <p:nvPr/>
        </p:nvCxnSpPr>
        <p:spPr>
          <a:xfrm flipH="1">
            <a:off x="1514150" y="1796095"/>
            <a:ext cx="447607" cy="123625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stCxn id="15" idx="0"/>
            <a:endCxn id="25" idx="5"/>
          </p:cNvCxnSpPr>
          <p:nvPr/>
        </p:nvCxnSpPr>
        <p:spPr>
          <a:xfrm flipH="1" flipV="1">
            <a:off x="2057871" y="1590267"/>
            <a:ext cx="180986" cy="2761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5" idx="2"/>
            <a:endCxn id="32" idx="6"/>
          </p:cNvCxnSpPr>
          <p:nvPr/>
        </p:nvCxnSpPr>
        <p:spPr>
          <a:xfrm flipH="1" flipV="1">
            <a:off x="2040957" y="1796095"/>
            <a:ext cx="158300" cy="10627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5" idx="3"/>
            <a:endCxn id="33" idx="0"/>
          </p:cNvCxnSpPr>
          <p:nvPr/>
        </p:nvCxnSpPr>
        <p:spPr>
          <a:xfrm flipH="1">
            <a:off x="2073924" y="1927827"/>
            <a:ext cx="136932" cy="1498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stCxn id="33" idx="2"/>
            <a:endCxn id="20" idx="6"/>
          </p:cNvCxnSpPr>
          <p:nvPr/>
        </p:nvCxnSpPr>
        <p:spPr>
          <a:xfrm flipH="1">
            <a:off x="1688620" y="2113723"/>
            <a:ext cx="345704" cy="86449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34" idx="5"/>
            <a:endCxn id="35" idx="0"/>
          </p:cNvCxnSpPr>
          <p:nvPr/>
        </p:nvCxnSpPr>
        <p:spPr>
          <a:xfrm>
            <a:off x="1263100" y="2467589"/>
            <a:ext cx="57239" cy="9612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16" idx="0"/>
            <a:endCxn id="34" idx="4"/>
          </p:cNvCxnSpPr>
          <p:nvPr/>
        </p:nvCxnSpPr>
        <p:spPr>
          <a:xfrm flipV="1">
            <a:off x="1232593" y="2478133"/>
            <a:ext cx="2506" cy="51094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22" idx="7"/>
            <a:endCxn id="16" idx="3"/>
          </p:cNvCxnSpPr>
          <p:nvPr/>
        </p:nvCxnSpPr>
        <p:spPr>
          <a:xfrm flipV="1">
            <a:off x="1047998" y="3050529"/>
            <a:ext cx="156594" cy="136308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>
            <a:stCxn id="22" idx="6"/>
            <a:endCxn id="21" idx="2"/>
          </p:cNvCxnSpPr>
          <p:nvPr/>
        </p:nvCxnSpPr>
        <p:spPr>
          <a:xfrm>
            <a:off x="1059597" y="3212293"/>
            <a:ext cx="332832" cy="12212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22" idx="1"/>
            <a:endCxn id="37" idx="4"/>
          </p:cNvCxnSpPr>
          <p:nvPr/>
        </p:nvCxnSpPr>
        <p:spPr>
          <a:xfrm flipH="1" flipV="1">
            <a:off x="870158" y="2723433"/>
            <a:ext cx="121838" cy="4634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>
            <a:stCxn id="21" idx="0"/>
            <a:endCxn id="36" idx="4"/>
          </p:cNvCxnSpPr>
          <p:nvPr/>
        </p:nvCxnSpPr>
        <p:spPr>
          <a:xfrm flipV="1">
            <a:off x="1432029" y="2735645"/>
            <a:ext cx="108859" cy="45286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2871685" y="172561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/>
          <p:cNvSpPr/>
          <p:nvPr/>
        </p:nvSpPr>
        <p:spPr>
          <a:xfrm rot="264623">
            <a:off x="3342504" y="1831858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 rot="21318256">
            <a:off x="3402605" y="2278712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3103765" y="2408012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4129344" y="208004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/>
          <p:cNvSpPr/>
          <p:nvPr/>
        </p:nvSpPr>
        <p:spPr>
          <a:xfrm>
            <a:off x="3574784" y="2397088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/>
          <p:cNvSpPr/>
          <p:nvPr/>
        </p:nvSpPr>
        <p:spPr>
          <a:xfrm rot="2316542">
            <a:off x="3300882" y="2101477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3920357" y="174248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/>
          <p:cNvSpPr/>
          <p:nvPr/>
        </p:nvSpPr>
        <p:spPr>
          <a:xfrm>
            <a:off x="2659556" y="1901535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/>
          <p:cNvSpPr/>
          <p:nvPr/>
        </p:nvSpPr>
        <p:spPr>
          <a:xfrm>
            <a:off x="2917787" y="197162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/>
          <p:cNvSpPr/>
          <p:nvPr/>
        </p:nvSpPr>
        <p:spPr>
          <a:xfrm>
            <a:off x="2752694" y="2135787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/>
          <p:cNvSpPr/>
          <p:nvPr/>
        </p:nvSpPr>
        <p:spPr>
          <a:xfrm>
            <a:off x="2659556" y="238211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/>
          <p:cNvSpPr/>
          <p:nvPr/>
        </p:nvSpPr>
        <p:spPr>
          <a:xfrm>
            <a:off x="3891844" y="197376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3964411" y="2291397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4" name="Connecteur droit avec flèche 193"/>
          <p:cNvCxnSpPr>
            <a:stCxn id="180" idx="6"/>
            <a:endCxn id="172" idx="0"/>
          </p:cNvCxnSpPr>
          <p:nvPr/>
        </p:nvCxnSpPr>
        <p:spPr>
          <a:xfrm>
            <a:off x="3371426" y="2162188"/>
            <a:ext cx="67832" cy="116645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>
            <a:stCxn id="171" idx="4"/>
            <a:endCxn id="180" idx="1"/>
          </p:cNvCxnSpPr>
          <p:nvPr/>
        </p:nvCxnSpPr>
        <p:spPr>
          <a:xfrm flipH="1">
            <a:off x="3334486" y="1903751"/>
            <a:ext cx="44850" cy="196361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>
            <a:stCxn id="185" idx="6"/>
            <a:endCxn id="180" idx="2"/>
          </p:cNvCxnSpPr>
          <p:nvPr/>
        </p:nvCxnSpPr>
        <p:spPr>
          <a:xfrm>
            <a:off x="2996987" y="2007629"/>
            <a:ext cx="312551" cy="105137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>
            <a:stCxn id="170" idx="6"/>
            <a:endCxn id="171" idx="2"/>
          </p:cNvCxnSpPr>
          <p:nvPr/>
        </p:nvCxnSpPr>
        <p:spPr>
          <a:xfrm>
            <a:off x="2950885" y="1761619"/>
            <a:ext cx="391736" cy="10319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>
            <a:stCxn id="184" idx="7"/>
            <a:endCxn id="170" idx="3"/>
          </p:cNvCxnSpPr>
          <p:nvPr/>
        </p:nvCxnSpPr>
        <p:spPr>
          <a:xfrm flipV="1">
            <a:off x="2727157" y="1787075"/>
            <a:ext cx="156127" cy="1250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>
            <a:stCxn id="184" idx="6"/>
            <a:endCxn id="185" idx="2"/>
          </p:cNvCxnSpPr>
          <p:nvPr/>
        </p:nvCxnSpPr>
        <p:spPr>
          <a:xfrm>
            <a:off x="2738756" y="1937535"/>
            <a:ext cx="179031" cy="7009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/>
          <p:cNvCxnSpPr>
            <a:stCxn id="184" idx="4"/>
            <a:endCxn id="186" idx="1"/>
          </p:cNvCxnSpPr>
          <p:nvPr/>
        </p:nvCxnSpPr>
        <p:spPr>
          <a:xfrm>
            <a:off x="2699156" y="1973535"/>
            <a:ext cx="65137" cy="1727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>
            <a:stCxn id="186" idx="4"/>
            <a:endCxn id="187" idx="0"/>
          </p:cNvCxnSpPr>
          <p:nvPr/>
        </p:nvCxnSpPr>
        <p:spPr>
          <a:xfrm flipH="1">
            <a:off x="2699156" y="2207787"/>
            <a:ext cx="93138" cy="17432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>
            <a:stCxn id="186" idx="5"/>
            <a:endCxn id="173" idx="1"/>
          </p:cNvCxnSpPr>
          <p:nvPr/>
        </p:nvCxnSpPr>
        <p:spPr>
          <a:xfrm>
            <a:off x="2820295" y="2197243"/>
            <a:ext cx="295069" cy="221313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188" idx="2"/>
            <a:endCxn id="180" idx="0"/>
          </p:cNvCxnSpPr>
          <p:nvPr/>
        </p:nvCxnSpPr>
        <p:spPr>
          <a:xfrm flipH="1">
            <a:off x="3362946" y="2009769"/>
            <a:ext cx="528898" cy="99577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>
            <a:stCxn id="175" idx="0"/>
            <a:endCxn id="182" idx="5"/>
          </p:cNvCxnSpPr>
          <p:nvPr/>
        </p:nvCxnSpPr>
        <p:spPr>
          <a:xfrm flipH="1" flipV="1">
            <a:off x="3987958" y="1803941"/>
            <a:ext cx="180986" cy="2761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avec flèche 206"/>
          <p:cNvCxnSpPr>
            <a:stCxn id="175" idx="2"/>
            <a:endCxn id="188" idx="6"/>
          </p:cNvCxnSpPr>
          <p:nvPr/>
        </p:nvCxnSpPr>
        <p:spPr>
          <a:xfrm flipH="1" flipV="1">
            <a:off x="3971044" y="2009769"/>
            <a:ext cx="158300" cy="10627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>
            <a:stCxn id="175" idx="3"/>
            <a:endCxn id="189" idx="0"/>
          </p:cNvCxnSpPr>
          <p:nvPr/>
        </p:nvCxnSpPr>
        <p:spPr>
          <a:xfrm flipH="1">
            <a:off x="4004011" y="2141501"/>
            <a:ext cx="136932" cy="1498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avec flèche 208"/>
          <p:cNvCxnSpPr>
            <a:stCxn id="189" idx="2"/>
            <a:endCxn id="177" idx="6"/>
          </p:cNvCxnSpPr>
          <p:nvPr/>
        </p:nvCxnSpPr>
        <p:spPr>
          <a:xfrm flipH="1">
            <a:off x="3653984" y="2327397"/>
            <a:ext cx="310427" cy="105691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Ellipse 238"/>
          <p:cNvSpPr/>
          <p:nvPr/>
        </p:nvSpPr>
        <p:spPr>
          <a:xfrm>
            <a:off x="3320117" y="2723278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Ellipse 239"/>
          <p:cNvSpPr/>
          <p:nvPr/>
        </p:nvSpPr>
        <p:spPr>
          <a:xfrm>
            <a:off x="3519553" y="2922710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3107521" y="2910498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7" name="Connecteur droit avec flèche 246"/>
          <p:cNvCxnSpPr>
            <a:stCxn id="239" idx="0"/>
            <a:endCxn id="180" idx="5"/>
          </p:cNvCxnSpPr>
          <p:nvPr/>
        </p:nvCxnSpPr>
        <p:spPr>
          <a:xfrm flipH="1" flipV="1">
            <a:off x="3346478" y="2174842"/>
            <a:ext cx="13239" cy="54843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>
            <a:stCxn id="241" idx="7"/>
            <a:endCxn id="239" idx="3"/>
          </p:cNvCxnSpPr>
          <p:nvPr/>
        </p:nvCxnSpPr>
        <p:spPr>
          <a:xfrm flipV="1">
            <a:off x="3175122" y="2784734"/>
            <a:ext cx="156594" cy="136308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>
            <a:stCxn id="241" idx="6"/>
            <a:endCxn id="240" idx="2"/>
          </p:cNvCxnSpPr>
          <p:nvPr/>
        </p:nvCxnSpPr>
        <p:spPr>
          <a:xfrm>
            <a:off x="3186721" y="2946498"/>
            <a:ext cx="332832" cy="12212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/>
          <p:cNvCxnSpPr>
            <a:stCxn id="240" idx="0"/>
            <a:endCxn id="177" idx="4"/>
          </p:cNvCxnSpPr>
          <p:nvPr/>
        </p:nvCxnSpPr>
        <p:spPr>
          <a:xfrm flipV="1">
            <a:off x="3559153" y="2469088"/>
            <a:ext cx="55231" cy="453622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avec flèche 256"/>
          <p:cNvCxnSpPr>
            <a:stCxn id="241" idx="0"/>
            <a:endCxn id="173" idx="4"/>
          </p:cNvCxnSpPr>
          <p:nvPr/>
        </p:nvCxnSpPr>
        <p:spPr>
          <a:xfrm flipH="1" flipV="1">
            <a:off x="3143365" y="2480012"/>
            <a:ext cx="3756" cy="43048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Forme libre 262"/>
          <p:cNvSpPr/>
          <p:nvPr/>
        </p:nvSpPr>
        <p:spPr>
          <a:xfrm>
            <a:off x="5492429" y="1605818"/>
            <a:ext cx="858145" cy="98974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accent6">
              <a:lumMod val="75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Forme libre 263"/>
          <p:cNvSpPr/>
          <p:nvPr/>
        </p:nvSpPr>
        <p:spPr>
          <a:xfrm>
            <a:off x="5161271" y="2119168"/>
            <a:ext cx="498070" cy="535305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accent3">
              <a:lumMod val="50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Forme libre 264"/>
          <p:cNvSpPr/>
          <p:nvPr/>
        </p:nvSpPr>
        <p:spPr>
          <a:xfrm>
            <a:off x="5146989" y="1709190"/>
            <a:ext cx="544440" cy="427374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rgbClr val="4F6228">
              <a:alpha val="10000"/>
            </a:srgb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6" name="Forme libre 265"/>
          <p:cNvSpPr/>
          <p:nvPr/>
        </p:nvSpPr>
        <p:spPr>
          <a:xfrm>
            <a:off x="5454659" y="2232858"/>
            <a:ext cx="539504" cy="520433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accent6">
              <a:lumMod val="75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7" name="Forme libre 266"/>
          <p:cNvSpPr/>
          <p:nvPr/>
        </p:nvSpPr>
        <p:spPr>
          <a:xfrm>
            <a:off x="4807938" y="2728209"/>
            <a:ext cx="1126761" cy="511374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Forme libre 267"/>
          <p:cNvSpPr/>
          <p:nvPr/>
        </p:nvSpPr>
        <p:spPr>
          <a:xfrm>
            <a:off x="4742100" y="2186526"/>
            <a:ext cx="576263" cy="535536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accent3">
              <a:lumMod val="75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Forme libre 268"/>
          <p:cNvSpPr/>
          <p:nvPr/>
        </p:nvSpPr>
        <p:spPr>
          <a:xfrm>
            <a:off x="4449408" y="1629322"/>
            <a:ext cx="854073" cy="933099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accent3">
              <a:lumMod val="50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6" name="Forme libre 275"/>
          <p:cNvSpPr/>
          <p:nvPr/>
        </p:nvSpPr>
        <p:spPr>
          <a:xfrm>
            <a:off x="5146989" y="1705722"/>
            <a:ext cx="544440" cy="427374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rgbClr val="E46C0A">
              <a:alpha val="10000"/>
            </a:srgb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6" name="Forme libre 285"/>
          <p:cNvSpPr/>
          <p:nvPr/>
        </p:nvSpPr>
        <p:spPr>
          <a:xfrm>
            <a:off x="5166791" y="2116048"/>
            <a:ext cx="498070" cy="535305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accent6">
              <a:lumMod val="75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7" name="Forme libre 286"/>
          <p:cNvSpPr/>
          <p:nvPr/>
        </p:nvSpPr>
        <p:spPr>
          <a:xfrm>
            <a:off x="5163671" y="2112928"/>
            <a:ext cx="498070" cy="535305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8" name="Forme libre 287"/>
          <p:cNvSpPr/>
          <p:nvPr/>
        </p:nvSpPr>
        <p:spPr>
          <a:xfrm>
            <a:off x="5451539" y="2229738"/>
            <a:ext cx="539504" cy="520433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9" name="Forme libre 288"/>
          <p:cNvSpPr/>
          <p:nvPr/>
        </p:nvSpPr>
        <p:spPr>
          <a:xfrm>
            <a:off x="4738980" y="2183406"/>
            <a:ext cx="576263" cy="535536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10000"/>
            </a:schemeClr>
          </a:solidFill>
          <a:ln w="31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8" name="Ellipse 307"/>
          <p:cNvSpPr/>
          <p:nvPr/>
        </p:nvSpPr>
        <p:spPr>
          <a:xfrm>
            <a:off x="4831914" y="169833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Ellipse 308"/>
          <p:cNvSpPr/>
          <p:nvPr/>
        </p:nvSpPr>
        <p:spPr>
          <a:xfrm>
            <a:off x="4619785" y="1874247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0" name="Ellipse 309"/>
          <p:cNvSpPr/>
          <p:nvPr/>
        </p:nvSpPr>
        <p:spPr>
          <a:xfrm>
            <a:off x="4878016" y="1944341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1" name="Ellipse 310"/>
          <p:cNvSpPr/>
          <p:nvPr/>
        </p:nvSpPr>
        <p:spPr>
          <a:xfrm>
            <a:off x="4712923" y="2108499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2" name="Ellipse 311"/>
          <p:cNvSpPr/>
          <p:nvPr/>
        </p:nvSpPr>
        <p:spPr>
          <a:xfrm>
            <a:off x="4619785" y="2354823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3" name="Connecteur droit avec flèche 312"/>
          <p:cNvCxnSpPr>
            <a:stCxn id="309" idx="7"/>
            <a:endCxn id="308" idx="3"/>
          </p:cNvCxnSpPr>
          <p:nvPr/>
        </p:nvCxnSpPr>
        <p:spPr>
          <a:xfrm flipV="1">
            <a:off x="4687386" y="1759787"/>
            <a:ext cx="156127" cy="1250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avec flèche 313"/>
          <p:cNvCxnSpPr>
            <a:stCxn id="309" idx="6"/>
            <a:endCxn id="310" idx="2"/>
          </p:cNvCxnSpPr>
          <p:nvPr/>
        </p:nvCxnSpPr>
        <p:spPr>
          <a:xfrm>
            <a:off x="4698985" y="1910247"/>
            <a:ext cx="179031" cy="7009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avec flèche 314"/>
          <p:cNvCxnSpPr>
            <a:stCxn id="309" idx="4"/>
            <a:endCxn id="311" idx="1"/>
          </p:cNvCxnSpPr>
          <p:nvPr/>
        </p:nvCxnSpPr>
        <p:spPr>
          <a:xfrm>
            <a:off x="4659385" y="1946247"/>
            <a:ext cx="65137" cy="1727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 droit avec flèche 315"/>
          <p:cNvCxnSpPr>
            <a:stCxn id="311" idx="4"/>
            <a:endCxn id="312" idx="0"/>
          </p:cNvCxnSpPr>
          <p:nvPr/>
        </p:nvCxnSpPr>
        <p:spPr>
          <a:xfrm flipH="1">
            <a:off x="4659385" y="2180499"/>
            <a:ext cx="93138" cy="17432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Ellipse 316"/>
          <p:cNvSpPr/>
          <p:nvPr/>
        </p:nvSpPr>
        <p:spPr>
          <a:xfrm rot="21318256">
            <a:off x="5397570" y="2397073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8" name="Ellipse 317"/>
          <p:cNvSpPr/>
          <p:nvPr/>
        </p:nvSpPr>
        <p:spPr>
          <a:xfrm rot="2316542">
            <a:off x="5295847" y="2219838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9" name="Ellipse 318"/>
          <p:cNvSpPr/>
          <p:nvPr/>
        </p:nvSpPr>
        <p:spPr>
          <a:xfrm rot="264623">
            <a:off x="5383743" y="1858739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0" name="Connecteur droit avec flèche 319"/>
          <p:cNvCxnSpPr>
            <a:stCxn id="308" idx="6"/>
            <a:endCxn id="319" idx="1"/>
          </p:cNvCxnSpPr>
          <p:nvPr/>
        </p:nvCxnSpPr>
        <p:spPr>
          <a:xfrm>
            <a:off x="4911114" y="1734331"/>
            <a:ext cx="486268" cy="13287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/>
          <p:cNvCxnSpPr>
            <a:stCxn id="319" idx="4"/>
            <a:endCxn id="318" idx="1"/>
          </p:cNvCxnSpPr>
          <p:nvPr/>
        </p:nvCxnSpPr>
        <p:spPr>
          <a:xfrm flipH="1">
            <a:off x="5329451" y="1930632"/>
            <a:ext cx="91124" cy="287841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avec flèche 321"/>
          <p:cNvCxnSpPr>
            <a:stCxn id="318" idx="6"/>
            <a:endCxn id="317" idx="0"/>
          </p:cNvCxnSpPr>
          <p:nvPr/>
        </p:nvCxnSpPr>
        <p:spPr>
          <a:xfrm>
            <a:off x="5366391" y="2280549"/>
            <a:ext cx="67832" cy="116645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avec flèche 322"/>
          <p:cNvCxnSpPr>
            <a:stCxn id="310" idx="6"/>
            <a:endCxn id="318" idx="2"/>
          </p:cNvCxnSpPr>
          <p:nvPr/>
        </p:nvCxnSpPr>
        <p:spPr>
          <a:xfrm>
            <a:off x="4957216" y="1980341"/>
            <a:ext cx="347287" cy="25078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Ellipse 324"/>
          <p:cNvSpPr/>
          <p:nvPr/>
        </p:nvSpPr>
        <p:spPr>
          <a:xfrm>
            <a:off x="5333371" y="284018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6" name="Ellipse 325"/>
          <p:cNvSpPr/>
          <p:nvPr/>
        </p:nvSpPr>
        <p:spPr>
          <a:xfrm>
            <a:off x="5532807" y="3039616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7" name="Ellipse 326"/>
          <p:cNvSpPr/>
          <p:nvPr/>
        </p:nvSpPr>
        <p:spPr>
          <a:xfrm>
            <a:off x="5120775" y="302740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8" name="Connecteur droit avec flèche 327"/>
          <p:cNvCxnSpPr>
            <a:stCxn id="327" idx="7"/>
            <a:endCxn id="325" idx="3"/>
          </p:cNvCxnSpPr>
          <p:nvPr/>
        </p:nvCxnSpPr>
        <p:spPr>
          <a:xfrm flipV="1">
            <a:off x="5188376" y="2901640"/>
            <a:ext cx="156594" cy="136308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avec flèche 328"/>
          <p:cNvCxnSpPr>
            <a:stCxn id="327" idx="6"/>
            <a:endCxn id="326" idx="2"/>
          </p:cNvCxnSpPr>
          <p:nvPr/>
        </p:nvCxnSpPr>
        <p:spPr>
          <a:xfrm>
            <a:off x="5199975" y="3063404"/>
            <a:ext cx="332832" cy="12212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avec flèche 329"/>
          <p:cNvCxnSpPr>
            <a:stCxn id="325" idx="0"/>
            <a:endCxn id="318" idx="5"/>
          </p:cNvCxnSpPr>
          <p:nvPr/>
        </p:nvCxnSpPr>
        <p:spPr>
          <a:xfrm flipH="1" flipV="1">
            <a:off x="5341443" y="2293203"/>
            <a:ext cx="31528" cy="546981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Ellipse 333"/>
          <p:cNvSpPr/>
          <p:nvPr/>
        </p:nvSpPr>
        <p:spPr>
          <a:xfrm>
            <a:off x="6190351" y="205464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5" name="Ellipse 334"/>
          <p:cNvSpPr/>
          <p:nvPr/>
        </p:nvSpPr>
        <p:spPr>
          <a:xfrm>
            <a:off x="5981364" y="1717084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6" name="Ellipse 335"/>
          <p:cNvSpPr/>
          <p:nvPr/>
        </p:nvSpPr>
        <p:spPr>
          <a:xfrm>
            <a:off x="5952851" y="1948368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7" name="Ellipse 336"/>
          <p:cNvSpPr/>
          <p:nvPr/>
        </p:nvSpPr>
        <p:spPr>
          <a:xfrm>
            <a:off x="6025418" y="2265996"/>
            <a:ext cx="792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8" name="Connecteur droit avec flèche 337"/>
          <p:cNvCxnSpPr>
            <a:stCxn id="334" idx="0"/>
            <a:endCxn id="335" idx="5"/>
          </p:cNvCxnSpPr>
          <p:nvPr/>
        </p:nvCxnSpPr>
        <p:spPr>
          <a:xfrm flipH="1" flipV="1">
            <a:off x="6048965" y="1778540"/>
            <a:ext cx="180986" cy="2761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avec flèche 338"/>
          <p:cNvCxnSpPr>
            <a:stCxn id="334" idx="2"/>
            <a:endCxn id="336" idx="6"/>
          </p:cNvCxnSpPr>
          <p:nvPr/>
        </p:nvCxnSpPr>
        <p:spPr>
          <a:xfrm flipH="1" flipV="1">
            <a:off x="6032051" y="1984368"/>
            <a:ext cx="158300" cy="10627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avec flèche 339"/>
          <p:cNvCxnSpPr>
            <a:stCxn id="334" idx="3"/>
            <a:endCxn id="337" idx="0"/>
          </p:cNvCxnSpPr>
          <p:nvPr/>
        </p:nvCxnSpPr>
        <p:spPr>
          <a:xfrm flipH="1">
            <a:off x="6065018" y="2116100"/>
            <a:ext cx="136932" cy="14989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avec flèche 340"/>
          <p:cNvCxnSpPr>
            <a:stCxn id="336" idx="2"/>
            <a:endCxn id="318" idx="0"/>
          </p:cNvCxnSpPr>
          <p:nvPr/>
        </p:nvCxnSpPr>
        <p:spPr>
          <a:xfrm flipH="1">
            <a:off x="5357911" y="1984368"/>
            <a:ext cx="594940" cy="243339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5" name="Ellipse 344"/>
          <p:cNvSpPr/>
          <p:nvPr/>
        </p:nvSpPr>
        <p:spPr>
          <a:xfrm rot="21318256">
            <a:off x="5749110" y="2515771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6" name="Connecteur droit avec flèche 345"/>
          <p:cNvCxnSpPr>
            <a:stCxn id="337" idx="3"/>
            <a:endCxn id="345" idx="7"/>
          </p:cNvCxnSpPr>
          <p:nvPr/>
        </p:nvCxnSpPr>
        <p:spPr>
          <a:xfrm flipH="1">
            <a:off x="5814533" y="2327452"/>
            <a:ext cx="222484" cy="196656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avec flèche 348"/>
          <p:cNvCxnSpPr>
            <a:stCxn id="326" idx="0"/>
            <a:endCxn id="345" idx="3"/>
          </p:cNvCxnSpPr>
          <p:nvPr/>
        </p:nvCxnSpPr>
        <p:spPr>
          <a:xfrm flipV="1">
            <a:off x="5572407" y="2579434"/>
            <a:ext cx="190480" cy="460182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Ellipse 351"/>
          <p:cNvSpPr/>
          <p:nvPr/>
        </p:nvSpPr>
        <p:spPr>
          <a:xfrm rot="21318256">
            <a:off x="4949961" y="2477398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3" name="Connecteur droit avec flèche 352"/>
          <p:cNvCxnSpPr>
            <a:stCxn id="311" idx="5"/>
            <a:endCxn id="352" idx="1"/>
          </p:cNvCxnSpPr>
          <p:nvPr/>
        </p:nvCxnSpPr>
        <p:spPr>
          <a:xfrm>
            <a:off x="4780524" y="2169955"/>
            <a:ext cx="179046" cy="320365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avec flèche 355"/>
          <p:cNvCxnSpPr>
            <a:stCxn id="327" idx="0"/>
            <a:endCxn id="352" idx="4"/>
          </p:cNvCxnSpPr>
          <p:nvPr/>
        </p:nvCxnSpPr>
        <p:spPr>
          <a:xfrm flipH="1" flipV="1">
            <a:off x="4992508" y="2549277"/>
            <a:ext cx="167867" cy="478127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>
            <a:off x="2410324" y="1105498"/>
            <a:ext cx="0" cy="256006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>
            <a:off x="4367622" y="1105498"/>
            <a:ext cx="0" cy="2562325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4" name="ZoneTexte 363"/>
          <p:cNvSpPr txBox="1"/>
          <p:nvPr/>
        </p:nvSpPr>
        <p:spPr>
          <a:xfrm>
            <a:off x="309261" y="774138"/>
            <a:ext cx="193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ravek ExtraLight"/>
                <a:cs typeface="Seravek ExtraLight"/>
              </a:rPr>
              <a:t>Match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365" name="ZoneTexte 364"/>
          <p:cNvSpPr txBox="1"/>
          <p:nvPr/>
        </p:nvSpPr>
        <p:spPr>
          <a:xfrm>
            <a:off x="3855226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Second: </a:t>
            </a:r>
            <a:r>
              <a:rPr lang="en-US" sz="1600" dirty="0" smtClean="0">
                <a:latin typeface="Seravek ExtraLight"/>
                <a:cs typeface="Seravek ExtraLight"/>
              </a:rPr>
              <a:t>Breaking-down the input set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366" name="ZoneTexte 365"/>
          <p:cNvSpPr txBox="1"/>
          <p:nvPr/>
        </p:nvSpPr>
        <p:spPr>
          <a:xfrm>
            <a:off x="6866163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Third: </a:t>
            </a:r>
            <a:r>
              <a:rPr lang="en-US" sz="1600" dirty="0" smtClean="0">
                <a:latin typeface="Seravek ExtraLight"/>
                <a:cs typeface="Seravek ExtraLight"/>
              </a:rPr>
              <a:t>Encapsulating language modules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367" name="ZoneTexte 366"/>
          <p:cNvSpPr txBox="1"/>
          <p:nvPr/>
        </p:nvSpPr>
        <p:spPr>
          <a:xfrm>
            <a:off x="3196905" y="4942995"/>
            <a:ext cx="19325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Second: </a:t>
            </a:r>
            <a:r>
              <a:rPr lang="en-US" sz="1300" dirty="0" smtClean="0">
                <a:latin typeface="Seravek ExtraLight"/>
                <a:cs typeface="Seravek ExtraLight"/>
              </a:rPr>
              <a:t>Merge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368" name="ZoneTexte 367"/>
          <p:cNvSpPr txBox="1"/>
          <p:nvPr/>
        </p:nvSpPr>
        <p:spPr>
          <a:xfrm>
            <a:off x="5259298" y="265531"/>
            <a:ext cx="193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Break-down</a:t>
            </a:r>
            <a:endParaRPr lang="en-US" sz="1600" b="1" dirty="0">
              <a:latin typeface="Seravek ExtraLight"/>
              <a:cs typeface="Seravek ExtraLight"/>
            </a:endParaRPr>
          </a:p>
        </p:txBody>
      </p:sp>
      <p:sp>
        <p:nvSpPr>
          <p:cNvPr id="373" name="Forme libre 372"/>
          <p:cNvSpPr/>
          <p:nvPr/>
        </p:nvSpPr>
        <p:spPr>
          <a:xfrm>
            <a:off x="5115335" y="1852332"/>
            <a:ext cx="893083" cy="931411"/>
          </a:xfrm>
          <a:custGeom>
            <a:avLst/>
            <a:gdLst>
              <a:gd name="connsiteX0" fmla="*/ 893083 w 893083"/>
              <a:gd name="connsiteY0" fmla="*/ 887260 h 931411"/>
              <a:gd name="connsiteX1" fmla="*/ 802618 w 893083"/>
              <a:gd name="connsiteY1" fmla="*/ 908137 h 931411"/>
              <a:gd name="connsiteX2" fmla="*/ 687796 w 893083"/>
              <a:gd name="connsiteY2" fmla="*/ 929014 h 931411"/>
              <a:gd name="connsiteX3" fmla="*/ 566015 w 893083"/>
              <a:gd name="connsiteY3" fmla="*/ 929014 h 931411"/>
              <a:gd name="connsiteX4" fmla="*/ 458152 w 893083"/>
              <a:gd name="connsiteY4" fmla="*/ 911616 h 931411"/>
              <a:gd name="connsiteX5" fmla="*/ 336371 w 893083"/>
              <a:gd name="connsiteY5" fmla="*/ 862904 h 931411"/>
              <a:gd name="connsiteX6" fmla="*/ 245905 w 893083"/>
              <a:gd name="connsiteY6" fmla="*/ 817671 h 931411"/>
              <a:gd name="connsiteX7" fmla="*/ 179796 w 893083"/>
              <a:gd name="connsiteY7" fmla="*/ 755041 h 931411"/>
              <a:gd name="connsiteX8" fmla="*/ 134563 w 893083"/>
              <a:gd name="connsiteY8" fmla="*/ 706329 h 931411"/>
              <a:gd name="connsiteX9" fmla="*/ 75412 w 893083"/>
              <a:gd name="connsiteY9" fmla="*/ 622822 h 931411"/>
              <a:gd name="connsiteX10" fmla="*/ 33659 w 893083"/>
              <a:gd name="connsiteY10" fmla="*/ 514959 h 931411"/>
              <a:gd name="connsiteX11" fmla="*/ 9303 w 893083"/>
              <a:gd name="connsiteY11" fmla="*/ 400137 h 931411"/>
              <a:gd name="connsiteX12" fmla="*/ 2344 w 893083"/>
              <a:gd name="connsiteY12" fmla="*/ 299233 h 931411"/>
              <a:gd name="connsiteX13" fmla="*/ 2344 w 893083"/>
              <a:gd name="connsiteY13" fmla="*/ 187890 h 931411"/>
              <a:gd name="connsiteX14" fmla="*/ 30179 w 893083"/>
              <a:gd name="connsiteY14" fmla="*/ 93945 h 931411"/>
              <a:gd name="connsiteX15" fmla="*/ 85851 w 893083"/>
              <a:gd name="connsiteY15" fmla="*/ 0 h 93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93083" h="931411">
                <a:moveTo>
                  <a:pt x="893083" y="887260"/>
                </a:moveTo>
                <a:cubicBezTo>
                  <a:pt x="864957" y="894219"/>
                  <a:pt x="836832" y="901178"/>
                  <a:pt x="802618" y="908137"/>
                </a:cubicBezTo>
                <a:cubicBezTo>
                  <a:pt x="768403" y="915096"/>
                  <a:pt x="727230" y="925535"/>
                  <a:pt x="687796" y="929014"/>
                </a:cubicBezTo>
                <a:cubicBezTo>
                  <a:pt x="648362" y="932493"/>
                  <a:pt x="604289" y="931914"/>
                  <a:pt x="566015" y="929014"/>
                </a:cubicBezTo>
                <a:cubicBezTo>
                  <a:pt x="527741" y="926114"/>
                  <a:pt x="496426" y="922634"/>
                  <a:pt x="458152" y="911616"/>
                </a:cubicBezTo>
                <a:cubicBezTo>
                  <a:pt x="419878" y="900598"/>
                  <a:pt x="371745" y="878561"/>
                  <a:pt x="336371" y="862904"/>
                </a:cubicBezTo>
                <a:cubicBezTo>
                  <a:pt x="300997" y="847247"/>
                  <a:pt x="272001" y="835648"/>
                  <a:pt x="245905" y="817671"/>
                </a:cubicBezTo>
                <a:cubicBezTo>
                  <a:pt x="219809" y="799694"/>
                  <a:pt x="198353" y="773598"/>
                  <a:pt x="179796" y="755041"/>
                </a:cubicBezTo>
                <a:cubicBezTo>
                  <a:pt x="161239" y="736484"/>
                  <a:pt x="151960" y="728365"/>
                  <a:pt x="134563" y="706329"/>
                </a:cubicBezTo>
                <a:cubicBezTo>
                  <a:pt x="117166" y="684292"/>
                  <a:pt x="92229" y="654717"/>
                  <a:pt x="75412" y="622822"/>
                </a:cubicBezTo>
                <a:cubicBezTo>
                  <a:pt x="58595" y="590927"/>
                  <a:pt x="44677" y="552073"/>
                  <a:pt x="33659" y="514959"/>
                </a:cubicBezTo>
                <a:cubicBezTo>
                  <a:pt x="22641" y="477845"/>
                  <a:pt x="14522" y="436091"/>
                  <a:pt x="9303" y="400137"/>
                </a:cubicBezTo>
                <a:cubicBezTo>
                  <a:pt x="4084" y="364183"/>
                  <a:pt x="3504" y="334607"/>
                  <a:pt x="2344" y="299233"/>
                </a:cubicBezTo>
                <a:cubicBezTo>
                  <a:pt x="1184" y="263859"/>
                  <a:pt x="-2295" y="222105"/>
                  <a:pt x="2344" y="187890"/>
                </a:cubicBezTo>
                <a:cubicBezTo>
                  <a:pt x="6983" y="153675"/>
                  <a:pt x="16261" y="125260"/>
                  <a:pt x="30179" y="93945"/>
                </a:cubicBezTo>
                <a:cubicBezTo>
                  <a:pt x="44097" y="62630"/>
                  <a:pt x="85851" y="0"/>
                  <a:pt x="85851" y="0"/>
                </a:cubicBezTo>
              </a:path>
            </a:pathLst>
          </a:custGeom>
          <a:ln w="3175" cmpd="sng">
            <a:solidFill>
              <a:srgbClr val="FF0000"/>
            </a:solidFill>
            <a:prstDash val="lgDashDot"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4" name="Image 3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76350">
            <a:off x="5990275" y="2550074"/>
            <a:ext cx="269653" cy="269653"/>
          </a:xfrm>
          <a:prstGeom prst="rect">
            <a:avLst/>
          </a:prstGeom>
        </p:spPr>
      </p:pic>
      <p:sp>
        <p:nvSpPr>
          <p:cNvPr id="377" name="Ellipse 376"/>
          <p:cNvSpPr/>
          <p:nvPr/>
        </p:nvSpPr>
        <p:spPr>
          <a:xfrm>
            <a:off x="896390" y="1543489"/>
            <a:ext cx="138240" cy="139174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8" name="Ellipse 377"/>
          <p:cNvSpPr/>
          <p:nvPr/>
        </p:nvSpPr>
        <p:spPr>
          <a:xfrm>
            <a:off x="1436485" y="1577857"/>
            <a:ext cx="138240" cy="139174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2" name="Ellipse 381"/>
          <p:cNvSpPr/>
          <p:nvPr/>
        </p:nvSpPr>
        <p:spPr>
          <a:xfrm rot="20266744">
            <a:off x="946108" y="1847150"/>
            <a:ext cx="173962" cy="313081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5" name="Ellipse 384"/>
          <p:cNvSpPr/>
          <p:nvPr/>
        </p:nvSpPr>
        <p:spPr>
          <a:xfrm>
            <a:off x="1470715" y="2633740"/>
            <a:ext cx="138240" cy="139174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Ellipse 385"/>
          <p:cNvSpPr/>
          <p:nvPr/>
        </p:nvSpPr>
        <p:spPr>
          <a:xfrm>
            <a:off x="801537" y="2617464"/>
            <a:ext cx="138240" cy="139174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Ellipse 386"/>
          <p:cNvSpPr/>
          <p:nvPr/>
        </p:nvSpPr>
        <p:spPr>
          <a:xfrm>
            <a:off x="715961" y="2160978"/>
            <a:ext cx="138240" cy="139174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Ellipse 387"/>
          <p:cNvSpPr/>
          <p:nvPr/>
        </p:nvSpPr>
        <p:spPr>
          <a:xfrm>
            <a:off x="1579261" y="2131678"/>
            <a:ext cx="138240" cy="139174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0" name="Connecteur droit 389"/>
          <p:cNvCxnSpPr>
            <a:stCxn id="388" idx="4"/>
            <a:endCxn id="385" idx="0"/>
          </p:cNvCxnSpPr>
          <p:nvPr/>
        </p:nvCxnSpPr>
        <p:spPr>
          <a:xfrm flipH="1">
            <a:off x="1539835" y="2270852"/>
            <a:ext cx="108546" cy="362888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>
            <a:stCxn id="387" idx="4"/>
            <a:endCxn id="386" idx="0"/>
          </p:cNvCxnSpPr>
          <p:nvPr/>
        </p:nvCxnSpPr>
        <p:spPr>
          <a:xfrm>
            <a:off x="785081" y="2300152"/>
            <a:ext cx="85576" cy="317312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Connecteur droit 396"/>
          <p:cNvCxnSpPr>
            <a:stCxn id="377" idx="6"/>
            <a:endCxn id="378" idx="2"/>
          </p:cNvCxnSpPr>
          <p:nvPr/>
        </p:nvCxnSpPr>
        <p:spPr>
          <a:xfrm>
            <a:off x="1034630" y="1613076"/>
            <a:ext cx="401855" cy="34368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1140524" y="2078562"/>
            <a:ext cx="195064" cy="12472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>
            <a:stCxn id="421" idx="7"/>
            <a:endCxn id="420" idx="4"/>
          </p:cNvCxnSpPr>
          <p:nvPr/>
        </p:nvCxnSpPr>
        <p:spPr>
          <a:xfrm flipV="1">
            <a:off x="1275554" y="2159511"/>
            <a:ext cx="111502" cy="235144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Ellipse 419"/>
          <p:cNvSpPr/>
          <p:nvPr/>
        </p:nvSpPr>
        <p:spPr>
          <a:xfrm rot="1246050">
            <a:off x="1355581" y="1856601"/>
            <a:ext cx="173962" cy="313081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1" name="Ellipse 420"/>
          <p:cNvSpPr/>
          <p:nvPr/>
        </p:nvSpPr>
        <p:spPr>
          <a:xfrm rot="19748622">
            <a:off x="1192545" y="2364683"/>
            <a:ext cx="173962" cy="313081"/>
          </a:xfrm>
          <a:prstGeom prst="ellipse">
            <a:avLst/>
          </a:prstGeom>
          <a:noFill/>
          <a:ln w="63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4" name="Connecteur droit 423"/>
          <p:cNvCxnSpPr>
            <a:stCxn id="421" idx="0"/>
            <a:endCxn id="382" idx="4"/>
          </p:cNvCxnSpPr>
          <p:nvPr/>
        </p:nvCxnSpPr>
        <p:spPr>
          <a:xfrm flipH="1" flipV="1">
            <a:off x="1092289" y="2148605"/>
            <a:ext cx="106949" cy="238235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6450768" y="1105498"/>
            <a:ext cx="0" cy="254827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er 165"/>
          <p:cNvGrpSpPr/>
          <p:nvPr/>
        </p:nvGrpSpPr>
        <p:grpSpPr>
          <a:xfrm rot="5400000">
            <a:off x="7590195" y="1826354"/>
            <a:ext cx="142260" cy="229415"/>
            <a:chOff x="10392598" y="7082836"/>
            <a:chExt cx="343687" cy="408506"/>
          </a:xfrm>
        </p:grpSpPr>
        <p:sp>
          <p:nvSpPr>
            <p:cNvPr id="174" name="Ellipse 173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178" name="Grouper 177"/>
          <p:cNvGrpSpPr/>
          <p:nvPr/>
        </p:nvGrpSpPr>
        <p:grpSpPr>
          <a:xfrm rot="5400000">
            <a:off x="6922564" y="1836856"/>
            <a:ext cx="142260" cy="229415"/>
            <a:chOff x="10392598" y="7082836"/>
            <a:chExt cx="343687" cy="408506"/>
          </a:xfrm>
        </p:grpSpPr>
        <p:sp>
          <p:nvSpPr>
            <p:cNvPr id="179" name="Ellipse 17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6567643" y="1290164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91" name="Ellipse 190"/>
          <p:cNvSpPr/>
          <p:nvPr/>
        </p:nvSpPr>
        <p:spPr>
          <a:xfrm>
            <a:off x="6624212" y="1473506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6822331" y="1699810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7000765" y="1473506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5" name="Connecteur droit avec flèche 194"/>
          <p:cNvCxnSpPr>
            <a:stCxn id="191" idx="5"/>
            <a:endCxn id="192" idx="1"/>
          </p:cNvCxnSpPr>
          <p:nvPr/>
        </p:nvCxnSpPr>
        <p:spPr>
          <a:xfrm>
            <a:off x="6679522" y="1528816"/>
            <a:ext cx="152299" cy="18048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>
            <a:stCxn id="193" idx="3"/>
            <a:endCxn id="192" idx="7"/>
          </p:cNvCxnSpPr>
          <p:nvPr/>
        </p:nvCxnSpPr>
        <p:spPr>
          <a:xfrm flipH="1">
            <a:off x="6877641" y="1528816"/>
            <a:ext cx="132614" cy="18048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7362172" y="1286382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1" name="Ellipse 210"/>
          <p:cNvSpPr/>
          <p:nvPr/>
        </p:nvSpPr>
        <p:spPr>
          <a:xfrm>
            <a:off x="7410954" y="1471974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7611362" y="1668824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7815517" y="1478324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4" name="Connecteur droit avec flèche 213"/>
          <p:cNvCxnSpPr>
            <a:stCxn id="211" idx="5"/>
            <a:endCxn id="212" idx="1"/>
          </p:cNvCxnSpPr>
          <p:nvPr/>
        </p:nvCxnSpPr>
        <p:spPr>
          <a:xfrm>
            <a:off x="7466264" y="1527284"/>
            <a:ext cx="154588" cy="15103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avec flèche 214"/>
          <p:cNvCxnSpPr>
            <a:stCxn id="213" idx="3"/>
            <a:endCxn id="212" idx="7"/>
          </p:cNvCxnSpPr>
          <p:nvPr/>
        </p:nvCxnSpPr>
        <p:spPr>
          <a:xfrm flipH="1">
            <a:off x="7666672" y="1533634"/>
            <a:ext cx="158335" cy="14468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7362172" y="2164440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567643" y="2165875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6567643" y="3023490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362172" y="3012842"/>
            <a:ext cx="572710" cy="525565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20" name="Ellipse 219"/>
          <p:cNvSpPr/>
          <p:nvPr/>
        </p:nvSpPr>
        <p:spPr>
          <a:xfrm>
            <a:off x="6713988" y="2361593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912107" y="2563262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2" name="Connecteur droit avec flèche 221"/>
          <p:cNvCxnSpPr>
            <a:stCxn id="220" idx="5"/>
            <a:endCxn id="221" idx="1"/>
          </p:cNvCxnSpPr>
          <p:nvPr/>
        </p:nvCxnSpPr>
        <p:spPr>
          <a:xfrm>
            <a:off x="6769298" y="2416903"/>
            <a:ext cx="152299" cy="15584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Ellipse 222"/>
          <p:cNvSpPr/>
          <p:nvPr/>
        </p:nvSpPr>
        <p:spPr>
          <a:xfrm>
            <a:off x="7463546" y="2351241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7427247" y="2573137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Ellipse 224"/>
          <p:cNvSpPr/>
          <p:nvPr/>
        </p:nvSpPr>
        <p:spPr>
          <a:xfrm>
            <a:off x="7806612" y="2535037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avec flèche 225"/>
          <p:cNvCxnSpPr>
            <a:stCxn id="223" idx="5"/>
            <a:endCxn id="225" idx="1"/>
          </p:cNvCxnSpPr>
          <p:nvPr/>
        </p:nvCxnSpPr>
        <p:spPr>
          <a:xfrm>
            <a:off x="7518856" y="2406551"/>
            <a:ext cx="297246" cy="13797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avec flèche 226"/>
          <p:cNvCxnSpPr>
            <a:stCxn id="223" idx="4"/>
            <a:endCxn id="224" idx="0"/>
          </p:cNvCxnSpPr>
          <p:nvPr/>
        </p:nvCxnSpPr>
        <p:spPr>
          <a:xfrm flipH="1">
            <a:off x="7459647" y="2416041"/>
            <a:ext cx="36299" cy="15709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Ellipse 227"/>
          <p:cNvSpPr/>
          <p:nvPr/>
        </p:nvSpPr>
        <p:spPr>
          <a:xfrm>
            <a:off x="7603108" y="2015942"/>
            <a:ext cx="93600" cy="94203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229" name="Connecteur droit 228"/>
          <p:cNvCxnSpPr>
            <a:stCxn id="228" idx="4"/>
            <a:endCxn id="216" idx="0"/>
          </p:cNvCxnSpPr>
          <p:nvPr/>
        </p:nvCxnSpPr>
        <p:spPr>
          <a:xfrm flipH="1">
            <a:off x="7648527" y="2110145"/>
            <a:ext cx="1381" cy="542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>
            <a:stCxn id="210" idx="2"/>
            <a:endCxn id="174" idx="2"/>
          </p:cNvCxnSpPr>
          <p:nvPr/>
        </p:nvCxnSpPr>
        <p:spPr>
          <a:xfrm flipH="1">
            <a:off x="7647676" y="1811947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endCxn id="228" idx="0"/>
          </p:cNvCxnSpPr>
          <p:nvPr/>
        </p:nvCxnSpPr>
        <p:spPr>
          <a:xfrm>
            <a:off x="7648528" y="1892601"/>
            <a:ext cx="1380" cy="123341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>
            <a:endCxn id="228" idx="2"/>
          </p:cNvCxnSpPr>
          <p:nvPr/>
        </p:nvCxnSpPr>
        <p:spPr>
          <a:xfrm>
            <a:off x="6976907" y="2063044"/>
            <a:ext cx="626201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>
            <a:off x="6976907" y="1917270"/>
            <a:ext cx="0" cy="14577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5" name="Grouper 234"/>
          <p:cNvGrpSpPr/>
          <p:nvPr/>
        </p:nvGrpSpPr>
        <p:grpSpPr>
          <a:xfrm rot="5400000">
            <a:off x="6667789" y="1836263"/>
            <a:ext cx="142260" cy="229415"/>
            <a:chOff x="10392598" y="7082836"/>
            <a:chExt cx="343687" cy="408506"/>
          </a:xfrm>
        </p:grpSpPr>
        <p:sp>
          <p:nvSpPr>
            <p:cNvPr id="236" name="Ellipse 235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238" name="Ellipse 237"/>
          <p:cNvSpPr/>
          <p:nvPr/>
        </p:nvSpPr>
        <p:spPr>
          <a:xfrm>
            <a:off x="6675698" y="2005794"/>
            <a:ext cx="93600" cy="94203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242" name="Connecteur droit 241"/>
          <p:cNvCxnSpPr>
            <a:stCxn id="238" idx="4"/>
          </p:cNvCxnSpPr>
          <p:nvPr/>
        </p:nvCxnSpPr>
        <p:spPr>
          <a:xfrm flipH="1">
            <a:off x="6721117" y="2099997"/>
            <a:ext cx="1381" cy="542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endCxn id="238" idx="0"/>
          </p:cNvCxnSpPr>
          <p:nvPr/>
        </p:nvCxnSpPr>
        <p:spPr>
          <a:xfrm>
            <a:off x="6722498" y="1905013"/>
            <a:ext cx="0" cy="100781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 flipH="1">
            <a:off x="6720266" y="1818877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 flipH="1">
            <a:off x="6978146" y="1817487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Ellipse 245"/>
          <p:cNvSpPr/>
          <p:nvPr/>
        </p:nvSpPr>
        <p:spPr>
          <a:xfrm>
            <a:off x="6810020" y="3187921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/>
          <p:cNvSpPr/>
          <p:nvPr/>
        </p:nvSpPr>
        <p:spPr>
          <a:xfrm>
            <a:off x="6680332" y="3439211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/>
          <p:cNvSpPr/>
          <p:nvPr/>
        </p:nvSpPr>
        <p:spPr>
          <a:xfrm>
            <a:off x="6936852" y="342892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3" name="Connecteur droit avec flèche 252"/>
          <p:cNvCxnSpPr>
            <a:stCxn id="246" idx="5"/>
            <a:endCxn id="252" idx="1"/>
          </p:cNvCxnSpPr>
          <p:nvPr/>
        </p:nvCxnSpPr>
        <p:spPr>
          <a:xfrm>
            <a:off x="6865330" y="3243231"/>
            <a:ext cx="81012" cy="19518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avec flèche 253"/>
          <p:cNvCxnSpPr>
            <a:stCxn id="246" idx="3"/>
            <a:endCxn id="250" idx="0"/>
          </p:cNvCxnSpPr>
          <p:nvPr/>
        </p:nvCxnSpPr>
        <p:spPr>
          <a:xfrm flipH="1">
            <a:off x="6712732" y="3243231"/>
            <a:ext cx="106778" cy="19598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Ellipse 254"/>
          <p:cNvSpPr/>
          <p:nvPr/>
        </p:nvSpPr>
        <p:spPr>
          <a:xfrm>
            <a:off x="7583046" y="3202900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/>
          <p:cNvSpPr/>
          <p:nvPr/>
        </p:nvSpPr>
        <p:spPr>
          <a:xfrm>
            <a:off x="7632621" y="3439129"/>
            <a:ext cx="64800" cy="6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8" name="Connecteur droit avec flèche 257"/>
          <p:cNvCxnSpPr>
            <a:stCxn id="255" idx="4"/>
            <a:endCxn id="256" idx="0"/>
          </p:cNvCxnSpPr>
          <p:nvPr/>
        </p:nvCxnSpPr>
        <p:spPr>
          <a:xfrm>
            <a:off x="7615446" y="3267700"/>
            <a:ext cx="49575" cy="17142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ZoneTexte 258"/>
          <p:cNvSpPr txBox="1"/>
          <p:nvPr/>
        </p:nvSpPr>
        <p:spPr>
          <a:xfrm>
            <a:off x="6454658" y="1237060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1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260" name="ZoneTexte 259"/>
          <p:cNvSpPr txBox="1"/>
          <p:nvPr/>
        </p:nvSpPr>
        <p:spPr>
          <a:xfrm>
            <a:off x="7250247" y="1247605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2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6447828" y="2131405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3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262" name="ZoneTexte 261"/>
          <p:cNvSpPr txBox="1"/>
          <p:nvPr/>
        </p:nvSpPr>
        <p:spPr>
          <a:xfrm>
            <a:off x="7253307" y="2133940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4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270" name="ZoneTexte 269"/>
          <p:cNvSpPr txBox="1"/>
          <p:nvPr/>
        </p:nvSpPr>
        <p:spPr>
          <a:xfrm>
            <a:off x="6452399" y="2957543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5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7254302" y="2953491"/>
            <a:ext cx="78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Seravek"/>
                <a:cs typeface="Seravek"/>
              </a:rPr>
              <a:t>Module 6</a:t>
            </a:r>
            <a:endParaRPr lang="fr-FR" sz="1000" dirty="0">
              <a:latin typeface="Seravek"/>
              <a:cs typeface="Seravek"/>
            </a:endParaRPr>
          </a:p>
        </p:txBody>
      </p:sp>
      <p:grpSp>
        <p:nvGrpSpPr>
          <p:cNvPr id="272" name="Grouper 271"/>
          <p:cNvGrpSpPr/>
          <p:nvPr/>
        </p:nvGrpSpPr>
        <p:grpSpPr>
          <a:xfrm rot="5400000">
            <a:off x="6934895" y="2710351"/>
            <a:ext cx="142260" cy="229415"/>
            <a:chOff x="10392598" y="7082836"/>
            <a:chExt cx="343687" cy="408506"/>
          </a:xfrm>
        </p:grpSpPr>
        <p:sp>
          <p:nvSpPr>
            <p:cNvPr id="273" name="Ellipse 272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275" name="Grouper 274"/>
          <p:cNvGrpSpPr/>
          <p:nvPr/>
        </p:nvGrpSpPr>
        <p:grpSpPr>
          <a:xfrm rot="5400000">
            <a:off x="6680120" y="2709758"/>
            <a:ext cx="142260" cy="229415"/>
            <a:chOff x="10392598" y="7082836"/>
            <a:chExt cx="343687" cy="408506"/>
          </a:xfrm>
        </p:grpSpPr>
        <p:sp>
          <p:nvSpPr>
            <p:cNvPr id="277" name="Ellipse 276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279" name="Connecteur droit 278"/>
          <p:cNvCxnSpPr/>
          <p:nvPr/>
        </p:nvCxnSpPr>
        <p:spPr>
          <a:xfrm>
            <a:off x="6734829" y="2778508"/>
            <a:ext cx="0" cy="100781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/>
          <p:nvPr/>
        </p:nvCxnSpPr>
        <p:spPr>
          <a:xfrm flipH="1">
            <a:off x="6732597" y="2692372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 flipH="1">
            <a:off x="6990477" y="2690982"/>
            <a:ext cx="851" cy="579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Ellipse 281"/>
          <p:cNvSpPr/>
          <p:nvPr/>
        </p:nvSpPr>
        <p:spPr>
          <a:xfrm>
            <a:off x="6688029" y="2879289"/>
            <a:ext cx="93600" cy="94203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283" name="Connecteur droit 282"/>
          <p:cNvCxnSpPr>
            <a:stCxn id="282" idx="4"/>
          </p:cNvCxnSpPr>
          <p:nvPr/>
        </p:nvCxnSpPr>
        <p:spPr>
          <a:xfrm flipH="1">
            <a:off x="6733448" y="2973492"/>
            <a:ext cx="1381" cy="542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Ellipse 283"/>
          <p:cNvSpPr/>
          <p:nvPr/>
        </p:nvSpPr>
        <p:spPr>
          <a:xfrm>
            <a:off x="7589923" y="2867506"/>
            <a:ext cx="93600" cy="94203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285" name="Connecteur droit 284"/>
          <p:cNvCxnSpPr>
            <a:stCxn id="284" idx="4"/>
          </p:cNvCxnSpPr>
          <p:nvPr/>
        </p:nvCxnSpPr>
        <p:spPr>
          <a:xfrm flipH="1">
            <a:off x="7635342" y="2961709"/>
            <a:ext cx="1381" cy="542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endCxn id="284" idx="2"/>
          </p:cNvCxnSpPr>
          <p:nvPr/>
        </p:nvCxnSpPr>
        <p:spPr>
          <a:xfrm>
            <a:off x="7010255" y="2914608"/>
            <a:ext cx="579668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/>
          <p:nvPr/>
        </p:nvCxnSpPr>
        <p:spPr>
          <a:xfrm>
            <a:off x="6990092" y="2786410"/>
            <a:ext cx="1236" cy="128198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ZoneTexte 291"/>
          <p:cNvSpPr txBox="1"/>
          <p:nvPr/>
        </p:nvSpPr>
        <p:spPr>
          <a:xfrm>
            <a:off x="2435037" y="778825"/>
            <a:ext cx="193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ravek ExtraLight"/>
                <a:cs typeface="Seravek ExtraLight"/>
              </a:rPr>
              <a:t>Merge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293" name="ZoneTexte 292"/>
          <p:cNvSpPr txBox="1"/>
          <p:nvPr/>
        </p:nvSpPr>
        <p:spPr>
          <a:xfrm>
            <a:off x="4378677" y="770003"/>
            <a:ext cx="20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ravek ExtraLight"/>
                <a:cs typeface="Seravek ExtraLight"/>
              </a:rPr>
              <a:t>Cut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294" name="ZoneTexte 293"/>
          <p:cNvSpPr txBox="1"/>
          <p:nvPr/>
        </p:nvSpPr>
        <p:spPr>
          <a:xfrm>
            <a:off x="6450768" y="778825"/>
            <a:ext cx="1587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ravek ExtraLight"/>
                <a:cs typeface="Seravek ExtraLight"/>
              </a:rPr>
              <a:t>Encapsulate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295" name="ZoneTexte 294"/>
          <p:cNvSpPr txBox="1"/>
          <p:nvPr/>
        </p:nvSpPr>
        <p:spPr>
          <a:xfrm>
            <a:off x="1355771" y="265531"/>
            <a:ext cx="193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Identify overlapping</a:t>
            </a:r>
            <a:endParaRPr lang="en-US" sz="1600" b="1" dirty="0">
              <a:latin typeface="Seravek ExtraLight"/>
              <a:cs typeface="Seravek ExtraLight"/>
            </a:endParaRPr>
          </a:p>
        </p:txBody>
      </p:sp>
      <p:sp>
        <p:nvSpPr>
          <p:cNvPr id="27" name="Accolade ouvrante 26"/>
          <p:cNvSpPr/>
          <p:nvPr/>
        </p:nvSpPr>
        <p:spPr>
          <a:xfrm rot="5400000">
            <a:off x="2062027" y="-1370205"/>
            <a:ext cx="352884" cy="4280416"/>
          </a:xfrm>
          <a:prstGeom prst="leftBrac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7" name="Accolade ouvrante 296"/>
          <p:cNvSpPr/>
          <p:nvPr/>
        </p:nvSpPr>
        <p:spPr>
          <a:xfrm rot="5400000">
            <a:off x="6040651" y="-1034666"/>
            <a:ext cx="352884" cy="3615293"/>
          </a:xfrm>
          <a:prstGeom prst="leftBrac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/>
          <p:cNvSpPr/>
          <p:nvPr/>
        </p:nvSpPr>
        <p:spPr>
          <a:xfrm>
            <a:off x="3201685" y="1575807"/>
            <a:ext cx="1080000" cy="1080000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/>
          <p:cNvSpPr/>
          <p:nvPr/>
        </p:nvSpPr>
        <p:spPr>
          <a:xfrm>
            <a:off x="2482544" y="1571132"/>
            <a:ext cx="1080000" cy="1080000"/>
          </a:xfrm>
          <a:prstGeom prst="ellipse">
            <a:avLst/>
          </a:prstGeom>
          <a:solidFill>
            <a:schemeClr val="accent3">
              <a:lumMod val="50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2805814" y="2040313"/>
            <a:ext cx="1080000" cy="1080000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8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6081889" y="2765779"/>
            <a:ext cx="762000" cy="6265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60736"/>
              </p:ext>
            </p:extLst>
          </p:nvPr>
        </p:nvGraphicFramePr>
        <p:xfrm>
          <a:off x="1523998" y="1397000"/>
          <a:ext cx="5489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845"/>
                <a:gridCol w="1097845"/>
                <a:gridCol w="1097845"/>
                <a:gridCol w="1097845"/>
                <a:gridCol w="109784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-</a:t>
                      </a:r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|MM2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MM1|</a:t>
                      </a:r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|MM3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MM1|</a:t>
                      </a: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|MM1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MM2|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effectLst/>
                        <a:latin typeface="Seravek ExtraLight"/>
                        <a:ea typeface="+mn-ea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-</a:t>
                      </a:r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|MM3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MM2|</a:t>
                      </a: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|MM1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MM3|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effectLst/>
                        <a:latin typeface="Seravek ExtraLight"/>
                        <a:ea typeface="+mn-ea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|MM2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MM3|</a:t>
                      </a: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-</a:t>
                      </a:r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</a:rPr>
                        <a:t>AVG(MM1)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</a:rPr>
                        <a:t>AVG(MM2)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</a:rPr>
                        <a:t>AVG(MM3)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</a:rPr>
                        <a:t>AVG(MM)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Connecteur droit avec flèche 7"/>
          <p:cNvCxnSpPr/>
          <p:nvPr/>
        </p:nvCxnSpPr>
        <p:spPr>
          <a:xfrm>
            <a:off x="3189111" y="3251200"/>
            <a:ext cx="2892778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183416" y="323098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294666" y="323098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383691" y="323098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9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612900"/>
            <a:ext cx="8648700" cy="3619500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>
            <a:off x="792480" y="2774716"/>
            <a:ext cx="1476316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 w="med" len="me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792480" y="3049036"/>
            <a:ext cx="758478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 w="med" len="me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792480" y="3648476"/>
            <a:ext cx="423198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 w="med" len="me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792480" y="4816876"/>
            <a:ext cx="1476316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 w="med" len="me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792480" y="3972561"/>
            <a:ext cx="2814320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oval" w="med" len="me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47040" y="2600960"/>
            <a:ext cx="40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>
                <a:latin typeface="Seravek ExtraLight"/>
                <a:cs typeface="Seravek ExtraLight"/>
              </a:rPr>
              <a:t>17</a:t>
            </a:r>
            <a:endParaRPr lang="fr-FR" sz="1500" b="1" dirty="0">
              <a:latin typeface="Seravek ExtraLight"/>
              <a:cs typeface="Seravek ExtraLigh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47040" y="2887453"/>
            <a:ext cx="40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>
                <a:latin typeface="Seravek ExtraLight"/>
                <a:cs typeface="Seravek ExtraLight"/>
              </a:rPr>
              <a:t>18</a:t>
            </a:r>
            <a:endParaRPr lang="fr-FR" sz="1500" b="1" dirty="0">
              <a:latin typeface="Seravek ExtraLight"/>
              <a:cs typeface="Seravek Extra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7200" y="3466573"/>
            <a:ext cx="40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>
                <a:latin typeface="Seravek ExtraLight"/>
                <a:cs typeface="Seravek ExtraLight"/>
              </a:rPr>
              <a:t>22</a:t>
            </a:r>
            <a:endParaRPr lang="fr-FR" sz="1500" b="1" dirty="0">
              <a:latin typeface="Seravek ExtraLight"/>
              <a:cs typeface="Seravek ExtraLigh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" y="3808277"/>
            <a:ext cx="40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>
                <a:latin typeface="Seravek ExtraLight"/>
                <a:cs typeface="Seravek ExtraLight"/>
              </a:rPr>
              <a:t>20</a:t>
            </a:r>
            <a:endParaRPr lang="fr-FR" sz="1500" b="1" dirty="0">
              <a:latin typeface="Seravek ExtraLight"/>
              <a:cs typeface="Seravek ExtraLight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47040" y="4655293"/>
            <a:ext cx="40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>
                <a:latin typeface="Seravek ExtraLight"/>
                <a:cs typeface="Seravek ExtraLight"/>
              </a:rPr>
              <a:t>19</a:t>
            </a:r>
            <a:endParaRPr lang="fr-FR" sz="1500" b="1" dirty="0">
              <a:latin typeface="Seravek ExtraLight"/>
              <a:cs typeface="Seravek ExtraLigh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913442" y="5374418"/>
            <a:ext cx="264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overlapping</a:t>
            </a:r>
          </a:p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(In terms of </a:t>
            </a:r>
            <a:r>
              <a:rPr lang="en-US" sz="1400" b="1" i="1" dirty="0" err="1" smtClean="0">
                <a:latin typeface="Seravek ExtraLight"/>
                <a:cs typeface="Seravek ExtraLight"/>
              </a:rPr>
              <a:t>metaclasses</a:t>
            </a:r>
            <a:r>
              <a:rPr lang="en-US" sz="1400" b="1" dirty="0" smtClean="0">
                <a:latin typeface="Seravek ExtraLight"/>
                <a:cs typeface="Seravek ExtraLight"/>
              </a:rPr>
              <a:t>)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28" name="Accolade ouvrante 27"/>
          <p:cNvSpPr/>
          <p:nvPr/>
        </p:nvSpPr>
        <p:spPr>
          <a:xfrm rot="5400000" flipH="1">
            <a:off x="2075268" y="3588888"/>
            <a:ext cx="306366" cy="3366298"/>
          </a:xfrm>
          <a:prstGeom prst="leftBrac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998720" y="5374418"/>
            <a:ext cx="313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overlapping</a:t>
            </a:r>
          </a:p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(In terms of </a:t>
            </a:r>
            <a:r>
              <a:rPr lang="en-US" sz="1400" b="1" i="1" dirty="0" smtClean="0">
                <a:latin typeface="Seravek ExtraLight"/>
                <a:cs typeface="Seravek ExtraLight"/>
              </a:rPr>
              <a:t>domain-specific actions</a:t>
            </a:r>
            <a:r>
              <a:rPr lang="en-US" sz="1400" b="1" dirty="0" smtClean="0">
                <a:latin typeface="Seravek ExtraLight"/>
                <a:cs typeface="Seravek ExtraLight"/>
              </a:rPr>
              <a:t>)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30" name="Accolade ouvrante 29"/>
          <p:cNvSpPr/>
          <p:nvPr/>
        </p:nvSpPr>
        <p:spPr>
          <a:xfrm rot="5400000" flipH="1">
            <a:off x="6413588" y="3588888"/>
            <a:ext cx="306366" cy="3366298"/>
          </a:xfrm>
          <a:prstGeom prst="leftBrac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746240" y="2447071"/>
            <a:ext cx="184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Seravek ExtraLight"/>
                <a:cs typeface="Seravek ExtraLight"/>
              </a:rPr>
              <a:t>StateMachine</a:t>
            </a:r>
            <a:r>
              <a:rPr lang="fr-FR" sz="1400" b="1" i="1" dirty="0" err="1" smtClean="0">
                <a:latin typeface="Seravek ExtraLight"/>
                <a:cs typeface="Seravek ExtraLight"/>
              </a:rPr>
              <a:t>.eval</a:t>
            </a:r>
            <a:r>
              <a:rPr lang="fr-FR" sz="1400" b="1" i="1" dirty="0" smtClean="0">
                <a:latin typeface="Seravek ExtraLight"/>
                <a:cs typeface="Seravek ExtraLight"/>
              </a:rPr>
              <a:t>()</a:t>
            </a:r>
            <a:endParaRPr lang="fr-FR" sz="1400" b="1" i="1" dirty="0">
              <a:latin typeface="Seravek ExtraLight"/>
              <a:cs typeface="Seravek ExtraLight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6772667" y="2600960"/>
            <a:ext cx="74576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6771218" y="2773356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818668" y="2660260"/>
            <a:ext cx="174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Seravek ExtraLight"/>
                <a:cs typeface="Seravek ExtraLight"/>
              </a:rPr>
              <a:t>StateMachine</a:t>
            </a:r>
            <a:r>
              <a:rPr lang="fr-FR" sz="1400" b="1" i="1" dirty="0" err="1" smtClean="0">
                <a:latin typeface="Seravek ExtraLight"/>
                <a:cs typeface="Seravek ExtraLight"/>
              </a:rPr>
              <a:t>.step</a:t>
            </a:r>
            <a:r>
              <a:rPr lang="fr-FR" sz="1400" b="1" i="1" dirty="0" smtClean="0">
                <a:latin typeface="Seravek ExtraLight"/>
                <a:cs typeface="Seravek ExtraLight"/>
              </a:rPr>
              <a:t>()</a:t>
            </a:r>
            <a:endParaRPr lang="fr-FR" sz="1400" b="1" i="1" dirty="0">
              <a:latin typeface="Seravek ExtraLight"/>
              <a:cs typeface="Seravek ExtraLight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254202" y="3520423"/>
            <a:ext cx="184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Seravek ExtraLight"/>
                <a:cs typeface="Seravek ExtraLight"/>
              </a:rPr>
              <a:t>StateMachine</a:t>
            </a:r>
            <a:r>
              <a:rPr lang="fr-FR" sz="1400" b="1" i="1" dirty="0" err="1" smtClean="0">
                <a:latin typeface="Seravek ExtraLight"/>
                <a:cs typeface="Seravek ExtraLight"/>
              </a:rPr>
              <a:t>.eval</a:t>
            </a:r>
            <a:r>
              <a:rPr lang="fr-FR" sz="1400" b="1" i="1" dirty="0" smtClean="0">
                <a:latin typeface="Seravek ExtraLight"/>
                <a:cs typeface="Seravek ExtraLight"/>
              </a:rPr>
              <a:t>()</a:t>
            </a:r>
            <a:endParaRPr lang="fr-FR" sz="1400" b="1" i="1" dirty="0">
              <a:latin typeface="Seravek ExtraLight"/>
              <a:cs typeface="Seravek ExtraLight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7326630" y="3733612"/>
            <a:ext cx="174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Seravek ExtraLight"/>
                <a:cs typeface="Seravek ExtraLight"/>
              </a:rPr>
              <a:t>StateMachine</a:t>
            </a:r>
            <a:r>
              <a:rPr lang="fr-FR" sz="1400" b="1" i="1" dirty="0" err="1" smtClean="0">
                <a:latin typeface="Seravek ExtraLight"/>
                <a:cs typeface="Seravek ExtraLight"/>
              </a:rPr>
              <a:t>.step</a:t>
            </a:r>
            <a:r>
              <a:rPr lang="fr-FR" sz="1400" b="1" i="1" dirty="0" smtClean="0">
                <a:latin typeface="Seravek ExtraLight"/>
                <a:cs typeface="Seravek ExtraLight"/>
              </a:rPr>
              <a:t>()</a:t>
            </a:r>
            <a:endParaRPr lang="fr-FR" sz="1400" b="1" i="1" dirty="0">
              <a:latin typeface="Seravek ExtraLight"/>
              <a:cs typeface="Seravek ExtraLight"/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7356867" y="3693160"/>
            <a:ext cx="74576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355418" y="3865556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5261367" y="4383877"/>
            <a:ext cx="74576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5259918" y="4556273"/>
            <a:ext cx="792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3561505" y="4220094"/>
            <a:ext cx="184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Seravek ExtraLight"/>
                <a:cs typeface="Seravek ExtraLight"/>
              </a:rPr>
              <a:t>StateMachine</a:t>
            </a:r>
            <a:r>
              <a:rPr lang="fr-FR" sz="1400" b="1" i="1" dirty="0" err="1" smtClean="0">
                <a:latin typeface="Seravek ExtraLight"/>
                <a:cs typeface="Seravek ExtraLight"/>
              </a:rPr>
              <a:t>.eval</a:t>
            </a:r>
            <a:r>
              <a:rPr lang="fr-FR" sz="1400" b="1" i="1" dirty="0" smtClean="0">
                <a:latin typeface="Seravek ExtraLight"/>
                <a:cs typeface="Seravek ExtraLight"/>
              </a:rPr>
              <a:t>()</a:t>
            </a:r>
            <a:endParaRPr lang="fr-FR" sz="1400" b="1" i="1" dirty="0">
              <a:latin typeface="Seravek ExtraLight"/>
              <a:cs typeface="Seravek ExtraLigh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614977" y="4433283"/>
            <a:ext cx="174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Seravek ExtraLight"/>
                <a:cs typeface="Seravek ExtraLight"/>
              </a:rPr>
              <a:t>StateMachine</a:t>
            </a:r>
            <a:r>
              <a:rPr lang="fr-FR" sz="1400" b="1" i="1" dirty="0" err="1" smtClean="0">
                <a:latin typeface="Seravek ExtraLight"/>
                <a:cs typeface="Seravek ExtraLight"/>
              </a:rPr>
              <a:t>.step</a:t>
            </a:r>
            <a:r>
              <a:rPr lang="fr-FR" sz="1400" b="1" i="1" dirty="0" smtClean="0">
                <a:latin typeface="Seravek ExtraLight"/>
                <a:cs typeface="Seravek ExtraLight"/>
              </a:rPr>
              <a:t>()</a:t>
            </a:r>
            <a:endParaRPr lang="fr-FR" sz="1400" b="1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258065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508</Words>
  <Application>Microsoft Macintosh PowerPoint</Application>
  <PresentationFormat>Présentation à l'écran (4:3)</PresentationFormat>
  <Paragraphs>209</Paragraphs>
  <Slides>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293</cp:revision>
  <dcterms:created xsi:type="dcterms:W3CDTF">2015-10-07T17:19:03Z</dcterms:created>
  <dcterms:modified xsi:type="dcterms:W3CDTF">2015-12-04T06:49:07Z</dcterms:modified>
</cp:coreProperties>
</file>