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2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AE72-CCCF-6B4F-8176-0D1B0C015E5B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FBEC-D06B-DA42-A7A1-A2E430779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40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AE72-CCCF-6B4F-8176-0D1B0C015E5B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FBEC-D06B-DA42-A7A1-A2E430779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45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AE72-CCCF-6B4F-8176-0D1B0C015E5B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FBEC-D06B-DA42-A7A1-A2E430779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79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AE72-CCCF-6B4F-8176-0D1B0C015E5B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FBEC-D06B-DA42-A7A1-A2E430779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68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AE72-CCCF-6B4F-8176-0D1B0C015E5B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FBEC-D06B-DA42-A7A1-A2E430779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84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AE72-CCCF-6B4F-8176-0D1B0C015E5B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FBEC-D06B-DA42-A7A1-A2E430779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03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AE72-CCCF-6B4F-8176-0D1B0C015E5B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FBEC-D06B-DA42-A7A1-A2E430779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47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AE72-CCCF-6B4F-8176-0D1B0C015E5B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FBEC-D06B-DA42-A7A1-A2E430779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89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AE72-CCCF-6B4F-8176-0D1B0C015E5B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FBEC-D06B-DA42-A7A1-A2E430779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56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AE72-CCCF-6B4F-8176-0D1B0C015E5B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FBEC-D06B-DA42-A7A1-A2E430779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22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AE72-CCCF-6B4F-8176-0D1B0C015E5B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FBEC-D06B-DA42-A7A1-A2E430779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36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FAE72-CCCF-6B4F-8176-0D1B0C015E5B}" type="datetimeFigureOut">
              <a:rPr lang="fr-FR" smtClean="0"/>
              <a:t>03/12/2015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4FBEC-D06B-DA42-A7A1-A2E430779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53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258" y="6125009"/>
            <a:ext cx="4847021" cy="596924"/>
          </a:xfrm>
          <a:prstGeom prst="rect">
            <a:avLst/>
          </a:prstGeom>
          <a:effectLst>
            <a:outerShdw blurRad="63500" dist="635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44" y="191435"/>
            <a:ext cx="7026135" cy="5830198"/>
          </a:xfrm>
          <a:prstGeom prst="rect">
            <a:avLst/>
          </a:prstGeom>
          <a:effectLst>
            <a:outerShdw blurRad="63500" dist="635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469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08" y="320713"/>
            <a:ext cx="7720537" cy="5990862"/>
          </a:xfrm>
          <a:prstGeom prst="rect">
            <a:avLst/>
          </a:prstGeom>
          <a:effectLst>
            <a:outerShdw blurRad="63500" dist="635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179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84" y="166958"/>
            <a:ext cx="8094725" cy="6572896"/>
          </a:xfrm>
          <a:prstGeom prst="rect">
            <a:avLst/>
          </a:prstGeom>
          <a:effectLst>
            <a:outerShdw blurRad="63500" dist="635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05108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Présentation à l'écran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Mendez Acuna</cp:lastModifiedBy>
  <cp:revision>7</cp:revision>
  <dcterms:created xsi:type="dcterms:W3CDTF">2015-12-03T14:15:40Z</dcterms:created>
  <dcterms:modified xsi:type="dcterms:W3CDTF">2015-12-03T15:12:48Z</dcterms:modified>
</cp:coreProperties>
</file>