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6" r:id="rId3"/>
    <p:sldId id="262" r:id="rId4"/>
    <p:sldId id="263" r:id="rId5"/>
    <p:sldId id="267" r:id="rId6"/>
    <p:sldId id="265" r:id="rId7"/>
    <p:sldId id="268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080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E135-3210-A348-91D1-71A1B4E41AE3}" type="datetimeFigureOut">
              <a:rPr lang="fr-FR" smtClean="0"/>
              <a:t>24/11/2015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F33A6-8EC3-874C-9FB7-185CD50672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4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1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3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70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24/11/2015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24/11/2015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24/11/2015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24/11/2015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24/11/2015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24/11/2015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463B-0436-3A47-840E-B5853DA20947}" type="datetimeFigureOut">
              <a:rPr lang="fr-FR" smtClean="0"/>
              <a:t>24/11/2015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626" y="499199"/>
            <a:ext cx="6598643" cy="298984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3068320" y="1593751"/>
            <a:ext cx="3035245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6244683" y="1865280"/>
            <a:ext cx="1400925" cy="1390248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 w="3175" cmpd="sng">
            <a:solidFill>
              <a:schemeClr val="tx2">
                <a:lumMod val="50000"/>
                <a:alpha val="3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585102" y="1278797"/>
            <a:ext cx="1400925" cy="1390248"/>
          </a:xfrm>
          <a:prstGeom prst="ellipse">
            <a:avLst/>
          </a:prstGeom>
          <a:solidFill>
            <a:srgbClr val="A6A6A6">
              <a:alpha val="30000"/>
            </a:srgbClr>
          </a:solidFill>
          <a:ln>
            <a:solidFill>
              <a:srgbClr val="A6A6A6">
                <a:alpha val="80000"/>
              </a:srgb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854503" y="1271438"/>
            <a:ext cx="1392059" cy="1366242"/>
          </a:xfrm>
          <a:prstGeom prst="ellipse">
            <a:avLst/>
          </a:prstGeom>
          <a:solidFill>
            <a:schemeClr val="accent3">
              <a:lumMod val="50000"/>
              <a:alpha val="15000"/>
            </a:schemeClr>
          </a:solidFill>
          <a:ln w="3175" cmpd="sng">
            <a:solidFill>
              <a:schemeClr val="accent3">
                <a:lumMod val="50000"/>
                <a:alpha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429902" y="553404"/>
            <a:ext cx="2124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Syntactic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153790" y="1289196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429902" y="1289196"/>
            <a:ext cx="1392059" cy="1366242"/>
          </a:xfrm>
          <a:prstGeom prst="ellipse">
            <a:avLst/>
          </a:prstGeom>
          <a:solidFill>
            <a:schemeClr val="accent3">
              <a:lumMod val="50000"/>
              <a:alpha val="15000"/>
            </a:schemeClr>
          </a:solidFill>
          <a:ln w="3175" cmpd="sng">
            <a:solidFill>
              <a:schemeClr val="accent3">
                <a:lumMod val="50000"/>
                <a:alpha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744962" y="1865280"/>
            <a:ext cx="1400925" cy="139024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175" cmpd="sng">
            <a:solidFill>
              <a:schemeClr val="tx2">
                <a:lumMod val="50000"/>
                <a:alpha val="3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565844" y="143172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X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426534" y="171019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O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72406" y="1574683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Y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152968" y="196127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Q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24586" y="229455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Z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195446" y="2928168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R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009781" y="142940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1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54925" y="171408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2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550533" y="195363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3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281741" y="264383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00"/>
                </a:solidFill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fr-FR" sz="1500" b="1" baseline="-25000" dirty="0">
                <a:solidFill>
                  <a:srgbClr val="000000"/>
                </a:solidFill>
                <a:latin typeface="Andale Mono"/>
                <a:cs typeface="Andale Mono"/>
              </a:rPr>
              <a:t>4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573824" y="292428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baseline="-25000" dirty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>
                <a:latin typeface="Andale Mono"/>
                <a:cs typeface="Andale Mono"/>
              </a:rPr>
              <a:t>5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268475" y="157343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6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712602" y="543244"/>
            <a:ext cx="25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Semantic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926767" y="1119919"/>
            <a:ext cx="8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A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138258" y="2967792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C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58718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B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645608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B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404796" y="2967792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C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311570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A</a:t>
            </a:r>
            <a:endParaRPr lang="en-US" sz="1400" b="1" dirty="0">
              <a:latin typeface="Charter Roman"/>
              <a:cs typeface="Charter Roman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 flipH="1">
            <a:off x="2930252" y="1874071"/>
            <a:ext cx="3025086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4391995" y="1737831"/>
            <a:ext cx="2972161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3676001" y="2119292"/>
            <a:ext cx="3000617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3710120" y="3084718"/>
            <a:ext cx="3000617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 flipV="1">
            <a:off x="3259954" y="2458624"/>
            <a:ext cx="3151289" cy="346381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prstDash val="lg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3482059" y="3695976"/>
            <a:ext cx="1582554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prstDash val="lg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194606" y="3529758"/>
            <a:ext cx="2124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ravek ExtraLight"/>
                <a:cs typeface="Seravek ExtraLight"/>
              </a:rPr>
              <a:t>Semantical variability</a:t>
            </a:r>
            <a:endParaRPr lang="en-US" sz="14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1736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626" y="499199"/>
            <a:ext cx="6598643" cy="307297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913626" y="553404"/>
            <a:ext cx="2641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Syntactic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712602" y="543244"/>
            <a:ext cx="25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Semantic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2920683" y="1131259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2196795" y="1131259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2511855" y="1707343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6789057" y="1131259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6065169" y="1131259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6380229" y="1707343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3147483" y="1299371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Constraint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170163" y="1887530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Expression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890306" y="1614056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</a:t>
            </a:r>
            <a:r>
              <a:rPr lang="en-US" sz="1200" dirty="0" err="1" smtClean="0">
                <a:latin typeface="Seravek ExtraLight"/>
                <a:cs typeface="Seravek ExtraLight"/>
              </a:rPr>
              <a:t>LogoProgram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2228199" y="1717368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</a:t>
            </a:r>
            <a:r>
              <a:rPr lang="en-US" sz="1200" dirty="0" err="1" smtClean="0">
                <a:latin typeface="Seravek ExtraLight"/>
                <a:cs typeface="Seravek ExtraLight"/>
              </a:rPr>
              <a:t>StateMachine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2412255" y="1287599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State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2301219" y="1492923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Transition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829962" y="2597902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Flowchart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6418277" y="1140611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State.eval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7058086" y="1382417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Constraint.eval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7421709" y="1423836"/>
            <a:ext cx="133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Seravek ExtraLight"/>
              <a:cs typeface="Seravek ExtraLight"/>
            </a:endParaRPr>
          </a:p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LogoPro.eval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6051213" y="1524323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Transition.fire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6141933" y="1798559"/>
            <a:ext cx="1615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StateMachine.eval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861715" y="2643262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Flowchart.eval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968755" y="2077742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Expression.eval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6209767" y="3206471"/>
            <a:ext cx="1889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Domain-specific action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2729776" y="3206471"/>
            <a:ext cx="104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</a:t>
            </a:r>
            <a:r>
              <a:rPr lang="en-US" sz="1200" dirty="0" err="1" smtClean="0">
                <a:latin typeface="Seravek ExtraLight"/>
                <a:cs typeface="Seravek ExtraLight"/>
              </a:rPr>
              <a:t>Metaclass</a:t>
            </a:r>
            <a:endParaRPr lang="en-US" sz="12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45555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5" y="308226"/>
            <a:ext cx="8943178" cy="28139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7183298" y="1693333"/>
            <a:ext cx="1394772" cy="1247720"/>
          </a:xfrm>
          <a:custGeom>
            <a:avLst/>
            <a:gdLst>
              <a:gd name="connsiteX0" fmla="*/ 0 w 1394772"/>
              <a:gd name="connsiteY0" fmla="*/ 565930 h 1247720"/>
              <a:gd name="connsiteX1" fmla="*/ 22281 w 1394772"/>
              <a:gd name="connsiteY1" fmla="*/ 686246 h 1247720"/>
              <a:gd name="connsiteX2" fmla="*/ 49018 w 1394772"/>
              <a:gd name="connsiteY2" fmla="*/ 793193 h 1247720"/>
              <a:gd name="connsiteX3" fmla="*/ 84667 w 1394772"/>
              <a:gd name="connsiteY3" fmla="*/ 873404 h 1247720"/>
              <a:gd name="connsiteX4" fmla="*/ 120316 w 1394772"/>
              <a:gd name="connsiteY4" fmla="*/ 940246 h 1247720"/>
              <a:gd name="connsiteX5" fmla="*/ 164877 w 1394772"/>
              <a:gd name="connsiteY5" fmla="*/ 998176 h 1247720"/>
              <a:gd name="connsiteX6" fmla="*/ 236176 w 1394772"/>
              <a:gd name="connsiteY6" fmla="*/ 1069474 h 1247720"/>
              <a:gd name="connsiteX7" fmla="*/ 347579 w 1394772"/>
              <a:gd name="connsiteY7" fmla="*/ 1149685 h 1247720"/>
              <a:gd name="connsiteX8" fmla="*/ 450070 w 1394772"/>
              <a:gd name="connsiteY8" fmla="*/ 1198702 h 1247720"/>
              <a:gd name="connsiteX9" fmla="*/ 579298 w 1394772"/>
              <a:gd name="connsiteY9" fmla="*/ 1243263 h 1247720"/>
              <a:gd name="connsiteX10" fmla="*/ 712983 w 1394772"/>
              <a:gd name="connsiteY10" fmla="*/ 1247720 h 1247720"/>
              <a:gd name="connsiteX11" fmla="*/ 851123 w 1394772"/>
              <a:gd name="connsiteY11" fmla="*/ 1234351 h 1247720"/>
              <a:gd name="connsiteX12" fmla="*/ 966983 w 1394772"/>
              <a:gd name="connsiteY12" fmla="*/ 1194246 h 1247720"/>
              <a:gd name="connsiteX13" fmla="*/ 1073930 w 1394772"/>
              <a:gd name="connsiteY13" fmla="*/ 1136316 h 1247720"/>
              <a:gd name="connsiteX14" fmla="*/ 1189790 w 1394772"/>
              <a:gd name="connsiteY14" fmla="*/ 1047193 h 1247720"/>
              <a:gd name="connsiteX15" fmla="*/ 1270000 w 1394772"/>
              <a:gd name="connsiteY15" fmla="*/ 940246 h 1247720"/>
              <a:gd name="connsiteX16" fmla="*/ 1341298 w 1394772"/>
              <a:gd name="connsiteY16" fmla="*/ 833299 h 1247720"/>
              <a:gd name="connsiteX17" fmla="*/ 1376948 w 1394772"/>
              <a:gd name="connsiteY17" fmla="*/ 699614 h 1247720"/>
              <a:gd name="connsiteX18" fmla="*/ 1394772 w 1394772"/>
              <a:gd name="connsiteY18" fmla="*/ 561474 h 1247720"/>
              <a:gd name="connsiteX19" fmla="*/ 1381404 w 1394772"/>
              <a:gd name="connsiteY19" fmla="*/ 432246 h 1247720"/>
              <a:gd name="connsiteX20" fmla="*/ 1336842 w 1394772"/>
              <a:gd name="connsiteY20" fmla="*/ 294106 h 1247720"/>
              <a:gd name="connsiteX21" fmla="*/ 1274456 w 1394772"/>
              <a:gd name="connsiteY21" fmla="*/ 196071 h 1247720"/>
              <a:gd name="connsiteX22" fmla="*/ 1203158 w 1394772"/>
              <a:gd name="connsiteY22" fmla="*/ 93579 h 1247720"/>
              <a:gd name="connsiteX23" fmla="*/ 1127404 w 1394772"/>
              <a:gd name="connsiteY23" fmla="*/ 31193 h 1247720"/>
              <a:gd name="connsiteX24" fmla="*/ 1087298 w 1394772"/>
              <a:gd name="connsiteY24" fmla="*/ 0 h 1247720"/>
              <a:gd name="connsiteX25" fmla="*/ 1078386 w 1394772"/>
              <a:gd name="connsiteY25" fmla="*/ 98035 h 1247720"/>
              <a:gd name="connsiteX26" fmla="*/ 1051649 w 1394772"/>
              <a:gd name="connsiteY26" fmla="*/ 213895 h 1247720"/>
              <a:gd name="connsiteX27" fmla="*/ 1016000 w 1394772"/>
              <a:gd name="connsiteY27" fmla="*/ 289649 h 1247720"/>
              <a:gd name="connsiteX28" fmla="*/ 944702 w 1394772"/>
              <a:gd name="connsiteY28" fmla="*/ 405509 h 1247720"/>
              <a:gd name="connsiteX29" fmla="*/ 855579 w 1394772"/>
              <a:gd name="connsiteY29" fmla="*/ 503544 h 1247720"/>
              <a:gd name="connsiteX30" fmla="*/ 770913 w 1394772"/>
              <a:gd name="connsiteY30" fmla="*/ 565930 h 1247720"/>
              <a:gd name="connsiteX31" fmla="*/ 641684 w 1394772"/>
              <a:gd name="connsiteY31" fmla="*/ 632772 h 1247720"/>
              <a:gd name="connsiteX32" fmla="*/ 427790 w 1394772"/>
              <a:gd name="connsiteY32" fmla="*/ 681790 h 1247720"/>
              <a:gd name="connsiteX33" fmla="*/ 320842 w 1394772"/>
              <a:gd name="connsiteY33" fmla="*/ 681790 h 1247720"/>
              <a:gd name="connsiteX34" fmla="*/ 218351 w 1394772"/>
              <a:gd name="connsiteY34" fmla="*/ 663965 h 1247720"/>
              <a:gd name="connsiteX35" fmla="*/ 124772 w 1394772"/>
              <a:gd name="connsiteY35" fmla="*/ 637228 h 1247720"/>
              <a:gd name="connsiteX36" fmla="*/ 62386 w 1394772"/>
              <a:gd name="connsiteY36" fmla="*/ 610492 h 1247720"/>
              <a:gd name="connsiteX37" fmla="*/ 0 w 1394772"/>
              <a:gd name="connsiteY37" fmla="*/ 565930 h 124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394772" h="1247720">
                <a:moveTo>
                  <a:pt x="0" y="565930"/>
                </a:moveTo>
                <a:lnTo>
                  <a:pt x="22281" y="686246"/>
                </a:lnTo>
                <a:lnTo>
                  <a:pt x="49018" y="793193"/>
                </a:lnTo>
                <a:lnTo>
                  <a:pt x="84667" y="873404"/>
                </a:lnTo>
                <a:lnTo>
                  <a:pt x="120316" y="940246"/>
                </a:lnTo>
                <a:lnTo>
                  <a:pt x="164877" y="998176"/>
                </a:lnTo>
                <a:lnTo>
                  <a:pt x="236176" y="1069474"/>
                </a:lnTo>
                <a:lnTo>
                  <a:pt x="347579" y="1149685"/>
                </a:lnTo>
                <a:lnTo>
                  <a:pt x="450070" y="1198702"/>
                </a:lnTo>
                <a:lnTo>
                  <a:pt x="579298" y="1243263"/>
                </a:lnTo>
                <a:lnTo>
                  <a:pt x="712983" y="1247720"/>
                </a:lnTo>
                <a:lnTo>
                  <a:pt x="851123" y="1234351"/>
                </a:lnTo>
                <a:lnTo>
                  <a:pt x="966983" y="1194246"/>
                </a:lnTo>
                <a:lnTo>
                  <a:pt x="1073930" y="1136316"/>
                </a:lnTo>
                <a:lnTo>
                  <a:pt x="1189790" y="1047193"/>
                </a:lnTo>
                <a:lnTo>
                  <a:pt x="1270000" y="940246"/>
                </a:lnTo>
                <a:lnTo>
                  <a:pt x="1341298" y="833299"/>
                </a:lnTo>
                <a:lnTo>
                  <a:pt x="1376948" y="699614"/>
                </a:lnTo>
                <a:lnTo>
                  <a:pt x="1394772" y="561474"/>
                </a:lnTo>
                <a:lnTo>
                  <a:pt x="1381404" y="432246"/>
                </a:lnTo>
                <a:lnTo>
                  <a:pt x="1336842" y="294106"/>
                </a:lnTo>
                <a:lnTo>
                  <a:pt x="1274456" y="196071"/>
                </a:lnTo>
                <a:lnTo>
                  <a:pt x="1203158" y="93579"/>
                </a:lnTo>
                <a:lnTo>
                  <a:pt x="1127404" y="31193"/>
                </a:lnTo>
                <a:lnTo>
                  <a:pt x="1087298" y="0"/>
                </a:lnTo>
                <a:lnTo>
                  <a:pt x="1078386" y="98035"/>
                </a:lnTo>
                <a:lnTo>
                  <a:pt x="1051649" y="213895"/>
                </a:lnTo>
                <a:lnTo>
                  <a:pt x="1016000" y="289649"/>
                </a:lnTo>
                <a:lnTo>
                  <a:pt x="944702" y="405509"/>
                </a:lnTo>
                <a:lnTo>
                  <a:pt x="855579" y="503544"/>
                </a:lnTo>
                <a:lnTo>
                  <a:pt x="770913" y="565930"/>
                </a:lnTo>
                <a:lnTo>
                  <a:pt x="641684" y="632772"/>
                </a:lnTo>
                <a:lnTo>
                  <a:pt x="427790" y="681790"/>
                </a:lnTo>
                <a:lnTo>
                  <a:pt x="320842" y="681790"/>
                </a:lnTo>
                <a:lnTo>
                  <a:pt x="218351" y="663965"/>
                </a:lnTo>
                <a:lnTo>
                  <a:pt x="124772" y="637228"/>
                </a:lnTo>
                <a:lnTo>
                  <a:pt x="62386" y="610492"/>
                </a:lnTo>
                <a:lnTo>
                  <a:pt x="0" y="565930"/>
                </a:lnTo>
                <a:close/>
              </a:path>
            </a:pathLst>
          </a:custGeom>
          <a:pattFill prst="wdDnDiag">
            <a:fgClr>
              <a:srgbClr val="BFBFBF"/>
            </a:fgClr>
            <a:bgClr>
              <a:schemeClr val="accent6">
                <a:lumMod val="20000"/>
                <a:lumOff val="80000"/>
              </a:schemeClr>
            </a:bgClr>
          </a:patt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libre 1"/>
          <p:cNvSpPr/>
          <p:nvPr/>
        </p:nvSpPr>
        <p:spPr>
          <a:xfrm>
            <a:off x="4958862" y="1574800"/>
            <a:ext cx="1391138" cy="797169"/>
          </a:xfrm>
          <a:custGeom>
            <a:avLst/>
            <a:gdLst>
              <a:gd name="connsiteX0" fmla="*/ 0 w 1391138"/>
              <a:gd name="connsiteY0" fmla="*/ 660400 h 797169"/>
              <a:gd name="connsiteX1" fmla="*/ 58615 w 1391138"/>
              <a:gd name="connsiteY1" fmla="*/ 695569 h 797169"/>
              <a:gd name="connsiteX2" fmla="*/ 144584 w 1391138"/>
              <a:gd name="connsiteY2" fmla="*/ 730738 h 797169"/>
              <a:gd name="connsiteX3" fmla="*/ 234461 w 1391138"/>
              <a:gd name="connsiteY3" fmla="*/ 758092 h 797169"/>
              <a:gd name="connsiteX4" fmla="*/ 324338 w 1391138"/>
              <a:gd name="connsiteY4" fmla="*/ 769815 h 797169"/>
              <a:gd name="connsiteX5" fmla="*/ 418123 w 1391138"/>
              <a:gd name="connsiteY5" fmla="*/ 773723 h 797169"/>
              <a:gd name="connsiteX6" fmla="*/ 543169 w 1391138"/>
              <a:gd name="connsiteY6" fmla="*/ 754185 h 797169"/>
              <a:gd name="connsiteX7" fmla="*/ 625230 w 1391138"/>
              <a:gd name="connsiteY7" fmla="*/ 722923 h 797169"/>
              <a:gd name="connsiteX8" fmla="*/ 676030 w 1391138"/>
              <a:gd name="connsiteY8" fmla="*/ 703385 h 797169"/>
              <a:gd name="connsiteX9" fmla="*/ 722923 w 1391138"/>
              <a:gd name="connsiteY9" fmla="*/ 676031 h 797169"/>
              <a:gd name="connsiteX10" fmla="*/ 812800 w 1391138"/>
              <a:gd name="connsiteY10" fmla="*/ 730738 h 797169"/>
              <a:gd name="connsiteX11" fmla="*/ 937846 w 1391138"/>
              <a:gd name="connsiteY11" fmla="*/ 773723 h 797169"/>
              <a:gd name="connsiteX12" fmla="*/ 1031630 w 1391138"/>
              <a:gd name="connsiteY12" fmla="*/ 793262 h 797169"/>
              <a:gd name="connsiteX13" fmla="*/ 1125415 w 1391138"/>
              <a:gd name="connsiteY13" fmla="*/ 797169 h 797169"/>
              <a:gd name="connsiteX14" fmla="*/ 1195753 w 1391138"/>
              <a:gd name="connsiteY14" fmla="*/ 785446 h 797169"/>
              <a:gd name="connsiteX15" fmla="*/ 1277815 w 1391138"/>
              <a:gd name="connsiteY15" fmla="*/ 773723 h 797169"/>
              <a:gd name="connsiteX16" fmla="*/ 1336430 w 1391138"/>
              <a:gd name="connsiteY16" fmla="*/ 754185 h 797169"/>
              <a:gd name="connsiteX17" fmla="*/ 1391138 w 1391138"/>
              <a:gd name="connsiteY17" fmla="*/ 722923 h 797169"/>
              <a:gd name="connsiteX18" fmla="*/ 1391138 w 1391138"/>
              <a:gd name="connsiteY18" fmla="*/ 648677 h 797169"/>
              <a:gd name="connsiteX19" fmla="*/ 1379415 w 1391138"/>
              <a:gd name="connsiteY19" fmla="*/ 554892 h 797169"/>
              <a:gd name="connsiteX20" fmla="*/ 1355969 w 1391138"/>
              <a:gd name="connsiteY20" fmla="*/ 472831 h 797169"/>
              <a:gd name="connsiteX21" fmla="*/ 1328615 w 1391138"/>
              <a:gd name="connsiteY21" fmla="*/ 394677 h 797169"/>
              <a:gd name="connsiteX22" fmla="*/ 1289538 w 1391138"/>
              <a:gd name="connsiteY22" fmla="*/ 332154 h 797169"/>
              <a:gd name="connsiteX23" fmla="*/ 1242646 w 1391138"/>
              <a:gd name="connsiteY23" fmla="*/ 257908 h 797169"/>
              <a:gd name="connsiteX24" fmla="*/ 1191846 w 1391138"/>
              <a:gd name="connsiteY24" fmla="*/ 203200 h 797169"/>
              <a:gd name="connsiteX25" fmla="*/ 1129323 w 1391138"/>
              <a:gd name="connsiteY25" fmla="*/ 148492 h 797169"/>
              <a:gd name="connsiteX26" fmla="*/ 1043353 w 1391138"/>
              <a:gd name="connsiteY26" fmla="*/ 89877 h 797169"/>
              <a:gd name="connsiteX27" fmla="*/ 984738 w 1391138"/>
              <a:gd name="connsiteY27" fmla="*/ 62523 h 797169"/>
              <a:gd name="connsiteX28" fmla="*/ 894861 w 1391138"/>
              <a:gd name="connsiteY28" fmla="*/ 31262 h 797169"/>
              <a:gd name="connsiteX29" fmla="*/ 808892 w 1391138"/>
              <a:gd name="connsiteY29" fmla="*/ 7815 h 797169"/>
              <a:gd name="connsiteX30" fmla="*/ 726830 w 1391138"/>
              <a:gd name="connsiteY30" fmla="*/ 0 h 797169"/>
              <a:gd name="connsiteX31" fmla="*/ 648676 w 1391138"/>
              <a:gd name="connsiteY31" fmla="*/ 0 h 797169"/>
              <a:gd name="connsiteX32" fmla="*/ 582246 w 1391138"/>
              <a:gd name="connsiteY32" fmla="*/ 7815 h 797169"/>
              <a:gd name="connsiteX33" fmla="*/ 480646 w 1391138"/>
              <a:gd name="connsiteY33" fmla="*/ 35169 h 797169"/>
              <a:gd name="connsiteX34" fmla="*/ 398584 w 1391138"/>
              <a:gd name="connsiteY34" fmla="*/ 66431 h 797169"/>
              <a:gd name="connsiteX35" fmla="*/ 316523 w 1391138"/>
              <a:gd name="connsiteY35" fmla="*/ 117231 h 797169"/>
              <a:gd name="connsiteX36" fmla="*/ 246184 w 1391138"/>
              <a:gd name="connsiteY36" fmla="*/ 168031 h 797169"/>
              <a:gd name="connsiteX37" fmla="*/ 179753 w 1391138"/>
              <a:gd name="connsiteY37" fmla="*/ 234462 h 797169"/>
              <a:gd name="connsiteX38" fmla="*/ 140676 w 1391138"/>
              <a:gd name="connsiteY38" fmla="*/ 289169 h 797169"/>
              <a:gd name="connsiteX39" fmla="*/ 97692 w 1391138"/>
              <a:gd name="connsiteY39" fmla="*/ 355600 h 797169"/>
              <a:gd name="connsiteX40" fmla="*/ 50800 w 1391138"/>
              <a:gd name="connsiteY40" fmla="*/ 445477 h 797169"/>
              <a:gd name="connsiteX41" fmla="*/ 27353 w 1391138"/>
              <a:gd name="connsiteY41" fmla="*/ 515815 h 797169"/>
              <a:gd name="connsiteX42" fmla="*/ 15630 w 1391138"/>
              <a:gd name="connsiteY42" fmla="*/ 593969 h 797169"/>
              <a:gd name="connsiteX43" fmla="*/ 0 w 1391138"/>
              <a:gd name="connsiteY43" fmla="*/ 660400 h 79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1138" h="797169">
                <a:moveTo>
                  <a:pt x="0" y="660400"/>
                </a:moveTo>
                <a:lnTo>
                  <a:pt x="58615" y="695569"/>
                </a:lnTo>
                <a:lnTo>
                  <a:pt x="144584" y="730738"/>
                </a:lnTo>
                <a:lnTo>
                  <a:pt x="234461" y="758092"/>
                </a:lnTo>
                <a:lnTo>
                  <a:pt x="324338" y="769815"/>
                </a:lnTo>
                <a:lnTo>
                  <a:pt x="418123" y="773723"/>
                </a:lnTo>
                <a:lnTo>
                  <a:pt x="543169" y="754185"/>
                </a:lnTo>
                <a:lnTo>
                  <a:pt x="625230" y="722923"/>
                </a:lnTo>
                <a:lnTo>
                  <a:pt x="676030" y="703385"/>
                </a:lnTo>
                <a:lnTo>
                  <a:pt x="722923" y="676031"/>
                </a:lnTo>
                <a:lnTo>
                  <a:pt x="812800" y="730738"/>
                </a:lnTo>
                <a:lnTo>
                  <a:pt x="937846" y="773723"/>
                </a:lnTo>
                <a:lnTo>
                  <a:pt x="1031630" y="793262"/>
                </a:lnTo>
                <a:lnTo>
                  <a:pt x="1125415" y="797169"/>
                </a:lnTo>
                <a:lnTo>
                  <a:pt x="1195753" y="785446"/>
                </a:lnTo>
                <a:lnTo>
                  <a:pt x="1277815" y="773723"/>
                </a:lnTo>
                <a:lnTo>
                  <a:pt x="1336430" y="754185"/>
                </a:lnTo>
                <a:lnTo>
                  <a:pt x="1391138" y="722923"/>
                </a:lnTo>
                <a:lnTo>
                  <a:pt x="1391138" y="648677"/>
                </a:lnTo>
                <a:lnTo>
                  <a:pt x="1379415" y="554892"/>
                </a:lnTo>
                <a:lnTo>
                  <a:pt x="1355969" y="472831"/>
                </a:lnTo>
                <a:lnTo>
                  <a:pt x="1328615" y="394677"/>
                </a:lnTo>
                <a:lnTo>
                  <a:pt x="1289538" y="332154"/>
                </a:lnTo>
                <a:lnTo>
                  <a:pt x="1242646" y="257908"/>
                </a:lnTo>
                <a:lnTo>
                  <a:pt x="1191846" y="203200"/>
                </a:lnTo>
                <a:lnTo>
                  <a:pt x="1129323" y="148492"/>
                </a:lnTo>
                <a:lnTo>
                  <a:pt x="1043353" y="89877"/>
                </a:lnTo>
                <a:lnTo>
                  <a:pt x="984738" y="62523"/>
                </a:lnTo>
                <a:lnTo>
                  <a:pt x="894861" y="31262"/>
                </a:lnTo>
                <a:lnTo>
                  <a:pt x="808892" y="7815"/>
                </a:lnTo>
                <a:lnTo>
                  <a:pt x="726830" y="0"/>
                </a:lnTo>
                <a:lnTo>
                  <a:pt x="648676" y="0"/>
                </a:lnTo>
                <a:lnTo>
                  <a:pt x="582246" y="7815"/>
                </a:lnTo>
                <a:lnTo>
                  <a:pt x="480646" y="35169"/>
                </a:lnTo>
                <a:lnTo>
                  <a:pt x="398584" y="66431"/>
                </a:lnTo>
                <a:lnTo>
                  <a:pt x="316523" y="117231"/>
                </a:lnTo>
                <a:lnTo>
                  <a:pt x="246184" y="168031"/>
                </a:lnTo>
                <a:lnTo>
                  <a:pt x="179753" y="234462"/>
                </a:lnTo>
                <a:lnTo>
                  <a:pt x="140676" y="289169"/>
                </a:lnTo>
                <a:lnTo>
                  <a:pt x="97692" y="355600"/>
                </a:lnTo>
                <a:lnTo>
                  <a:pt x="50800" y="445477"/>
                </a:lnTo>
                <a:lnTo>
                  <a:pt x="27353" y="515815"/>
                </a:lnTo>
                <a:lnTo>
                  <a:pt x="15630" y="593969"/>
                </a:lnTo>
                <a:lnTo>
                  <a:pt x="0" y="660400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7187833" y="1579596"/>
            <a:ext cx="1062058" cy="761278"/>
          </a:xfrm>
          <a:custGeom>
            <a:avLst/>
            <a:gdLst>
              <a:gd name="connsiteX0" fmla="*/ 0 w 1062058"/>
              <a:gd name="connsiteY0" fmla="*/ 649871 h 761278"/>
              <a:gd name="connsiteX1" fmla="*/ 14854 w 1062058"/>
              <a:gd name="connsiteY1" fmla="*/ 542178 h 761278"/>
              <a:gd name="connsiteX2" fmla="*/ 40849 w 1062058"/>
              <a:gd name="connsiteY2" fmla="*/ 449340 h 761278"/>
              <a:gd name="connsiteX3" fmla="*/ 74270 w 1062058"/>
              <a:gd name="connsiteY3" fmla="*/ 367641 h 761278"/>
              <a:gd name="connsiteX4" fmla="*/ 133686 w 1062058"/>
              <a:gd name="connsiteY4" fmla="*/ 282230 h 761278"/>
              <a:gd name="connsiteX5" fmla="*/ 189388 w 1062058"/>
              <a:gd name="connsiteY5" fmla="*/ 207959 h 761278"/>
              <a:gd name="connsiteX6" fmla="*/ 252518 w 1062058"/>
              <a:gd name="connsiteY6" fmla="*/ 152256 h 761278"/>
              <a:gd name="connsiteX7" fmla="*/ 334214 w 1062058"/>
              <a:gd name="connsiteY7" fmla="*/ 92839 h 761278"/>
              <a:gd name="connsiteX8" fmla="*/ 401057 w 1062058"/>
              <a:gd name="connsiteY8" fmla="*/ 55703 h 761278"/>
              <a:gd name="connsiteX9" fmla="*/ 475327 w 1062058"/>
              <a:gd name="connsiteY9" fmla="*/ 22281 h 761278"/>
              <a:gd name="connsiteX10" fmla="*/ 564451 w 1062058"/>
              <a:gd name="connsiteY10" fmla="*/ 7427 h 761278"/>
              <a:gd name="connsiteX11" fmla="*/ 653574 w 1062058"/>
              <a:gd name="connsiteY11" fmla="*/ 0 h 761278"/>
              <a:gd name="connsiteX12" fmla="*/ 757552 w 1062058"/>
              <a:gd name="connsiteY12" fmla="*/ 0 h 761278"/>
              <a:gd name="connsiteX13" fmla="*/ 865243 w 1062058"/>
              <a:gd name="connsiteY13" fmla="*/ 18568 h 761278"/>
              <a:gd name="connsiteX14" fmla="*/ 954367 w 1062058"/>
              <a:gd name="connsiteY14" fmla="*/ 51990 h 761278"/>
              <a:gd name="connsiteX15" fmla="*/ 1021210 w 1062058"/>
              <a:gd name="connsiteY15" fmla="*/ 77985 h 761278"/>
              <a:gd name="connsiteX16" fmla="*/ 1062058 w 1062058"/>
              <a:gd name="connsiteY16" fmla="*/ 100266 h 761278"/>
              <a:gd name="connsiteX17" fmla="*/ 1062058 w 1062058"/>
              <a:gd name="connsiteY17" fmla="*/ 148542 h 761278"/>
              <a:gd name="connsiteX18" fmla="*/ 1050918 w 1062058"/>
              <a:gd name="connsiteY18" fmla="*/ 211672 h 761278"/>
              <a:gd name="connsiteX19" fmla="*/ 1032350 w 1062058"/>
              <a:gd name="connsiteY19" fmla="*/ 278516 h 761278"/>
              <a:gd name="connsiteX20" fmla="*/ 1002642 w 1062058"/>
              <a:gd name="connsiteY20" fmla="*/ 363928 h 761278"/>
              <a:gd name="connsiteX21" fmla="*/ 969221 w 1062058"/>
              <a:gd name="connsiteY21" fmla="*/ 427058 h 761278"/>
              <a:gd name="connsiteX22" fmla="*/ 928372 w 1062058"/>
              <a:gd name="connsiteY22" fmla="*/ 490189 h 761278"/>
              <a:gd name="connsiteX23" fmla="*/ 872670 w 1062058"/>
              <a:gd name="connsiteY23" fmla="*/ 553319 h 761278"/>
              <a:gd name="connsiteX24" fmla="*/ 820681 w 1062058"/>
              <a:gd name="connsiteY24" fmla="*/ 601595 h 761278"/>
              <a:gd name="connsiteX25" fmla="*/ 764979 w 1062058"/>
              <a:gd name="connsiteY25" fmla="*/ 638731 h 761278"/>
              <a:gd name="connsiteX26" fmla="*/ 664715 w 1062058"/>
              <a:gd name="connsiteY26" fmla="*/ 698148 h 761278"/>
              <a:gd name="connsiteX27" fmla="*/ 568164 w 1062058"/>
              <a:gd name="connsiteY27" fmla="*/ 731569 h 761278"/>
              <a:gd name="connsiteX28" fmla="*/ 467900 w 1062058"/>
              <a:gd name="connsiteY28" fmla="*/ 757564 h 761278"/>
              <a:gd name="connsiteX29" fmla="*/ 356495 w 1062058"/>
              <a:gd name="connsiteY29" fmla="*/ 761278 h 761278"/>
              <a:gd name="connsiteX30" fmla="*/ 259945 w 1062058"/>
              <a:gd name="connsiteY30" fmla="*/ 753851 h 761278"/>
              <a:gd name="connsiteX31" fmla="*/ 185675 w 1062058"/>
              <a:gd name="connsiteY31" fmla="*/ 738997 h 761278"/>
              <a:gd name="connsiteX32" fmla="*/ 103978 w 1062058"/>
              <a:gd name="connsiteY32" fmla="*/ 713002 h 761278"/>
              <a:gd name="connsiteX33" fmla="*/ 44562 w 1062058"/>
              <a:gd name="connsiteY33" fmla="*/ 687007 h 761278"/>
              <a:gd name="connsiteX34" fmla="*/ 0 w 1062058"/>
              <a:gd name="connsiteY34" fmla="*/ 649871 h 76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62058" h="761278">
                <a:moveTo>
                  <a:pt x="0" y="649871"/>
                </a:moveTo>
                <a:lnTo>
                  <a:pt x="14854" y="542178"/>
                </a:lnTo>
                <a:lnTo>
                  <a:pt x="40849" y="449340"/>
                </a:lnTo>
                <a:lnTo>
                  <a:pt x="74270" y="367641"/>
                </a:lnTo>
                <a:lnTo>
                  <a:pt x="133686" y="282230"/>
                </a:lnTo>
                <a:lnTo>
                  <a:pt x="189388" y="207959"/>
                </a:lnTo>
                <a:lnTo>
                  <a:pt x="252518" y="152256"/>
                </a:lnTo>
                <a:lnTo>
                  <a:pt x="334214" y="92839"/>
                </a:lnTo>
                <a:lnTo>
                  <a:pt x="401057" y="55703"/>
                </a:lnTo>
                <a:lnTo>
                  <a:pt x="475327" y="22281"/>
                </a:lnTo>
                <a:lnTo>
                  <a:pt x="564451" y="7427"/>
                </a:lnTo>
                <a:lnTo>
                  <a:pt x="653574" y="0"/>
                </a:lnTo>
                <a:lnTo>
                  <a:pt x="757552" y="0"/>
                </a:lnTo>
                <a:lnTo>
                  <a:pt x="865243" y="18568"/>
                </a:lnTo>
                <a:lnTo>
                  <a:pt x="954367" y="51990"/>
                </a:lnTo>
                <a:lnTo>
                  <a:pt x="1021210" y="77985"/>
                </a:lnTo>
                <a:lnTo>
                  <a:pt x="1062058" y="100266"/>
                </a:lnTo>
                <a:lnTo>
                  <a:pt x="1062058" y="148542"/>
                </a:lnTo>
                <a:lnTo>
                  <a:pt x="1050918" y="211672"/>
                </a:lnTo>
                <a:lnTo>
                  <a:pt x="1032350" y="278516"/>
                </a:lnTo>
                <a:lnTo>
                  <a:pt x="1002642" y="363928"/>
                </a:lnTo>
                <a:lnTo>
                  <a:pt x="969221" y="427058"/>
                </a:lnTo>
                <a:lnTo>
                  <a:pt x="928372" y="490189"/>
                </a:lnTo>
                <a:lnTo>
                  <a:pt x="872670" y="553319"/>
                </a:lnTo>
                <a:lnTo>
                  <a:pt x="820681" y="601595"/>
                </a:lnTo>
                <a:lnTo>
                  <a:pt x="764979" y="638731"/>
                </a:lnTo>
                <a:lnTo>
                  <a:pt x="664715" y="698148"/>
                </a:lnTo>
                <a:lnTo>
                  <a:pt x="568164" y="731569"/>
                </a:lnTo>
                <a:lnTo>
                  <a:pt x="467900" y="757564"/>
                </a:lnTo>
                <a:lnTo>
                  <a:pt x="356495" y="761278"/>
                </a:lnTo>
                <a:lnTo>
                  <a:pt x="259945" y="753851"/>
                </a:lnTo>
                <a:lnTo>
                  <a:pt x="185675" y="738997"/>
                </a:lnTo>
                <a:lnTo>
                  <a:pt x="103978" y="713002"/>
                </a:lnTo>
                <a:lnTo>
                  <a:pt x="44562" y="687007"/>
                </a:lnTo>
                <a:lnTo>
                  <a:pt x="0" y="649871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4963944" y="225977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2747743" y="1639024"/>
            <a:ext cx="1391809" cy="1316886"/>
          </a:xfrm>
          <a:custGeom>
            <a:avLst/>
            <a:gdLst>
              <a:gd name="connsiteX0" fmla="*/ 393643 w 1391809"/>
              <a:gd name="connsiteY0" fmla="*/ 0 h 1316886"/>
              <a:gd name="connsiteX1" fmla="*/ 388957 w 1391809"/>
              <a:gd name="connsiteY1" fmla="*/ 84355 h 1316886"/>
              <a:gd name="connsiteX2" fmla="*/ 403016 w 1391809"/>
              <a:gd name="connsiteY2" fmla="*/ 173397 h 1316886"/>
              <a:gd name="connsiteX3" fmla="*/ 431133 w 1391809"/>
              <a:gd name="connsiteY3" fmla="*/ 271812 h 1316886"/>
              <a:gd name="connsiteX4" fmla="*/ 463937 w 1391809"/>
              <a:gd name="connsiteY4" fmla="*/ 351482 h 1316886"/>
              <a:gd name="connsiteX5" fmla="*/ 515485 w 1391809"/>
              <a:gd name="connsiteY5" fmla="*/ 449897 h 1316886"/>
              <a:gd name="connsiteX6" fmla="*/ 571720 w 1391809"/>
              <a:gd name="connsiteY6" fmla="*/ 515507 h 1316886"/>
              <a:gd name="connsiteX7" fmla="*/ 637327 w 1391809"/>
              <a:gd name="connsiteY7" fmla="*/ 585803 h 1316886"/>
              <a:gd name="connsiteX8" fmla="*/ 693562 w 1391809"/>
              <a:gd name="connsiteY8" fmla="*/ 618608 h 1316886"/>
              <a:gd name="connsiteX9" fmla="*/ 721679 w 1391809"/>
              <a:gd name="connsiteY9" fmla="*/ 637354 h 1316886"/>
              <a:gd name="connsiteX10" fmla="*/ 801345 w 1391809"/>
              <a:gd name="connsiteY10" fmla="*/ 585803 h 1316886"/>
              <a:gd name="connsiteX11" fmla="*/ 881011 w 1391809"/>
              <a:gd name="connsiteY11" fmla="*/ 520193 h 1316886"/>
              <a:gd name="connsiteX12" fmla="*/ 932559 w 1391809"/>
              <a:gd name="connsiteY12" fmla="*/ 459269 h 1316886"/>
              <a:gd name="connsiteX13" fmla="*/ 974735 w 1391809"/>
              <a:gd name="connsiteY13" fmla="*/ 398346 h 1316886"/>
              <a:gd name="connsiteX14" fmla="*/ 1007539 w 1391809"/>
              <a:gd name="connsiteY14" fmla="*/ 342109 h 1316886"/>
              <a:gd name="connsiteX15" fmla="*/ 1035656 w 1391809"/>
              <a:gd name="connsiteY15" fmla="*/ 271812 h 1316886"/>
              <a:gd name="connsiteX16" fmla="*/ 1059087 w 1391809"/>
              <a:gd name="connsiteY16" fmla="*/ 201516 h 1316886"/>
              <a:gd name="connsiteX17" fmla="*/ 1073146 w 1391809"/>
              <a:gd name="connsiteY17" fmla="*/ 121847 h 1316886"/>
              <a:gd name="connsiteX18" fmla="*/ 1077832 w 1391809"/>
              <a:gd name="connsiteY18" fmla="*/ 42177 h 1316886"/>
              <a:gd name="connsiteX19" fmla="*/ 1138753 w 1391809"/>
              <a:gd name="connsiteY19" fmla="*/ 93728 h 1316886"/>
              <a:gd name="connsiteX20" fmla="*/ 1209047 w 1391809"/>
              <a:gd name="connsiteY20" fmla="*/ 154652 h 1316886"/>
              <a:gd name="connsiteX21" fmla="*/ 1255909 w 1391809"/>
              <a:gd name="connsiteY21" fmla="*/ 215575 h 1316886"/>
              <a:gd name="connsiteX22" fmla="*/ 1293399 w 1391809"/>
              <a:gd name="connsiteY22" fmla="*/ 271812 h 1316886"/>
              <a:gd name="connsiteX23" fmla="*/ 1321516 w 1391809"/>
              <a:gd name="connsiteY23" fmla="*/ 328049 h 1316886"/>
              <a:gd name="connsiteX24" fmla="*/ 1354320 w 1391809"/>
              <a:gd name="connsiteY24" fmla="*/ 398346 h 1316886"/>
              <a:gd name="connsiteX25" fmla="*/ 1377751 w 1391809"/>
              <a:gd name="connsiteY25" fmla="*/ 492074 h 1316886"/>
              <a:gd name="connsiteX26" fmla="*/ 1391809 w 1391809"/>
              <a:gd name="connsiteY26" fmla="*/ 567057 h 1316886"/>
              <a:gd name="connsiteX27" fmla="*/ 1391809 w 1391809"/>
              <a:gd name="connsiteY27" fmla="*/ 646726 h 1316886"/>
              <a:gd name="connsiteX28" fmla="*/ 1382437 w 1391809"/>
              <a:gd name="connsiteY28" fmla="*/ 721709 h 1316886"/>
              <a:gd name="connsiteX29" fmla="*/ 1363692 w 1391809"/>
              <a:gd name="connsiteY29" fmla="*/ 810751 h 1316886"/>
              <a:gd name="connsiteX30" fmla="*/ 1330889 w 1391809"/>
              <a:gd name="connsiteY30" fmla="*/ 904480 h 1316886"/>
              <a:gd name="connsiteX31" fmla="*/ 1269968 w 1391809"/>
              <a:gd name="connsiteY31" fmla="*/ 1026327 h 1316886"/>
              <a:gd name="connsiteX32" fmla="*/ 1204360 w 1391809"/>
              <a:gd name="connsiteY32" fmla="*/ 1096623 h 1316886"/>
              <a:gd name="connsiteX33" fmla="*/ 1110636 w 1391809"/>
              <a:gd name="connsiteY33" fmla="*/ 1180979 h 1316886"/>
              <a:gd name="connsiteX34" fmla="*/ 1021598 w 1391809"/>
              <a:gd name="connsiteY34" fmla="*/ 1227843 h 1316886"/>
              <a:gd name="connsiteX35" fmla="*/ 909128 w 1391809"/>
              <a:gd name="connsiteY35" fmla="*/ 1284081 h 1316886"/>
              <a:gd name="connsiteX36" fmla="*/ 782600 w 1391809"/>
              <a:gd name="connsiteY36" fmla="*/ 1307513 h 1316886"/>
              <a:gd name="connsiteX37" fmla="*/ 674817 w 1391809"/>
              <a:gd name="connsiteY37" fmla="*/ 1316886 h 1316886"/>
              <a:gd name="connsiteX38" fmla="*/ 557661 w 1391809"/>
              <a:gd name="connsiteY38" fmla="*/ 1302826 h 1316886"/>
              <a:gd name="connsiteX39" fmla="*/ 449878 w 1391809"/>
              <a:gd name="connsiteY39" fmla="*/ 1274708 h 1316886"/>
              <a:gd name="connsiteX40" fmla="*/ 370212 w 1391809"/>
              <a:gd name="connsiteY40" fmla="*/ 1232530 h 1316886"/>
              <a:gd name="connsiteX41" fmla="*/ 257743 w 1391809"/>
              <a:gd name="connsiteY41" fmla="*/ 1166920 h 1316886"/>
              <a:gd name="connsiteX42" fmla="*/ 173390 w 1391809"/>
              <a:gd name="connsiteY42" fmla="*/ 1087251 h 1316886"/>
              <a:gd name="connsiteX43" fmla="*/ 112470 w 1391809"/>
              <a:gd name="connsiteY43" fmla="*/ 1002895 h 1316886"/>
              <a:gd name="connsiteX44" fmla="*/ 51549 w 1391809"/>
              <a:gd name="connsiteY44" fmla="*/ 890421 h 1316886"/>
              <a:gd name="connsiteX45" fmla="*/ 18745 w 1391809"/>
              <a:gd name="connsiteY45" fmla="*/ 792006 h 1316886"/>
              <a:gd name="connsiteX46" fmla="*/ 0 w 1391809"/>
              <a:gd name="connsiteY46" fmla="*/ 670159 h 1316886"/>
              <a:gd name="connsiteX47" fmla="*/ 0 w 1391809"/>
              <a:gd name="connsiteY47" fmla="*/ 567057 h 1316886"/>
              <a:gd name="connsiteX48" fmla="*/ 14059 w 1391809"/>
              <a:gd name="connsiteY48" fmla="*/ 487388 h 1316886"/>
              <a:gd name="connsiteX49" fmla="*/ 37490 w 1391809"/>
              <a:gd name="connsiteY49" fmla="*/ 388973 h 1316886"/>
              <a:gd name="connsiteX50" fmla="*/ 89038 w 1391809"/>
              <a:gd name="connsiteY50" fmla="*/ 285872 h 1316886"/>
              <a:gd name="connsiteX51" fmla="*/ 149959 w 1391809"/>
              <a:gd name="connsiteY51" fmla="*/ 182770 h 1316886"/>
              <a:gd name="connsiteX52" fmla="*/ 248370 w 1391809"/>
              <a:gd name="connsiteY52" fmla="*/ 98415 h 1316886"/>
              <a:gd name="connsiteX53" fmla="*/ 332722 w 1391809"/>
              <a:gd name="connsiteY53" fmla="*/ 37491 h 1316886"/>
              <a:gd name="connsiteX54" fmla="*/ 393643 w 1391809"/>
              <a:gd name="connsiteY54" fmla="*/ 0 h 131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91809" h="1316886">
                <a:moveTo>
                  <a:pt x="393643" y="0"/>
                </a:moveTo>
                <a:lnTo>
                  <a:pt x="388957" y="84355"/>
                </a:lnTo>
                <a:lnTo>
                  <a:pt x="403016" y="173397"/>
                </a:lnTo>
                <a:lnTo>
                  <a:pt x="431133" y="271812"/>
                </a:lnTo>
                <a:lnTo>
                  <a:pt x="463937" y="351482"/>
                </a:lnTo>
                <a:lnTo>
                  <a:pt x="515485" y="449897"/>
                </a:lnTo>
                <a:lnTo>
                  <a:pt x="571720" y="515507"/>
                </a:lnTo>
                <a:lnTo>
                  <a:pt x="637327" y="585803"/>
                </a:lnTo>
                <a:lnTo>
                  <a:pt x="693562" y="618608"/>
                </a:lnTo>
                <a:lnTo>
                  <a:pt x="721679" y="637354"/>
                </a:lnTo>
                <a:lnTo>
                  <a:pt x="801345" y="585803"/>
                </a:lnTo>
                <a:lnTo>
                  <a:pt x="881011" y="520193"/>
                </a:lnTo>
                <a:lnTo>
                  <a:pt x="932559" y="459269"/>
                </a:lnTo>
                <a:lnTo>
                  <a:pt x="974735" y="398346"/>
                </a:lnTo>
                <a:lnTo>
                  <a:pt x="1007539" y="342109"/>
                </a:lnTo>
                <a:lnTo>
                  <a:pt x="1035656" y="271812"/>
                </a:lnTo>
                <a:lnTo>
                  <a:pt x="1059087" y="201516"/>
                </a:lnTo>
                <a:lnTo>
                  <a:pt x="1073146" y="121847"/>
                </a:lnTo>
                <a:lnTo>
                  <a:pt x="1077832" y="42177"/>
                </a:lnTo>
                <a:lnTo>
                  <a:pt x="1138753" y="93728"/>
                </a:lnTo>
                <a:lnTo>
                  <a:pt x="1209047" y="154652"/>
                </a:lnTo>
                <a:lnTo>
                  <a:pt x="1255909" y="215575"/>
                </a:lnTo>
                <a:lnTo>
                  <a:pt x="1293399" y="271812"/>
                </a:lnTo>
                <a:lnTo>
                  <a:pt x="1321516" y="328049"/>
                </a:lnTo>
                <a:lnTo>
                  <a:pt x="1354320" y="398346"/>
                </a:lnTo>
                <a:lnTo>
                  <a:pt x="1377751" y="492074"/>
                </a:lnTo>
                <a:lnTo>
                  <a:pt x="1391809" y="567057"/>
                </a:lnTo>
                <a:lnTo>
                  <a:pt x="1391809" y="646726"/>
                </a:lnTo>
                <a:lnTo>
                  <a:pt x="1382437" y="721709"/>
                </a:lnTo>
                <a:lnTo>
                  <a:pt x="1363692" y="810751"/>
                </a:lnTo>
                <a:lnTo>
                  <a:pt x="1330889" y="904480"/>
                </a:lnTo>
                <a:lnTo>
                  <a:pt x="1269968" y="1026327"/>
                </a:lnTo>
                <a:lnTo>
                  <a:pt x="1204360" y="1096623"/>
                </a:lnTo>
                <a:lnTo>
                  <a:pt x="1110636" y="1180979"/>
                </a:lnTo>
                <a:lnTo>
                  <a:pt x="1021598" y="1227843"/>
                </a:lnTo>
                <a:lnTo>
                  <a:pt x="909128" y="1284081"/>
                </a:lnTo>
                <a:lnTo>
                  <a:pt x="782600" y="1307513"/>
                </a:lnTo>
                <a:lnTo>
                  <a:pt x="674817" y="1316886"/>
                </a:lnTo>
                <a:lnTo>
                  <a:pt x="557661" y="1302826"/>
                </a:lnTo>
                <a:lnTo>
                  <a:pt x="449878" y="1274708"/>
                </a:lnTo>
                <a:lnTo>
                  <a:pt x="370212" y="1232530"/>
                </a:lnTo>
                <a:lnTo>
                  <a:pt x="257743" y="1166920"/>
                </a:lnTo>
                <a:lnTo>
                  <a:pt x="173390" y="1087251"/>
                </a:lnTo>
                <a:lnTo>
                  <a:pt x="112470" y="1002895"/>
                </a:lnTo>
                <a:lnTo>
                  <a:pt x="51549" y="890421"/>
                </a:lnTo>
                <a:lnTo>
                  <a:pt x="18745" y="792006"/>
                </a:lnTo>
                <a:lnTo>
                  <a:pt x="0" y="670159"/>
                </a:lnTo>
                <a:lnTo>
                  <a:pt x="0" y="567057"/>
                </a:lnTo>
                <a:lnTo>
                  <a:pt x="14059" y="487388"/>
                </a:lnTo>
                <a:lnTo>
                  <a:pt x="37490" y="388973"/>
                </a:lnTo>
                <a:lnTo>
                  <a:pt x="89038" y="285872"/>
                </a:lnTo>
                <a:lnTo>
                  <a:pt x="149959" y="182770"/>
                </a:lnTo>
                <a:lnTo>
                  <a:pt x="248370" y="98415"/>
                </a:lnTo>
                <a:lnTo>
                  <a:pt x="332722" y="37491"/>
                </a:lnTo>
                <a:lnTo>
                  <a:pt x="393643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902117" y="1569745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902117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78229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493289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148976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25088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2740148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5364632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4640744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4955804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7589773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6865885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7180945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107504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Size of Commonality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(SoC)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364692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378857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Product Related Reusability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>
            <a:off x="4591424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6814877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4574561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Individualization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</a:t>
            </a:r>
            <a:r>
              <a:rPr lang="en-US" sz="1400" dirty="0" err="1" smtClean="0">
                <a:latin typeface="Seravek ExtraLight"/>
                <a:cs typeface="Seravek ExtraLight"/>
              </a:rPr>
              <a:t>IR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793496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Pair-wise Relationship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(PWRR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(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I,j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)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26" name="Forme libre 25"/>
          <p:cNvSpPr/>
          <p:nvPr/>
        </p:nvSpPr>
        <p:spPr>
          <a:xfrm>
            <a:off x="3148976" y="1579596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947261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190990" y="1181843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Seravek ExtraLight"/>
                <a:cs typeface="Seravek ExtraLight"/>
              </a:rPr>
              <a:t>j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691252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518930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8872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à coins arrondis 202"/>
          <p:cNvSpPr/>
          <p:nvPr/>
        </p:nvSpPr>
        <p:spPr>
          <a:xfrm>
            <a:off x="6084740" y="3508139"/>
            <a:ext cx="2791610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 à coins arrondis 201"/>
          <p:cNvSpPr/>
          <p:nvPr/>
        </p:nvSpPr>
        <p:spPr>
          <a:xfrm>
            <a:off x="3160465" y="3508139"/>
            <a:ext cx="2791610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Rectangle à coins arrondis 197"/>
          <p:cNvSpPr/>
          <p:nvPr/>
        </p:nvSpPr>
        <p:spPr>
          <a:xfrm>
            <a:off x="6117927" y="569228"/>
            <a:ext cx="2805062" cy="2448292"/>
          </a:xfrm>
          <a:prstGeom prst="roundRect">
            <a:avLst>
              <a:gd name="adj" fmla="val 4330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Rectangle à coins arrondis 191"/>
          <p:cNvSpPr/>
          <p:nvPr/>
        </p:nvSpPr>
        <p:spPr>
          <a:xfrm>
            <a:off x="3160465" y="584956"/>
            <a:ext cx="2805062" cy="2432563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à coins arrondis 183"/>
          <p:cNvSpPr/>
          <p:nvPr/>
        </p:nvSpPr>
        <p:spPr>
          <a:xfrm>
            <a:off x="233459" y="3508139"/>
            <a:ext cx="2795051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à coins arrondis 181"/>
          <p:cNvSpPr/>
          <p:nvPr/>
        </p:nvSpPr>
        <p:spPr>
          <a:xfrm>
            <a:off x="223448" y="584958"/>
            <a:ext cx="2805062" cy="2432562"/>
          </a:xfrm>
          <a:prstGeom prst="roundRect">
            <a:avLst>
              <a:gd name="adj" fmla="val 4306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060743" y="873932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060743" y="114453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060743" y="87393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StateMachine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8130" y="1556340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398130" y="181518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8130" y="1556340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State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7315" y="2262645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397315" y="252148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97315" y="226264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23445" y="1556340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1723445" y="181518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723445" y="1556340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Transition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22630" y="2276545"/>
            <a:ext cx="1113565" cy="405419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1722630" y="253538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722630" y="227654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Constraint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1030115" y="3797098"/>
            <a:ext cx="1114380" cy="515211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983167" y="3808857"/>
            <a:ext cx="1309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 smtClean="0">
              <a:latin typeface="Seravek"/>
              <a:cs typeface="Seravek"/>
            </a:endParaRPr>
          </a:p>
          <a:p>
            <a:r>
              <a:rPr lang="fr-FR" sz="1200" dirty="0" err="1">
                <a:latin typeface="Seravek"/>
                <a:cs typeface="Seravek"/>
              </a:rPr>
              <a:t>s</a:t>
            </a:r>
            <a:r>
              <a:rPr lang="fr-FR" sz="1200" dirty="0" err="1" smtClean="0">
                <a:latin typeface="Seravek"/>
                <a:cs typeface="Seravek"/>
              </a:rPr>
              <a:t>tep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60472" y="3543616"/>
            <a:ext cx="1844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StateMachine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56881" y="4645502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328552" y="468077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do()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94780" y="4392019"/>
            <a:ext cx="107648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@Aspect(State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747609" y="4630490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1719280" y="466576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fire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614264" y="4377007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@Aspect(Transition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368552" y="5295052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340223" y="533032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23448" y="5041569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1747609" y="5291798"/>
            <a:ext cx="1114380" cy="344292"/>
          </a:xfrm>
          <a:prstGeom prst="roundRect">
            <a:avLst>
              <a:gd name="adj" fmla="val 9821"/>
            </a:avLst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1719280" y="532707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 () : </a:t>
            </a:r>
            <a:r>
              <a:rPr lang="fr-FR" sz="1200" b="1" dirty="0" err="1" smtClean="0">
                <a:latin typeface="Seravek"/>
                <a:cs typeface="Seravek"/>
              </a:rPr>
              <a:t>bool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602505" y="5038315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Constraint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7" name="Forme libre 56"/>
          <p:cNvSpPr/>
          <p:nvPr/>
        </p:nvSpPr>
        <p:spPr>
          <a:xfrm flipH="1">
            <a:off x="1546332" y="1279352"/>
            <a:ext cx="67931" cy="2517544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1734498" y="1952713"/>
            <a:ext cx="340983" cy="265550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1898110" y="2681964"/>
            <a:ext cx="432114" cy="261308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 flipH="1">
            <a:off x="1141454" y="1961759"/>
            <a:ext cx="341478" cy="2646455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flipH="1">
            <a:off x="885591" y="2668064"/>
            <a:ext cx="406633" cy="2623734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1226604" y="3220739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41489" y="873932"/>
            <a:ext cx="1113565" cy="4577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/>
          <p:cNvCxnSpPr/>
          <p:nvPr/>
        </p:nvCxnSpPr>
        <p:spPr>
          <a:xfrm>
            <a:off x="3241489" y="114453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3241489" y="87393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LogoProgram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42799" y="1693870"/>
            <a:ext cx="1113565" cy="10022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75"/>
          <p:cNvCxnSpPr/>
          <p:nvPr/>
        </p:nvCxnSpPr>
        <p:spPr>
          <a:xfrm>
            <a:off x="3242799" y="1952713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3242799" y="1693869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PrimitiveKind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31372" y="882144"/>
            <a:ext cx="1113565" cy="4577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>
            <a:off x="4731372" y="114098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731372" y="88214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Primitive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4694211" y="4560243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4665882" y="4595516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553735" y="4306760"/>
            <a:ext cx="135716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@Aspect(Primitive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3591769" y="4056462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563440" y="409173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3344264" y="3802979"/>
            <a:ext cx="157469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LogoProgram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4682933" y="5256825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4654604" y="5292098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4537829" y="5003342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04" name="Forme libre 103"/>
          <p:cNvSpPr/>
          <p:nvPr/>
        </p:nvSpPr>
        <p:spPr>
          <a:xfrm>
            <a:off x="4692339" y="2094349"/>
            <a:ext cx="432114" cy="31774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orme libre 104"/>
          <p:cNvSpPr/>
          <p:nvPr/>
        </p:nvSpPr>
        <p:spPr>
          <a:xfrm flipH="1">
            <a:off x="4185408" y="1325199"/>
            <a:ext cx="341478" cy="2615919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4347332" y="3197528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39910" y="669204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9" name="Connecteur droit 108"/>
          <p:cNvCxnSpPr/>
          <p:nvPr/>
        </p:nvCxnSpPr>
        <p:spPr>
          <a:xfrm>
            <a:off x="6239910" y="939806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6239910" y="66920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Flowchart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83535" y="1835505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>
            <a:off x="6283535" y="209434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283535" y="183550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Action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284004" y="2523314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114"/>
          <p:cNvCxnSpPr/>
          <p:nvPr/>
        </p:nvCxnSpPr>
        <p:spPr>
          <a:xfrm>
            <a:off x="6284004" y="278215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6284004" y="252331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945222" y="1147428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8" name="Connecteur droit 117"/>
          <p:cNvCxnSpPr/>
          <p:nvPr/>
        </p:nvCxnSpPr>
        <p:spPr>
          <a:xfrm>
            <a:off x="6945222" y="1406272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6945222" y="1147428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 smtClean="0">
                <a:latin typeface="Seravek"/>
                <a:cs typeface="Seravek"/>
              </a:rPr>
              <a:t>Node</a:t>
            </a:r>
            <a:endParaRPr lang="fr-FR" sz="1200" i="1" dirty="0">
              <a:latin typeface="Seravek"/>
              <a:cs typeface="Seravek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623589" y="2515812"/>
            <a:ext cx="1113565" cy="405419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1" name="Connecteur droit 120"/>
          <p:cNvCxnSpPr/>
          <p:nvPr/>
        </p:nvCxnSpPr>
        <p:spPr>
          <a:xfrm>
            <a:off x="7623589" y="2774656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ZoneTexte 121"/>
          <p:cNvSpPr txBox="1"/>
          <p:nvPr/>
        </p:nvSpPr>
        <p:spPr>
          <a:xfrm>
            <a:off x="7623589" y="251581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Constraint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26" name="Rectangle à coins arrondis 125"/>
          <p:cNvSpPr/>
          <p:nvPr/>
        </p:nvSpPr>
        <p:spPr>
          <a:xfrm>
            <a:off x="6228239" y="4598470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/>
          <p:cNvSpPr txBox="1"/>
          <p:nvPr/>
        </p:nvSpPr>
        <p:spPr>
          <a:xfrm>
            <a:off x="6199910" y="463374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do()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6192868" y="4344987"/>
            <a:ext cx="119064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@Aspect(Action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29" name="Rectangle à coins arrondis 128"/>
          <p:cNvSpPr/>
          <p:nvPr/>
        </p:nvSpPr>
        <p:spPr>
          <a:xfrm>
            <a:off x="7618967" y="4583458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/>
          <p:cNvSpPr txBox="1"/>
          <p:nvPr/>
        </p:nvSpPr>
        <p:spPr>
          <a:xfrm>
            <a:off x="7590638" y="461873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7485622" y="4329975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Decision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6239910" y="5248020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ZoneTexte 132"/>
          <p:cNvSpPr txBox="1"/>
          <p:nvPr/>
        </p:nvSpPr>
        <p:spPr>
          <a:xfrm>
            <a:off x="6211581" y="528329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6094806" y="4994537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7618967" y="5244766"/>
            <a:ext cx="1114380" cy="344292"/>
          </a:xfrm>
          <a:prstGeom prst="roundRect">
            <a:avLst>
              <a:gd name="adj" fmla="val 9821"/>
            </a:avLst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ZoneTexte 135"/>
          <p:cNvSpPr txBox="1"/>
          <p:nvPr/>
        </p:nvSpPr>
        <p:spPr>
          <a:xfrm>
            <a:off x="7590638" y="5280039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 () : </a:t>
            </a:r>
            <a:r>
              <a:rPr lang="fr-FR" sz="1200" b="1" dirty="0" err="1" smtClean="0">
                <a:latin typeface="Seravek"/>
                <a:cs typeface="Seravek"/>
              </a:rPr>
              <a:t>bool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7473863" y="4991283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Constraint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9" name="Forme libre 138"/>
          <p:cNvSpPr/>
          <p:nvPr/>
        </p:nvSpPr>
        <p:spPr>
          <a:xfrm>
            <a:off x="7605856" y="2245862"/>
            <a:ext cx="340983" cy="2315319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Forme libre 139"/>
          <p:cNvSpPr/>
          <p:nvPr/>
        </p:nvSpPr>
        <p:spPr>
          <a:xfrm>
            <a:off x="7769468" y="2928733"/>
            <a:ext cx="432114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Forme libre 140"/>
          <p:cNvSpPr/>
          <p:nvPr/>
        </p:nvSpPr>
        <p:spPr>
          <a:xfrm flipH="1">
            <a:off x="7012812" y="2240924"/>
            <a:ext cx="341478" cy="2320258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Forme libre 141"/>
          <p:cNvSpPr/>
          <p:nvPr/>
        </p:nvSpPr>
        <p:spPr>
          <a:xfrm flipH="1">
            <a:off x="6756950" y="2928732"/>
            <a:ext cx="406633" cy="2316033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>
            <a:stCxn id="4" idx="1"/>
          </p:cNvCxnSpPr>
          <p:nvPr/>
        </p:nvCxnSpPr>
        <p:spPr>
          <a:xfrm flipH="1">
            <a:off x="818003" y="1076642"/>
            <a:ext cx="242740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V="1">
            <a:off x="818003" y="1076642"/>
            <a:ext cx="0" cy="4796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4" idx="3"/>
          </p:cNvCxnSpPr>
          <p:nvPr/>
        </p:nvCxnSpPr>
        <p:spPr>
          <a:xfrm>
            <a:off x="2174308" y="1076642"/>
            <a:ext cx="230166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2404474" y="1076642"/>
            <a:ext cx="0" cy="4796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ZoneTexte 149"/>
          <p:cNvSpPr txBox="1"/>
          <p:nvPr/>
        </p:nvSpPr>
        <p:spPr>
          <a:xfrm>
            <a:off x="1708360" y="1325199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transitions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233459" y="1331692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Seravek"/>
                <a:cs typeface="Seravek"/>
              </a:rPr>
              <a:t>s</a:t>
            </a:r>
            <a:r>
              <a:rPr lang="fr-FR" sz="900" dirty="0" smtClean="0">
                <a:latin typeface="Seravek"/>
                <a:cs typeface="Seravek"/>
              </a:rPr>
              <a:t>tates  *</a:t>
            </a:r>
            <a:endParaRPr lang="fr-FR" sz="900" dirty="0">
              <a:latin typeface="Seravek"/>
              <a:cs typeface="Seravek"/>
            </a:endParaRPr>
          </a:p>
        </p:txBody>
      </p:sp>
      <p:cxnSp>
        <p:nvCxnSpPr>
          <p:cNvPr id="152" name="Connecteur droit 151"/>
          <p:cNvCxnSpPr>
            <a:stCxn id="11" idx="2"/>
          </p:cNvCxnSpPr>
          <p:nvPr/>
        </p:nvCxnSpPr>
        <p:spPr>
          <a:xfrm>
            <a:off x="954913" y="1961759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342632" y="2045713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actions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786634" y="2039660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 smtClean="0">
                <a:latin typeface="Seravek"/>
                <a:cs typeface="Seravek"/>
              </a:rPr>
              <a:t>guard</a:t>
            </a:r>
            <a:r>
              <a:rPr lang="fr-FR" sz="900" dirty="0" smtClean="0">
                <a:latin typeface="Seravek"/>
                <a:cs typeface="Seravek"/>
              </a:rPr>
              <a:t>  0..1</a:t>
            </a:r>
            <a:endParaRPr lang="fr-FR" sz="900" dirty="0">
              <a:latin typeface="Seravek"/>
              <a:cs typeface="Seravek"/>
            </a:endParaRPr>
          </a:p>
        </p:txBody>
      </p:sp>
      <p:cxnSp>
        <p:nvCxnSpPr>
          <p:cNvPr id="155" name="Connecteur droit 154"/>
          <p:cNvCxnSpPr/>
          <p:nvPr/>
        </p:nvCxnSpPr>
        <p:spPr>
          <a:xfrm>
            <a:off x="2303745" y="1961759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ZoneTexte 155"/>
          <p:cNvSpPr txBox="1"/>
          <p:nvPr/>
        </p:nvSpPr>
        <p:spPr>
          <a:xfrm>
            <a:off x="4674777" y="1107951"/>
            <a:ext cx="12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latin typeface="Seravek"/>
                <a:cs typeface="Seravek"/>
              </a:rPr>
              <a:t>k</a:t>
            </a:r>
            <a:r>
              <a:rPr lang="fr-FR" sz="1000" dirty="0" err="1" smtClean="0">
                <a:latin typeface="Seravek"/>
                <a:cs typeface="Seravek"/>
              </a:rPr>
              <a:t>ind</a:t>
            </a:r>
            <a:r>
              <a:rPr lang="fr-FR" sz="1000" dirty="0" smtClean="0">
                <a:latin typeface="Seravek"/>
                <a:cs typeface="Seravek"/>
              </a:rPr>
              <a:t> : </a:t>
            </a:r>
            <a:r>
              <a:rPr lang="fr-FR" sz="1000" dirty="0" err="1" smtClean="0">
                <a:latin typeface="Seravek"/>
                <a:cs typeface="Seravek"/>
              </a:rPr>
              <a:t>PrimitiveKind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738507" y="1693869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157"/>
          <p:cNvCxnSpPr/>
          <p:nvPr/>
        </p:nvCxnSpPr>
        <p:spPr>
          <a:xfrm>
            <a:off x="4738507" y="1952713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ZoneTexte 158"/>
          <p:cNvSpPr txBox="1"/>
          <p:nvPr/>
        </p:nvSpPr>
        <p:spPr>
          <a:xfrm>
            <a:off x="4738507" y="1693869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60" name="Connecteur droit 159"/>
          <p:cNvCxnSpPr/>
          <p:nvPr/>
        </p:nvCxnSpPr>
        <p:spPr>
          <a:xfrm flipV="1">
            <a:off x="4355054" y="1140988"/>
            <a:ext cx="376318" cy="3546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4139434" y="927057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i</a:t>
            </a:r>
            <a:r>
              <a:rPr lang="fr-FR" sz="900" dirty="0" err="1" smtClean="0">
                <a:latin typeface="Seravek"/>
                <a:cs typeface="Seravek"/>
              </a:rPr>
              <a:t>ns</a:t>
            </a:r>
            <a:r>
              <a:rPr lang="fr-FR" sz="900" dirty="0" smtClean="0">
                <a:latin typeface="Seravek"/>
                <a:cs typeface="Seravek"/>
              </a:rPr>
              <a:t>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3255944" y="1974078"/>
            <a:ext cx="1113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Seravek"/>
                <a:cs typeface="Seravek"/>
              </a:rPr>
              <a:t>Forward</a:t>
            </a:r>
          </a:p>
          <a:p>
            <a:r>
              <a:rPr lang="fr-FR" sz="1000" dirty="0" smtClean="0">
                <a:latin typeface="Seravek"/>
                <a:cs typeface="Seravek"/>
              </a:rPr>
              <a:t>Back</a:t>
            </a:r>
          </a:p>
          <a:p>
            <a:r>
              <a:rPr lang="fr-FR" sz="1000" dirty="0" smtClean="0">
                <a:latin typeface="Seravek"/>
                <a:cs typeface="Seravek"/>
              </a:rPr>
              <a:t>Left</a:t>
            </a:r>
          </a:p>
          <a:p>
            <a:r>
              <a:rPr lang="fr-FR" sz="1000" dirty="0" smtClean="0">
                <a:latin typeface="Seravek"/>
                <a:cs typeface="Seravek"/>
              </a:rPr>
              <a:t>Right</a:t>
            </a:r>
          </a:p>
        </p:txBody>
      </p:sp>
      <p:cxnSp>
        <p:nvCxnSpPr>
          <p:cNvPr id="163" name="Connecteur droit 162"/>
          <p:cNvCxnSpPr>
            <a:stCxn id="156" idx="2"/>
            <a:endCxn id="159" idx="0"/>
          </p:cNvCxnSpPr>
          <p:nvPr/>
        </p:nvCxnSpPr>
        <p:spPr>
          <a:xfrm flipH="1">
            <a:off x="5295290" y="1354172"/>
            <a:ext cx="3350" cy="339697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>
            <a:off x="4681106" y="1476285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p</a:t>
            </a:r>
            <a:r>
              <a:rPr lang="fr-FR" sz="900" dirty="0" err="1" smtClean="0">
                <a:latin typeface="Seravek"/>
                <a:cs typeface="Seravek"/>
              </a:rPr>
              <a:t>arams</a:t>
            </a:r>
            <a:r>
              <a:rPr lang="fr-FR" sz="900" dirty="0" smtClean="0">
                <a:latin typeface="Seravek"/>
                <a:cs typeface="Seravek"/>
              </a:rPr>
              <a:t>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03" name="Forme libre 102"/>
          <p:cNvSpPr/>
          <p:nvPr/>
        </p:nvSpPr>
        <p:spPr>
          <a:xfrm>
            <a:off x="4564402" y="1331692"/>
            <a:ext cx="340983" cy="325331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5" name="Connecteur droit 164"/>
          <p:cNvCxnSpPr/>
          <p:nvPr/>
        </p:nvCxnSpPr>
        <p:spPr>
          <a:xfrm>
            <a:off x="6845429" y="2240924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ZoneTexte 165"/>
          <p:cNvSpPr txBox="1"/>
          <p:nvPr/>
        </p:nvSpPr>
        <p:spPr>
          <a:xfrm>
            <a:off x="6240283" y="2332012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actions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633448" y="1840444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8" name="Connecteur droit 167"/>
          <p:cNvCxnSpPr/>
          <p:nvPr/>
        </p:nvCxnSpPr>
        <p:spPr>
          <a:xfrm>
            <a:off x="7633448" y="209928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ZoneTexte 168"/>
          <p:cNvSpPr txBox="1"/>
          <p:nvPr/>
        </p:nvSpPr>
        <p:spPr>
          <a:xfrm>
            <a:off x="7633448" y="184044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Decision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8246333" y="2231326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ZoneTexte 170"/>
          <p:cNvSpPr txBox="1"/>
          <p:nvPr/>
        </p:nvSpPr>
        <p:spPr>
          <a:xfrm>
            <a:off x="7683997" y="2315280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g</a:t>
            </a:r>
            <a:r>
              <a:rPr lang="fr-FR" sz="900" dirty="0" err="1" smtClean="0">
                <a:latin typeface="Seravek"/>
                <a:cs typeface="Seravek"/>
              </a:rPr>
              <a:t>uard</a:t>
            </a:r>
            <a:r>
              <a:rPr lang="fr-FR" sz="900" dirty="0" smtClean="0">
                <a:latin typeface="Seravek"/>
                <a:cs typeface="Seravek"/>
              </a:rPr>
              <a:t> 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36" name="Triangle isocèle 35"/>
          <p:cNvSpPr/>
          <p:nvPr/>
        </p:nvSpPr>
        <p:spPr>
          <a:xfrm>
            <a:off x="7456779" y="1554863"/>
            <a:ext cx="131244" cy="122113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171"/>
          <p:cNvCxnSpPr/>
          <p:nvPr/>
        </p:nvCxnSpPr>
        <p:spPr>
          <a:xfrm>
            <a:off x="6845429" y="1745598"/>
            <a:ext cx="1344802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>
            <a:stCxn id="169" idx="0"/>
          </p:cNvCxnSpPr>
          <p:nvPr/>
        </p:nvCxnSpPr>
        <p:spPr>
          <a:xfrm flipV="1">
            <a:off x="8190231" y="1745598"/>
            <a:ext cx="0" cy="9484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 flipV="1">
            <a:off x="6845429" y="1745598"/>
            <a:ext cx="0" cy="9484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7520811" y="1676976"/>
            <a:ext cx="0" cy="686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7840022" y="669204"/>
            <a:ext cx="1012565" cy="396935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7" name="Connecteur droit 176"/>
          <p:cNvCxnSpPr/>
          <p:nvPr/>
        </p:nvCxnSpPr>
        <p:spPr>
          <a:xfrm>
            <a:off x="7840022" y="928048"/>
            <a:ext cx="1012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ZoneTexte 177"/>
          <p:cNvSpPr txBox="1"/>
          <p:nvPr/>
        </p:nvSpPr>
        <p:spPr>
          <a:xfrm>
            <a:off x="7840022" y="669205"/>
            <a:ext cx="1012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Arc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79" name="Connecteur droit 178"/>
          <p:cNvCxnSpPr/>
          <p:nvPr/>
        </p:nvCxnSpPr>
        <p:spPr>
          <a:xfrm>
            <a:off x="7354291" y="771525"/>
            <a:ext cx="485731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7354291" y="939806"/>
            <a:ext cx="363353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flipV="1">
            <a:off x="7717644" y="939806"/>
            <a:ext cx="0" cy="2076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ZoneTexte 182"/>
          <p:cNvSpPr txBox="1"/>
          <p:nvPr/>
        </p:nvSpPr>
        <p:spPr>
          <a:xfrm>
            <a:off x="7138283" y="943028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n</a:t>
            </a:r>
            <a:r>
              <a:rPr lang="fr-FR" sz="900" dirty="0" err="1" smtClean="0">
                <a:latin typeface="Seravek"/>
                <a:cs typeface="Seravek"/>
              </a:rPr>
              <a:t>odes</a:t>
            </a:r>
            <a:r>
              <a:rPr lang="fr-FR" sz="900" dirty="0" smtClean="0">
                <a:latin typeface="Seravek"/>
                <a:cs typeface="Seravek"/>
              </a:rPr>
              <a:t>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7217741" y="584957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Seravek"/>
                <a:cs typeface="Seravek"/>
              </a:rPr>
              <a:t>a</a:t>
            </a:r>
            <a:r>
              <a:rPr lang="fr-FR" sz="900" dirty="0" smtClean="0">
                <a:latin typeface="Seravek"/>
                <a:cs typeface="Seravek"/>
              </a:rPr>
              <a:t>rcs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86" name="Rectangle à coins arrondis 185"/>
          <p:cNvSpPr/>
          <p:nvPr/>
        </p:nvSpPr>
        <p:spPr>
          <a:xfrm>
            <a:off x="6356542" y="4009431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ZoneTexte 186"/>
          <p:cNvSpPr txBox="1"/>
          <p:nvPr/>
        </p:nvSpPr>
        <p:spPr>
          <a:xfrm>
            <a:off x="6328213" y="4022024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6223197" y="3755948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Flowchart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89" name="Rectangle à coins arrondis 188"/>
          <p:cNvSpPr/>
          <p:nvPr/>
        </p:nvSpPr>
        <p:spPr>
          <a:xfrm>
            <a:off x="7624741" y="3704068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ZoneTexte 189"/>
          <p:cNvSpPr txBox="1"/>
          <p:nvPr/>
        </p:nvSpPr>
        <p:spPr>
          <a:xfrm>
            <a:off x="7596412" y="373934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fire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1" name="ZoneTexte 190"/>
          <p:cNvSpPr txBox="1"/>
          <p:nvPr/>
        </p:nvSpPr>
        <p:spPr>
          <a:xfrm>
            <a:off x="7491396" y="3450585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@Aspect(Arc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3" name="Forme libre 192"/>
          <p:cNvSpPr/>
          <p:nvPr/>
        </p:nvSpPr>
        <p:spPr>
          <a:xfrm>
            <a:off x="7508725" y="1058365"/>
            <a:ext cx="479088" cy="2645912"/>
          </a:xfrm>
          <a:custGeom>
            <a:avLst/>
            <a:gdLst>
              <a:gd name="connsiteX0" fmla="*/ 171219 w 521268"/>
              <a:gd name="connsiteY0" fmla="*/ 2645912 h 2645912"/>
              <a:gd name="connsiteX1" fmla="*/ 16547 w 521268"/>
              <a:gd name="connsiteY1" fmla="*/ 2173718 h 2645912"/>
              <a:gd name="connsiteX2" fmla="*/ 521268 w 521268"/>
              <a:gd name="connsiteY2" fmla="*/ 0 h 2645912"/>
              <a:gd name="connsiteX0" fmla="*/ 78265 w 428314"/>
              <a:gd name="connsiteY0" fmla="*/ 2645912 h 2645912"/>
              <a:gd name="connsiteX1" fmla="*/ 45702 w 428314"/>
              <a:gd name="connsiteY1" fmla="*/ 1335167 h 2645912"/>
              <a:gd name="connsiteX2" fmla="*/ 428314 w 428314"/>
              <a:gd name="connsiteY2" fmla="*/ 0 h 2645912"/>
              <a:gd name="connsiteX0" fmla="*/ 129039 w 479088"/>
              <a:gd name="connsiteY0" fmla="*/ 2645912 h 2645912"/>
              <a:gd name="connsiteX1" fmla="*/ 23210 w 479088"/>
              <a:gd name="connsiteY1" fmla="*/ 1766654 h 2645912"/>
              <a:gd name="connsiteX2" fmla="*/ 479088 w 479088"/>
              <a:gd name="connsiteY2" fmla="*/ 0 h 264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088" h="2645912">
                <a:moveTo>
                  <a:pt x="129039" y="2645912"/>
                </a:moveTo>
                <a:cubicBezTo>
                  <a:pt x="22532" y="2630307"/>
                  <a:pt x="-35131" y="2207639"/>
                  <a:pt x="23210" y="1766654"/>
                </a:cubicBezTo>
                <a:cubicBezTo>
                  <a:pt x="81551" y="1325669"/>
                  <a:pt x="479088" y="0"/>
                  <a:pt x="479088" y="0"/>
                </a:cubicBezTo>
              </a:path>
            </a:pathLst>
          </a:custGeom>
          <a:ln w="3175" cmpd="sng">
            <a:solidFill>
              <a:schemeClr val="bg1">
                <a:lumMod val="65000"/>
              </a:schemeClr>
            </a:solidFill>
            <a:headEnd type="none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Forme libre 193"/>
          <p:cNvSpPr/>
          <p:nvPr/>
        </p:nvSpPr>
        <p:spPr>
          <a:xfrm flipH="1">
            <a:off x="6994047" y="1074622"/>
            <a:ext cx="447388" cy="2839417"/>
          </a:xfrm>
          <a:custGeom>
            <a:avLst/>
            <a:gdLst>
              <a:gd name="connsiteX0" fmla="*/ 171219 w 521268"/>
              <a:gd name="connsiteY0" fmla="*/ 2645912 h 2645912"/>
              <a:gd name="connsiteX1" fmla="*/ 16547 w 521268"/>
              <a:gd name="connsiteY1" fmla="*/ 2173718 h 2645912"/>
              <a:gd name="connsiteX2" fmla="*/ 521268 w 521268"/>
              <a:gd name="connsiteY2" fmla="*/ 0 h 2645912"/>
              <a:gd name="connsiteX0" fmla="*/ 78265 w 428314"/>
              <a:gd name="connsiteY0" fmla="*/ 2645912 h 2645912"/>
              <a:gd name="connsiteX1" fmla="*/ 45702 w 428314"/>
              <a:gd name="connsiteY1" fmla="*/ 1335167 h 2645912"/>
              <a:gd name="connsiteX2" fmla="*/ 428314 w 428314"/>
              <a:gd name="connsiteY2" fmla="*/ 0 h 2645912"/>
              <a:gd name="connsiteX0" fmla="*/ 129039 w 479088"/>
              <a:gd name="connsiteY0" fmla="*/ 2645912 h 2645912"/>
              <a:gd name="connsiteX1" fmla="*/ 23210 w 479088"/>
              <a:gd name="connsiteY1" fmla="*/ 1766654 h 2645912"/>
              <a:gd name="connsiteX2" fmla="*/ 479088 w 479088"/>
              <a:gd name="connsiteY2" fmla="*/ 0 h 264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088" h="2645912">
                <a:moveTo>
                  <a:pt x="129039" y="2645912"/>
                </a:moveTo>
                <a:cubicBezTo>
                  <a:pt x="22532" y="2630307"/>
                  <a:pt x="-35131" y="2207639"/>
                  <a:pt x="23210" y="1766654"/>
                </a:cubicBezTo>
                <a:cubicBezTo>
                  <a:pt x="81551" y="1325669"/>
                  <a:pt x="479088" y="0"/>
                  <a:pt x="479088" y="0"/>
                </a:cubicBezTo>
              </a:path>
            </a:pathLst>
          </a:custGeom>
          <a:ln w="3175" cmpd="sng">
            <a:solidFill>
              <a:schemeClr val="bg1">
                <a:lumMod val="65000"/>
              </a:schemeClr>
            </a:solidFill>
            <a:headEnd type="none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ZoneTexte 142"/>
          <p:cNvSpPr txBox="1"/>
          <p:nvPr/>
        </p:nvSpPr>
        <p:spPr>
          <a:xfrm>
            <a:off x="7097962" y="3173707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226654" y="292937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Seravek"/>
                <a:cs typeface="Seravek"/>
              </a:rPr>
              <a:t>FSM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6" name="ZoneTexte 195"/>
          <p:cNvSpPr txBox="1"/>
          <p:nvPr/>
        </p:nvSpPr>
        <p:spPr>
          <a:xfrm>
            <a:off x="3150219" y="292937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Seravek"/>
                <a:cs typeface="Seravek"/>
              </a:rPr>
              <a:t>Logo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7" name="ZoneTexte 196"/>
          <p:cNvSpPr txBox="1"/>
          <p:nvPr/>
        </p:nvSpPr>
        <p:spPr>
          <a:xfrm>
            <a:off x="6098012" y="292229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>
                <a:latin typeface="Seravek"/>
                <a:cs typeface="Seravek"/>
              </a:rPr>
              <a:t>Flowchart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9" name="Ellipse 198"/>
          <p:cNvSpPr/>
          <p:nvPr/>
        </p:nvSpPr>
        <p:spPr>
          <a:xfrm>
            <a:off x="107369" y="26990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0" name="Ellipse 199"/>
          <p:cNvSpPr/>
          <p:nvPr/>
        </p:nvSpPr>
        <p:spPr>
          <a:xfrm>
            <a:off x="3078637" y="28124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1" name="Ellipse 200"/>
          <p:cNvSpPr/>
          <p:nvPr/>
        </p:nvSpPr>
        <p:spPr>
          <a:xfrm>
            <a:off x="6076319" y="23588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9" name="Ellipse 208"/>
          <p:cNvSpPr/>
          <p:nvPr/>
        </p:nvSpPr>
        <p:spPr>
          <a:xfrm>
            <a:off x="194188" y="3297901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221881" y="3329651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1" name="ZoneTexte 210"/>
          <p:cNvSpPr txBox="1"/>
          <p:nvPr/>
        </p:nvSpPr>
        <p:spPr>
          <a:xfrm>
            <a:off x="206997" y="3373516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212" name="Ellipse 211"/>
          <p:cNvSpPr/>
          <p:nvPr/>
        </p:nvSpPr>
        <p:spPr>
          <a:xfrm>
            <a:off x="3070990" y="3302300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3098683" y="3334050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3083799" y="3377915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215" name="Ellipse 214"/>
          <p:cNvSpPr/>
          <p:nvPr/>
        </p:nvSpPr>
        <p:spPr>
          <a:xfrm>
            <a:off x="6048626" y="3327298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/>
          <p:cNvSpPr/>
          <p:nvPr/>
        </p:nvSpPr>
        <p:spPr>
          <a:xfrm>
            <a:off x="6076319" y="3347708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7" name="ZoneTexte 216"/>
          <p:cNvSpPr txBox="1"/>
          <p:nvPr/>
        </p:nvSpPr>
        <p:spPr>
          <a:xfrm>
            <a:off x="6061435" y="3402913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57418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à coins arrondis 65"/>
          <p:cNvSpPr/>
          <p:nvPr/>
        </p:nvSpPr>
        <p:spPr>
          <a:xfrm>
            <a:off x="1615925" y="4610759"/>
            <a:ext cx="5385147" cy="397391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à coins arrondis 61"/>
          <p:cNvSpPr/>
          <p:nvPr/>
        </p:nvSpPr>
        <p:spPr>
          <a:xfrm>
            <a:off x="1615926" y="2838792"/>
            <a:ext cx="5385146" cy="382188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627712" y="3027412"/>
            <a:ext cx="4156142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27712" y="4802004"/>
            <a:ext cx="4156142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274747" y="2867014"/>
            <a:ext cx="1352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 smtClean="0">
                <a:latin typeface="Seravek ExtraLight"/>
                <a:cs typeface="Seravek ExtraLight"/>
              </a:rPr>
              <a:t>FSM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274747" y="4641606"/>
            <a:ext cx="1352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 smtClean="0">
                <a:latin typeface="Seravek ExtraLight"/>
                <a:cs typeface="Seravek ExtraLight"/>
              </a:rPr>
              <a:t>Flowchart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452629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605029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750637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4710921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849737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983106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892960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682950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813035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945059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6077083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452629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605029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750637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3892960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4710921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4849737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983106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356942" y="2888912"/>
            <a:ext cx="711595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3356942" y="4686147"/>
            <a:ext cx="711595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4638256" y="2888912"/>
            <a:ext cx="532233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638256" y="4652555"/>
            <a:ext cx="532233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>
            <a:stCxn id="36" idx="2"/>
            <a:endCxn id="37" idx="0"/>
          </p:cNvCxnSpPr>
          <p:nvPr/>
        </p:nvCxnSpPr>
        <p:spPr>
          <a:xfrm>
            <a:off x="3712740" y="4073846"/>
            <a:ext cx="0" cy="612301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38" idx="2"/>
            <a:endCxn id="39" idx="0"/>
          </p:cNvCxnSpPr>
          <p:nvPr/>
        </p:nvCxnSpPr>
        <p:spPr>
          <a:xfrm>
            <a:off x="4904373" y="3165911"/>
            <a:ext cx="0" cy="1486644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682950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5813035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5945059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6077083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8" name="Grouper 87"/>
          <p:cNvGrpSpPr/>
          <p:nvPr/>
        </p:nvGrpSpPr>
        <p:grpSpPr>
          <a:xfrm>
            <a:off x="3134729" y="3236361"/>
            <a:ext cx="615908" cy="261610"/>
            <a:chOff x="3071151" y="3292911"/>
            <a:chExt cx="615908" cy="261610"/>
          </a:xfrm>
        </p:grpSpPr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244" y="3358631"/>
              <a:ext cx="179573" cy="179573"/>
            </a:xfrm>
            <a:prstGeom prst="rect">
              <a:avLst/>
            </a:prstGeom>
          </p:spPr>
        </p:pic>
        <p:sp>
          <p:nvSpPr>
            <p:cNvPr id="41" name="ZoneTexte 40"/>
            <p:cNvSpPr txBox="1"/>
            <p:nvPr/>
          </p:nvSpPr>
          <p:spPr>
            <a:xfrm>
              <a:off x="3071151" y="3292911"/>
              <a:ext cx="615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Seravek ExtraLight"/>
                  <a:cs typeface="Seravek ExtraLight"/>
                </a:rPr>
                <a:t>clone</a:t>
              </a:r>
              <a:endParaRPr lang="en-US" sz="1100" b="1" dirty="0">
                <a:latin typeface="Seravek ExtraLight"/>
                <a:cs typeface="Seravek ExtraLight"/>
              </a:endParaRPr>
            </a:p>
          </p:txBody>
        </p:sp>
      </p:grpSp>
      <p:sp>
        <p:nvSpPr>
          <p:cNvPr id="82" name="ZoneTexte 81"/>
          <p:cNvSpPr txBox="1"/>
          <p:nvPr/>
        </p:nvSpPr>
        <p:spPr>
          <a:xfrm>
            <a:off x="5617773" y="2637468"/>
            <a:ext cx="2001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State, Transition, Trigger, …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387030" y="4416176"/>
            <a:ext cx="200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Node, Decision, Arc, …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639766" y="2645279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Expressions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3663420" y="4414053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Expressions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4731251" y="2648096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Constraints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4799211" y="4409148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Constraints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1615925" y="3736465"/>
            <a:ext cx="5385147" cy="361649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2627712" y="3935347"/>
            <a:ext cx="4156142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274747" y="3774949"/>
            <a:ext cx="1352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 smtClean="0">
                <a:latin typeface="Seravek ExtraLight"/>
                <a:cs typeface="Seravek ExtraLight"/>
              </a:rPr>
              <a:t>Logo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3462706" y="3894595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615106" y="3890347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760714" y="3890347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903037" y="3890347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356942" y="3796847"/>
            <a:ext cx="711595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682950" y="388461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3035" y="388036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5945059" y="388461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6077083" y="388461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/>
          <p:cNvSpPr txBox="1"/>
          <p:nvPr/>
        </p:nvSpPr>
        <p:spPr>
          <a:xfrm>
            <a:off x="5617773" y="3555632"/>
            <a:ext cx="193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Backward, Forward, Left …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3661806" y="3560978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Expressions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cxnSp>
        <p:nvCxnSpPr>
          <p:cNvPr id="47" name="Connecteur droit avec flèche 46"/>
          <p:cNvCxnSpPr>
            <a:stCxn id="35" idx="2"/>
            <a:endCxn id="36" idx="0"/>
          </p:cNvCxnSpPr>
          <p:nvPr/>
        </p:nvCxnSpPr>
        <p:spPr>
          <a:xfrm>
            <a:off x="3712740" y="3165911"/>
            <a:ext cx="0" cy="630936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er 88"/>
          <p:cNvGrpSpPr/>
          <p:nvPr/>
        </p:nvGrpSpPr>
        <p:grpSpPr>
          <a:xfrm>
            <a:off x="4321561" y="3236361"/>
            <a:ext cx="615908" cy="261610"/>
            <a:chOff x="3071151" y="3292911"/>
            <a:chExt cx="615908" cy="261610"/>
          </a:xfrm>
        </p:grpSpPr>
        <p:pic>
          <p:nvPicPr>
            <p:cNvPr id="90" name="Image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244" y="3358631"/>
              <a:ext cx="179573" cy="179573"/>
            </a:xfrm>
            <a:prstGeom prst="rect">
              <a:avLst/>
            </a:prstGeom>
          </p:spPr>
        </p:pic>
        <p:sp>
          <p:nvSpPr>
            <p:cNvPr id="91" name="ZoneTexte 90"/>
            <p:cNvSpPr txBox="1"/>
            <p:nvPr/>
          </p:nvSpPr>
          <p:spPr>
            <a:xfrm>
              <a:off x="3071151" y="3292911"/>
              <a:ext cx="615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Seravek ExtraLight"/>
                  <a:cs typeface="Seravek ExtraLight"/>
                </a:rPr>
                <a:t>clone</a:t>
              </a:r>
              <a:endParaRPr lang="en-US" sz="1100" b="1" dirty="0">
                <a:latin typeface="Seravek ExtraLight"/>
                <a:cs typeface="Seravek ExtraLight"/>
              </a:endParaRPr>
            </a:p>
          </p:txBody>
        </p:sp>
      </p:grpSp>
      <p:grpSp>
        <p:nvGrpSpPr>
          <p:cNvPr id="92" name="Grouper 91"/>
          <p:cNvGrpSpPr/>
          <p:nvPr/>
        </p:nvGrpSpPr>
        <p:grpSpPr>
          <a:xfrm>
            <a:off x="3152413" y="4126570"/>
            <a:ext cx="615908" cy="261610"/>
            <a:chOff x="3071151" y="3292911"/>
            <a:chExt cx="615908" cy="261610"/>
          </a:xfrm>
        </p:grpSpPr>
        <p:pic>
          <p:nvPicPr>
            <p:cNvPr id="93" name="Image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244" y="3358631"/>
              <a:ext cx="179573" cy="179573"/>
            </a:xfrm>
            <a:prstGeom prst="rect">
              <a:avLst/>
            </a:prstGeom>
          </p:spPr>
        </p:pic>
        <p:sp>
          <p:nvSpPr>
            <p:cNvPr id="94" name="ZoneTexte 93"/>
            <p:cNvSpPr txBox="1"/>
            <p:nvPr/>
          </p:nvSpPr>
          <p:spPr>
            <a:xfrm>
              <a:off x="3071151" y="3292911"/>
              <a:ext cx="615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Seravek ExtraLight"/>
                  <a:cs typeface="Seravek ExtraLight"/>
                </a:rPr>
                <a:t>clone</a:t>
              </a:r>
              <a:endParaRPr lang="en-US" sz="1100" b="1" dirty="0">
                <a:latin typeface="Seravek ExtraLight"/>
                <a:cs typeface="Seravek ExtraLight"/>
              </a:endParaRPr>
            </a:p>
          </p:txBody>
        </p:sp>
      </p:grpSp>
      <p:pic>
        <p:nvPicPr>
          <p:cNvPr id="95" name="Imag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1" y="2696068"/>
            <a:ext cx="752687" cy="752687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215292" y="3433979"/>
            <a:ext cx="135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Language designers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40366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ZoneTexte 142"/>
          <p:cNvSpPr txBox="1"/>
          <p:nvPr/>
        </p:nvSpPr>
        <p:spPr>
          <a:xfrm>
            <a:off x="638270" y="5868252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First: </a:t>
            </a:r>
            <a:r>
              <a:rPr lang="en-US" sz="1600" dirty="0" smtClean="0">
                <a:latin typeface="Seravek ExtraLight"/>
                <a:cs typeface="Seravek ExtraLight"/>
              </a:rPr>
              <a:t>Identifying overlapping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144" name="ZoneTexte 143"/>
          <p:cNvSpPr txBox="1"/>
          <p:nvPr/>
        </p:nvSpPr>
        <p:spPr>
          <a:xfrm>
            <a:off x="3855226" y="5868252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Second: </a:t>
            </a:r>
            <a:r>
              <a:rPr lang="en-US" sz="1600" dirty="0" smtClean="0">
                <a:latin typeface="Seravek ExtraLight"/>
                <a:cs typeface="Seravek ExtraLight"/>
              </a:rPr>
              <a:t>Breaking-down the input set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6866163" y="5868252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Third: </a:t>
            </a:r>
            <a:r>
              <a:rPr lang="en-US" sz="1600" dirty="0" smtClean="0">
                <a:latin typeface="Seravek ExtraLight"/>
                <a:cs typeface="Seravek ExtraLight"/>
              </a:rPr>
              <a:t>Encapsulating language modules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109" y="5585340"/>
            <a:ext cx="1099377" cy="1099377"/>
          </a:xfrm>
          <a:prstGeom prst="rect">
            <a:avLst/>
          </a:prstGeom>
        </p:spPr>
      </p:pic>
      <p:pic>
        <p:nvPicPr>
          <p:cNvPr id="146" name="Image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11" y="5585340"/>
            <a:ext cx="1099377" cy="1099377"/>
          </a:xfrm>
          <a:prstGeom prst="rect">
            <a:avLst/>
          </a:prstGeom>
        </p:spPr>
      </p:pic>
      <p:sp>
        <p:nvSpPr>
          <p:cNvPr id="94" name="Rectangle à coins arrondis 93"/>
          <p:cNvSpPr/>
          <p:nvPr/>
        </p:nvSpPr>
        <p:spPr>
          <a:xfrm>
            <a:off x="469846" y="3100231"/>
            <a:ext cx="8565316" cy="2527442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à coins arrondis 131"/>
          <p:cNvSpPr/>
          <p:nvPr/>
        </p:nvSpPr>
        <p:spPr>
          <a:xfrm>
            <a:off x="455632" y="174274"/>
            <a:ext cx="8565316" cy="2618957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/>
          <p:cNvSpPr/>
          <p:nvPr/>
        </p:nvSpPr>
        <p:spPr>
          <a:xfrm>
            <a:off x="8333366" y="1005740"/>
            <a:ext cx="16400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8291330" y="138244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6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5322834" y="421243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8291330" y="422075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3</a:t>
            </a:r>
          </a:p>
        </p:txBody>
      </p:sp>
      <p:sp>
        <p:nvSpPr>
          <p:cNvPr id="16" name="Ellipse 15"/>
          <p:cNvSpPr/>
          <p:nvPr/>
        </p:nvSpPr>
        <p:spPr>
          <a:xfrm>
            <a:off x="7572684" y="52350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2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9" name="Forme libre 48"/>
          <p:cNvSpPr/>
          <p:nvPr/>
        </p:nvSpPr>
        <p:spPr>
          <a:xfrm>
            <a:off x="8452159" y="2020722"/>
            <a:ext cx="272563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 55"/>
          <p:cNvSpPr/>
          <p:nvPr/>
        </p:nvSpPr>
        <p:spPr>
          <a:xfrm flipH="1">
            <a:off x="7826345" y="1876244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 flipH="1">
            <a:off x="7924102" y="1148732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 flipH="1">
            <a:off x="7734039" y="2664411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 flipH="1">
            <a:off x="7281247" y="1020585"/>
            <a:ext cx="16029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 flipH="1">
            <a:off x="7036268" y="2007679"/>
            <a:ext cx="266397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4855061" y="1077885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4855061" y="504471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5264529" y="1239307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>
            <a:off x="4454099" y="1902603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4361633" y="1170232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3989632" y="452083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858163" y="421243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1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7572684" y="2039180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7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855061" y="3989318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4855061" y="3415904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5322834" y="3332676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5264529" y="4150740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>
          <a:xfrm>
            <a:off x="4454099" y="481403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361633" y="4081665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 30"/>
          <p:cNvSpPr/>
          <p:nvPr/>
        </p:nvSpPr>
        <p:spPr>
          <a:xfrm>
            <a:off x="3989632" y="3363516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8291330" y="333350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8291330" y="42938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7572684" y="4891823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330363" y="3365258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8333366" y="432774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7606415" y="4926128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4554838" y="297563"/>
            <a:ext cx="0" cy="370309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orme libre 83"/>
          <p:cNvSpPr/>
          <p:nvPr/>
        </p:nvSpPr>
        <p:spPr>
          <a:xfrm flipH="1">
            <a:off x="2392628" y="1765472"/>
            <a:ext cx="398059" cy="179903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orme libre 84"/>
          <p:cNvSpPr/>
          <p:nvPr/>
        </p:nvSpPr>
        <p:spPr>
          <a:xfrm>
            <a:off x="573076" y="1749833"/>
            <a:ext cx="418048" cy="181467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orme libre 85"/>
          <p:cNvSpPr/>
          <p:nvPr/>
        </p:nvSpPr>
        <p:spPr>
          <a:xfrm flipH="1">
            <a:off x="1618945" y="2511333"/>
            <a:ext cx="67931" cy="1521185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7572684" y="1270002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5</a:t>
            </a:r>
          </a:p>
        </p:txBody>
      </p:sp>
      <p:sp>
        <p:nvSpPr>
          <p:cNvPr id="18" name="Ellipse 17"/>
          <p:cNvSpPr/>
          <p:nvPr/>
        </p:nvSpPr>
        <p:spPr>
          <a:xfrm>
            <a:off x="6858163" y="138244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4</a:t>
            </a:r>
          </a:p>
        </p:txBody>
      </p:sp>
      <p:cxnSp>
        <p:nvCxnSpPr>
          <p:cNvPr id="105" name="Connecteur droit 104"/>
          <p:cNvCxnSpPr/>
          <p:nvPr/>
        </p:nvCxnSpPr>
        <p:spPr>
          <a:xfrm>
            <a:off x="2954115" y="1730130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orme libre 106"/>
          <p:cNvSpPr/>
          <p:nvPr/>
        </p:nvSpPr>
        <p:spPr>
          <a:xfrm>
            <a:off x="3244185" y="1522771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orme libre 108"/>
          <p:cNvSpPr/>
          <p:nvPr/>
        </p:nvSpPr>
        <p:spPr>
          <a:xfrm flipV="1">
            <a:off x="3248516" y="1725812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303" y="1294293"/>
            <a:ext cx="365886" cy="365886"/>
          </a:xfrm>
          <a:prstGeom prst="rect">
            <a:avLst/>
          </a:prstGeom>
        </p:spPr>
      </p:pic>
      <p:sp>
        <p:nvSpPr>
          <p:cNvPr id="115" name="ZoneTexte 114"/>
          <p:cNvSpPr txBox="1"/>
          <p:nvPr/>
        </p:nvSpPr>
        <p:spPr>
          <a:xfrm>
            <a:off x="2770485" y="795456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Syntactic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cxnSp>
        <p:nvCxnSpPr>
          <p:cNvPr id="122" name="Connecteur droit 121"/>
          <p:cNvCxnSpPr/>
          <p:nvPr/>
        </p:nvCxnSpPr>
        <p:spPr>
          <a:xfrm>
            <a:off x="2930838" y="4720970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orme libre 122"/>
          <p:cNvSpPr/>
          <p:nvPr/>
        </p:nvSpPr>
        <p:spPr>
          <a:xfrm>
            <a:off x="3220908" y="4513611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Forme libre 124"/>
          <p:cNvSpPr/>
          <p:nvPr/>
        </p:nvSpPr>
        <p:spPr>
          <a:xfrm flipV="1">
            <a:off x="3225239" y="4716652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7" name="Imag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026" y="4285133"/>
            <a:ext cx="365886" cy="365886"/>
          </a:xfrm>
          <a:prstGeom prst="rect">
            <a:avLst/>
          </a:prstGeom>
        </p:spPr>
      </p:pic>
      <p:sp>
        <p:nvSpPr>
          <p:cNvPr id="128" name="ZoneTexte 127"/>
          <p:cNvSpPr txBox="1"/>
          <p:nvPr/>
        </p:nvSpPr>
        <p:spPr>
          <a:xfrm>
            <a:off x="2733097" y="3786296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Semantic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7572684" y="349372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7606415" y="3530358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6858163" y="3332676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896263" y="3377016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7572684" y="4181435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7606415" y="421385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6858163" y="42938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6896263" y="432774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489354" y="375483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A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1520305" y="272906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B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772663" y="2326398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C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403044" y="3288042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A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1516462" y="3193727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B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586065" y="5249119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C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9" name="ZoneTexte 138"/>
          <p:cNvSpPr txBox="1"/>
          <p:nvPr/>
        </p:nvSpPr>
        <p:spPr>
          <a:xfrm rot="16200000">
            <a:off x="-894850" y="4253288"/>
            <a:ext cx="23929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Semantics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  <p:sp>
        <p:nvSpPr>
          <p:cNvPr id="140" name="ZoneTexte 139"/>
          <p:cNvSpPr txBox="1"/>
          <p:nvPr/>
        </p:nvSpPr>
        <p:spPr>
          <a:xfrm rot="16200000">
            <a:off x="-953783" y="1383814"/>
            <a:ext cx="2495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Syntax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  <p:cxnSp>
        <p:nvCxnSpPr>
          <p:cNvPr id="93" name="Connecteur droit avec flèche 92"/>
          <p:cNvCxnSpPr/>
          <p:nvPr/>
        </p:nvCxnSpPr>
        <p:spPr>
          <a:xfrm>
            <a:off x="4554838" y="297563"/>
            <a:ext cx="2629542" cy="1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>
            <a:off x="7184380" y="297564"/>
            <a:ext cx="0" cy="267730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orme libre 52"/>
          <p:cNvSpPr/>
          <p:nvPr/>
        </p:nvSpPr>
        <p:spPr>
          <a:xfrm>
            <a:off x="4314621" y="1028663"/>
            <a:ext cx="782227" cy="823673"/>
          </a:xfrm>
          <a:custGeom>
            <a:avLst/>
            <a:gdLst>
              <a:gd name="connsiteX0" fmla="*/ 0 w 782227"/>
              <a:gd name="connsiteY0" fmla="*/ 823673 h 823673"/>
              <a:gd name="connsiteX1" fmla="*/ 9202 w 782227"/>
              <a:gd name="connsiteY1" fmla="*/ 708635 h 823673"/>
              <a:gd name="connsiteX2" fmla="*/ 32209 w 782227"/>
              <a:gd name="connsiteY2" fmla="*/ 607402 h 823673"/>
              <a:gd name="connsiteX3" fmla="*/ 64418 w 782227"/>
              <a:gd name="connsiteY3" fmla="*/ 496965 h 823673"/>
              <a:gd name="connsiteX4" fmla="*/ 110432 w 782227"/>
              <a:gd name="connsiteY4" fmla="*/ 395731 h 823673"/>
              <a:gd name="connsiteX5" fmla="*/ 165648 w 782227"/>
              <a:gd name="connsiteY5" fmla="*/ 322107 h 823673"/>
              <a:gd name="connsiteX6" fmla="*/ 243871 w 782227"/>
              <a:gd name="connsiteY6" fmla="*/ 234678 h 823673"/>
              <a:gd name="connsiteX7" fmla="*/ 308289 w 782227"/>
              <a:gd name="connsiteY7" fmla="*/ 179460 h 823673"/>
              <a:gd name="connsiteX8" fmla="*/ 391113 w 782227"/>
              <a:gd name="connsiteY8" fmla="*/ 124241 h 823673"/>
              <a:gd name="connsiteX9" fmla="*/ 460133 w 782227"/>
              <a:gd name="connsiteY9" fmla="*/ 82828 h 823673"/>
              <a:gd name="connsiteX10" fmla="*/ 556761 w 782227"/>
              <a:gd name="connsiteY10" fmla="*/ 46015 h 823673"/>
              <a:gd name="connsiteX11" fmla="*/ 653389 w 782227"/>
              <a:gd name="connsiteY11" fmla="*/ 18406 h 823673"/>
              <a:gd name="connsiteX12" fmla="*/ 782227 w 782227"/>
              <a:gd name="connsiteY12" fmla="*/ 0 h 823673"/>
              <a:gd name="connsiteX13" fmla="*/ 782227 w 782227"/>
              <a:gd name="connsiteY13" fmla="*/ 0 h 82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2227" h="823673">
                <a:moveTo>
                  <a:pt x="0" y="823673"/>
                </a:moveTo>
                <a:lnTo>
                  <a:pt x="9202" y="708635"/>
                </a:lnTo>
                <a:lnTo>
                  <a:pt x="32209" y="607402"/>
                </a:lnTo>
                <a:lnTo>
                  <a:pt x="64418" y="496965"/>
                </a:lnTo>
                <a:lnTo>
                  <a:pt x="110432" y="395731"/>
                </a:lnTo>
                <a:lnTo>
                  <a:pt x="165648" y="322107"/>
                </a:lnTo>
                <a:lnTo>
                  <a:pt x="243871" y="234678"/>
                </a:lnTo>
                <a:lnTo>
                  <a:pt x="308289" y="179460"/>
                </a:lnTo>
                <a:lnTo>
                  <a:pt x="391113" y="124241"/>
                </a:lnTo>
                <a:lnTo>
                  <a:pt x="460133" y="82828"/>
                </a:lnTo>
                <a:lnTo>
                  <a:pt x="556761" y="46015"/>
                </a:lnTo>
                <a:lnTo>
                  <a:pt x="653389" y="18406"/>
                </a:lnTo>
                <a:lnTo>
                  <a:pt x="782227" y="0"/>
                </a:lnTo>
                <a:lnTo>
                  <a:pt x="782227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97322">
            <a:off x="4157282" y="1789593"/>
            <a:ext cx="269653" cy="269653"/>
          </a:xfrm>
          <a:prstGeom prst="rect">
            <a:avLst/>
          </a:prstGeom>
        </p:spPr>
      </p:pic>
      <p:sp>
        <p:nvSpPr>
          <p:cNvPr id="58" name="Forme libre 57"/>
          <p:cNvSpPr/>
          <p:nvPr/>
        </p:nvSpPr>
        <p:spPr>
          <a:xfrm>
            <a:off x="4800961" y="775036"/>
            <a:ext cx="1164781" cy="1213606"/>
          </a:xfrm>
          <a:custGeom>
            <a:avLst/>
            <a:gdLst>
              <a:gd name="connsiteX0" fmla="*/ 1164781 w 1164781"/>
              <a:gd name="connsiteY0" fmla="*/ 1108402 h 1213606"/>
              <a:gd name="connsiteX1" fmla="*/ 1108420 w 1164781"/>
              <a:gd name="connsiteY1" fmla="*/ 1153489 h 1213606"/>
              <a:gd name="connsiteX2" fmla="*/ 1040788 w 1164781"/>
              <a:gd name="connsiteY2" fmla="*/ 1179790 h 1213606"/>
              <a:gd name="connsiteX3" fmla="*/ 958126 w 1164781"/>
              <a:gd name="connsiteY3" fmla="*/ 1198577 h 1213606"/>
              <a:gd name="connsiteX4" fmla="*/ 879222 w 1164781"/>
              <a:gd name="connsiteY4" fmla="*/ 1209849 h 1213606"/>
              <a:gd name="connsiteX5" fmla="*/ 777773 w 1164781"/>
              <a:gd name="connsiteY5" fmla="*/ 1213606 h 1213606"/>
              <a:gd name="connsiteX6" fmla="*/ 680082 w 1164781"/>
              <a:gd name="connsiteY6" fmla="*/ 1198577 h 1213606"/>
              <a:gd name="connsiteX7" fmla="*/ 578633 w 1164781"/>
              <a:gd name="connsiteY7" fmla="*/ 1172276 h 1213606"/>
              <a:gd name="connsiteX8" fmla="*/ 484699 w 1164781"/>
              <a:gd name="connsiteY8" fmla="*/ 1138460 h 1213606"/>
              <a:gd name="connsiteX9" fmla="*/ 417067 w 1164781"/>
              <a:gd name="connsiteY9" fmla="*/ 1100887 h 1213606"/>
              <a:gd name="connsiteX10" fmla="*/ 338162 w 1164781"/>
              <a:gd name="connsiteY10" fmla="*/ 1055800 h 1213606"/>
              <a:gd name="connsiteX11" fmla="*/ 270530 w 1164781"/>
              <a:gd name="connsiteY11" fmla="*/ 1006955 h 1213606"/>
              <a:gd name="connsiteX12" fmla="*/ 225441 w 1164781"/>
              <a:gd name="connsiteY12" fmla="*/ 958110 h 1213606"/>
              <a:gd name="connsiteX13" fmla="*/ 176596 w 1164781"/>
              <a:gd name="connsiteY13" fmla="*/ 905508 h 1213606"/>
              <a:gd name="connsiteX14" fmla="*/ 139022 w 1164781"/>
              <a:gd name="connsiteY14" fmla="*/ 852906 h 1213606"/>
              <a:gd name="connsiteX15" fmla="*/ 105206 w 1164781"/>
              <a:gd name="connsiteY15" fmla="*/ 792789 h 1213606"/>
              <a:gd name="connsiteX16" fmla="*/ 60118 w 1164781"/>
              <a:gd name="connsiteY16" fmla="*/ 710129 h 1213606"/>
              <a:gd name="connsiteX17" fmla="*/ 26301 w 1164781"/>
              <a:gd name="connsiteY17" fmla="*/ 604925 h 1213606"/>
              <a:gd name="connsiteX18" fmla="*/ 11272 w 1164781"/>
              <a:gd name="connsiteY18" fmla="*/ 488448 h 1213606"/>
              <a:gd name="connsiteX19" fmla="*/ 0 w 1164781"/>
              <a:gd name="connsiteY19" fmla="*/ 387002 h 1213606"/>
              <a:gd name="connsiteX20" fmla="*/ 0 w 1164781"/>
              <a:gd name="connsiteY20" fmla="*/ 311856 h 1213606"/>
              <a:gd name="connsiteX21" fmla="*/ 3757 w 1164781"/>
              <a:gd name="connsiteY21" fmla="*/ 240467 h 1213606"/>
              <a:gd name="connsiteX22" fmla="*/ 18787 w 1164781"/>
              <a:gd name="connsiteY22" fmla="*/ 165321 h 1213606"/>
              <a:gd name="connsiteX23" fmla="*/ 41331 w 1164781"/>
              <a:gd name="connsiteY23" fmla="*/ 82661 h 1213606"/>
              <a:gd name="connsiteX24" fmla="*/ 86419 w 1164781"/>
              <a:gd name="connsiteY24" fmla="*/ 0 h 121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4781" h="1213606">
                <a:moveTo>
                  <a:pt x="1164781" y="1108402"/>
                </a:moveTo>
                <a:lnTo>
                  <a:pt x="1108420" y="1153489"/>
                </a:lnTo>
                <a:lnTo>
                  <a:pt x="1040788" y="1179790"/>
                </a:lnTo>
                <a:lnTo>
                  <a:pt x="958126" y="1198577"/>
                </a:lnTo>
                <a:lnTo>
                  <a:pt x="879222" y="1209849"/>
                </a:lnTo>
                <a:lnTo>
                  <a:pt x="777773" y="1213606"/>
                </a:lnTo>
                <a:lnTo>
                  <a:pt x="680082" y="1198577"/>
                </a:lnTo>
                <a:lnTo>
                  <a:pt x="578633" y="1172276"/>
                </a:lnTo>
                <a:lnTo>
                  <a:pt x="484699" y="1138460"/>
                </a:lnTo>
                <a:lnTo>
                  <a:pt x="417067" y="1100887"/>
                </a:lnTo>
                <a:lnTo>
                  <a:pt x="338162" y="1055800"/>
                </a:lnTo>
                <a:lnTo>
                  <a:pt x="270530" y="1006955"/>
                </a:lnTo>
                <a:lnTo>
                  <a:pt x="225441" y="958110"/>
                </a:lnTo>
                <a:lnTo>
                  <a:pt x="176596" y="905508"/>
                </a:lnTo>
                <a:lnTo>
                  <a:pt x="139022" y="852906"/>
                </a:lnTo>
                <a:lnTo>
                  <a:pt x="105206" y="792789"/>
                </a:lnTo>
                <a:lnTo>
                  <a:pt x="60118" y="710129"/>
                </a:lnTo>
                <a:lnTo>
                  <a:pt x="26301" y="604925"/>
                </a:lnTo>
                <a:lnTo>
                  <a:pt x="11272" y="488448"/>
                </a:lnTo>
                <a:lnTo>
                  <a:pt x="0" y="387002"/>
                </a:lnTo>
                <a:lnTo>
                  <a:pt x="0" y="311856"/>
                </a:lnTo>
                <a:lnTo>
                  <a:pt x="3757" y="240467"/>
                </a:lnTo>
                <a:lnTo>
                  <a:pt x="18787" y="165321"/>
                </a:lnTo>
                <a:lnTo>
                  <a:pt x="41331" y="82661"/>
                </a:lnTo>
                <a:lnTo>
                  <a:pt x="86419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376350">
            <a:off x="5905195" y="1717682"/>
            <a:ext cx="269653" cy="269653"/>
          </a:xfrm>
          <a:prstGeom prst="rect">
            <a:avLst/>
          </a:prstGeom>
        </p:spPr>
      </p:pic>
      <p:cxnSp>
        <p:nvCxnSpPr>
          <p:cNvPr id="111" name="Connecteur droit avec flèche 110"/>
          <p:cNvCxnSpPr/>
          <p:nvPr/>
        </p:nvCxnSpPr>
        <p:spPr>
          <a:xfrm flipV="1">
            <a:off x="4476324" y="3214067"/>
            <a:ext cx="0" cy="370309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>
            <a:off x="4476324" y="3214067"/>
            <a:ext cx="2629542" cy="1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7105866" y="3214068"/>
            <a:ext cx="0" cy="267730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orme libre 115"/>
          <p:cNvSpPr/>
          <p:nvPr/>
        </p:nvSpPr>
        <p:spPr>
          <a:xfrm>
            <a:off x="4800737" y="3697523"/>
            <a:ext cx="1164781" cy="1213606"/>
          </a:xfrm>
          <a:custGeom>
            <a:avLst/>
            <a:gdLst>
              <a:gd name="connsiteX0" fmla="*/ 1164781 w 1164781"/>
              <a:gd name="connsiteY0" fmla="*/ 1108402 h 1213606"/>
              <a:gd name="connsiteX1" fmla="*/ 1108420 w 1164781"/>
              <a:gd name="connsiteY1" fmla="*/ 1153489 h 1213606"/>
              <a:gd name="connsiteX2" fmla="*/ 1040788 w 1164781"/>
              <a:gd name="connsiteY2" fmla="*/ 1179790 h 1213606"/>
              <a:gd name="connsiteX3" fmla="*/ 958126 w 1164781"/>
              <a:gd name="connsiteY3" fmla="*/ 1198577 h 1213606"/>
              <a:gd name="connsiteX4" fmla="*/ 879222 w 1164781"/>
              <a:gd name="connsiteY4" fmla="*/ 1209849 h 1213606"/>
              <a:gd name="connsiteX5" fmla="*/ 777773 w 1164781"/>
              <a:gd name="connsiteY5" fmla="*/ 1213606 h 1213606"/>
              <a:gd name="connsiteX6" fmla="*/ 680082 w 1164781"/>
              <a:gd name="connsiteY6" fmla="*/ 1198577 h 1213606"/>
              <a:gd name="connsiteX7" fmla="*/ 578633 w 1164781"/>
              <a:gd name="connsiteY7" fmla="*/ 1172276 h 1213606"/>
              <a:gd name="connsiteX8" fmla="*/ 484699 w 1164781"/>
              <a:gd name="connsiteY8" fmla="*/ 1138460 h 1213606"/>
              <a:gd name="connsiteX9" fmla="*/ 417067 w 1164781"/>
              <a:gd name="connsiteY9" fmla="*/ 1100887 h 1213606"/>
              <a:gd name="connsiteX10" fmla="*/ 338162 w 1164781"/>
              <a:gd name="connsiteY10" fmla="*/ 1055800 h 1213606"/>
              <a:gd name="connsiteX11" fmla="*/ 270530 w 1164781"/>
              <a:gd name="connsiteY11" fmla="*/ 1006955 h 1213606"/>
              <a:gd name="connsiteX12" fmla="*/ 225441 w 1164781"/>
              <a:gd name="connsiteY12" fmla="*/ 958110 h 1213606"/>
              <a:gd name="connsiteX13" fmla="*/ 176596 w 1164781"/>
              <a:gd name="connsiteY13" fmla="*/ 905508 h 1213606"/>
              <a:gd name="connsiteX14" fmla="*/ 139022 w 1164781"/>
              <a:gd name="connsiteY14" fmla="*/ 852906 h 1213606"/>
              <a:gd name="connsiteX15" fmla="*/ 105206 w 1164781"/>
              <a:gd name="connsiteY15" fmla="*/ 792789 h 1213606"/>
              <a:gd name="connsiteX16" fmla="*/ 60118 w 1164781"/>
              <a:gd name="connsiteY16" fmla="*/ 710129 h 1213606"/>
              <a:gd name="connsiteX17" fmla="*/ 26301 w 1164781"/>
              <a:gd name="connsiteY17" fmla="*/ 604925 h 1213606"/>
              <a:gd name="connsiteX18" fmla="*/ 11272 w 1164781"/>
              <a:gd name="connsiteY18" fmla="*/ 488448 h 1213606"/>
              <a:gd name="connsiteX19" fmla="*/ 0 w 1164781"/>
              <a:gd name="connsiteY19" fmla="*/ 387002 h 1213606"/>
              <a:gd name="connsiteX20" fmla="*/ 0 w 1164781"/>
              <a:gd name="connsiteY20" fmla="*/ 311856 h 1213606"/>
              <a:gd name="connsiteX21" fmla="*/ 3757 w 1164781"/>
              <a:gd name="connsiteY21" fmla="*/ 240467 h 1213606"/>
              <a:gd name="connsiteX22" fmla="*/ 18787 w 1164781"/>
              <a:gd name="connsiteY22" fmla="*/ 165321 h 1213606"/>
              <a:gd name="connsiteX23" fmla="*/ 41331 w 1164781"/>
              <a:gd name="connsiteY23" fmla="*/ 82661 h 1213606"/>
              <a:gd name="connsiteX24" fmla="*/ 86419 w 1164781"/>
              <a:gd name="connsiteY24" fmla="*/ 0 h 121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4781" h="1213606">
                <a:moveTo>
                  <a:pt x="1164781" y="1108402"/>
                </a:moveTo>
                <a:lnTo>
                  <a:pt x="1108420" y="1153489"/>
                </a:lnTo>
                <a:lnTo>
                  <a:pt x="1040788" y="1179790"/>
                </a:lnTo>
                <a:lnTo>
                  <a:pt x="958126" y="1198577"/>
                </a:lnTo>
                <a:lnTo>
                  <a:pt x="879222" y="1209849"/>
                </a:lnTo>
                <a:lnTo>
                  <a:pt x="777773" y="1213606"/>
                </a:lnTo>
                <a:lnTo>
                  <a:pt x="680082" y="1198577"/>
                </a:lnTo>
                <a:lnTo>
                  <a:pt x="578633" y="1172276"/>
                </a:lnTo>
                <a:lnTo>
                  <a:pt x="484699" y="1138460"/>
                </a:lnTo>
                <a:lnTo>
                  <a:pt x="417067" y="1100887"/>
                </a:lnTo>
                <a:lnTo>
                  <a:pt x="338162" y="1055800"/>
                </a:lnTo>
                <a:lnTo>
                  <a:pt x="270530" y="1006955"/>
                </a:lnTo>
                <a:lnTo>
                  <a:pt x="225441" y="958110"/>
                </a:lnTo>
                <a:lnTo>
                  <a:pt x="176596" y="905508"/>
                </a:lnTo>
                <a:lnTo>
                  <a:pt x="139022" y="852906"/>
                </a:lnTo>
                <a:lnTo>
                  <a:pt x="105206" y="792789"/>
                </a:lnTo>
                <a:lnTo>
                  <a:pt x="60118" y="710129"/>
                </a:lnTo>
                <a:lnTo>
                  <a:pt x="26301" y="604925"/>
                </a:lnTo>
                <a:lnTo>
                  <a:pt x="11272" y="488448"/>
                </a:lnTo>
                <a:lnTo>
                  <a:pt x="0" y="387002"/>
                </a:lnTo>
                <a:lnTo>
                  <a:pt x="0" y="311856"/>
                </a:lnTo>
                <a:lnTo>
                  <a:pt x="3757" y="240467"/>
                </a:lnTo>
                <a:lnTo>
                  <a:pt x="18787" y="165321"/>
                </a:lnTo>
                <a:lnTo>
                  <a:pt x="41331" y="82661"/>
                </a:lnTo>
                <a:lnTo>
                  <a:pt x="86419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7" name="Image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376350">
            <a:off x="5904971" y="4640169"/>
            <a:ext cx="269653" cy="269653"/>
          </a:xfrm>
          <a:prstGeom prst="rect">
            <a:avLst/>
          </a:prstGeom>
        </p:spPr>
      </p:pic>
      <p:sp>
        <p:nvSpPr>
          <p:cNvPr id="118" name="Forme libre 117"/>
          <p:cNvSpPr/>
          <p:nvPr/>
        </p:nvSpPr>
        <p:spPr>
          <a:xfrm>
            <a:off x="4314621" y="3944578"/>
            <a:ext cx="782227" cy="823673"/>
          </a:xfrm>
          <a:custGeom>
            <a:avLst/>
            <a:gdLst>
              <a:gd name="connsiteX0" fmla="*/ 0 w 782227"/>
              <a:gd name="connsiteY0" fmla="*/ 823673 h 823673"/>
              <a:gd name="connsiteX1" fmla="*/ 9202 w 782227"/>
              <a:gd name="connsiteY1" fmla="*/ 708635 h 823673"/>
              <a:gd name="connsiteX2" fmla="*/ 32209 w 782227"/>
              <a:gd name="connsiteY2" fmla="*/ 607402 h 823673"/>
              <a:gd name="connsiteX3" fmla="*/ 64418 w 782227"/>
              <a:gd name="connsiteY3" fmla="*/ 496965 h 823673"/>
              <a:gd name="connsiteX4" fmla="*/ 110432 w 782227"/>
              <a:gd name="connsiteY4" fmla="*/ 395731 h 823673"/>
              <a:gd name="connsiteX5" fmla="*/ 165648 w 782227"/>
              <a:gd name="connsiteY5" fmla="*/ 322107 h 823673"/>
              <a:gd name="connsiteX6" fmla="*/ 243871 w 782227"/>
              <a:gd name="connsiteY6" fmla="*/ 234678 h 823673"/>
              <a:gd name="connsiteX7" fmla="*/ 308289 w 782227"/>
              <a:gd name="connsiteY7" fmla="*/ 179460 h 823673"/>
              <a:gd name="connsiteX8" fmla="*/ 391113 w 782227"/>
              <a:gd name="connsiteY8" fmla="*/ 124241 h 823673"/>
              <a:gd name="connsiteX9" fmla="*/ 460133 w 782227"/>
              <a:gd name="connsiteY9" fmla="*/ 82828 h 823673"/>
              <a:gd name="connsiteX10" fmla="*/ 556761 w 782227"/>
              <a:gd name="connsiteY10" fmla="*/ 46015 h 823673"/>
              <a:gd name="connsiteX11" fmla="*/ 653389 w 782227"/>
              <a:gd name="connsiteY11" fmla="*/ 18406 h 823673"/>
              <a:gd name="connsiteX12" fmla="*/ 782227 w 782227"/>
              <a:gd name="connsiteY12" fmla="*/ 0 h 823673"/>
              <a:gd name="connsiteX13" fmla="*/ 782227 w 782227"/>
              <a:gd name="connsiteY13" fmla="*/ 0 h 82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2227" h="823673">
                <a:moveTo>
                  <a:pt x="0" y="823673"/>
                </a:moveTo>
                <a:lnTo>
                  <a:pt x="9202" y="708635"/>
                </a:lnTo>
                <a:lnTo>
                  <a:pt x="32209" y="607402"/>
                </a:lnTo>
                <a:lnTo>
                  <a:pt x="64418" y="496965"/>
                </a:lnTo>
                <a:lnTo>
                  <a:pt x="110432" y="395731"/>
                </a:lnTo>
                <a:lnTo>
                  <a:pt x="165648" y="322107"/>
                </a:lnTo>
                <a:lnTo>
                  <a:pt x="243871" y="234678"/>
                </a:lnTo>
                <a:lnTo>
                  <a:pt x="308289" y="179460"/>
                </a:lnTo>
                <a:lnTo>
                  <a:pt x="391113" y="124241"/>
                </a:lnTo>
                <a:lnTo>
                  <a:pt x="460133" y="82828"/>
                </a:lnTo>
                <a:lnTo>
                  <a:pt x="556761" y="46015"/>
                </a:lnTo>
                <a:lnTo>
                  <a:pt x="653389" y="18406"/>
                </a:lnTo>
                <a:lnTo>
                  <a:pt x="782227" y="0"/>
                </a:lnTo>
                <a:lnTo>
                  <a:pt x="782227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9" name="Imag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97322">
            <a:off x="4157282" y="4705508"/>
            <a:ext cx="269653" cy="26965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833503" y="3457140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>
                <a:latin typeface="Seravek ExtraLight"/>
                <a:cs typeface="Seravek ExtraLight"/>
              </a:rPr>
              <a:t>1</a:t>
            </a:r>
          </a:p>
        </p:txBody>
      </p:sp>
      <p:sp>
        <p:nvSpPr>
          <p:cNvPr id="92" name="ZoneTexte 91"/>
          <p:cNvSpPr txBox="1"/>
          <p:nvPr/>
        </p:nvSpPr>
        <p:spPr>
          <a:xfrm>
            <a:off x="7537739" y="3596705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2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8264590" y="3440562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3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6826597" y="4386680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4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7541118" y="4275138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5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8264325" y="4380467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6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7550069" y="4978577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7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8" name="Ellipse 107"/>
          <p:cNvSpPr/>
          <p:nvPr/>
        </p:nvSpPr>
        <p:spPr>
          <a:xfrm>
            <a:off x="1396556" y="530890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672668" y="530890"/>
            <a:ext cx="1392059" cy="1366242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987728" y="1106974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1369560" y="3495294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645672" y="3495294"/>
            <a:ext cx="1392059" cy="1366242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>
            <a:off x="960732" y="4071378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1451405" y="3556451"/>
            <a:ext cx="1248525" cy="1269825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727517" y="3554372"/>
            <a:ext cx="1240623" cy="124789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1042577" y="4132535"/>
            <a:ext cx="1248525" cy="1269825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64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6081889" y="2765779"/>
            <a:ext cx="762000" cy="6265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60736"/>
              </p:ext>
            </p:extLst>
          </p:nvPr>
        </p:nvGraphicFramePr>
        <p:xfrm>
          <a:off x="1523998" y="1397000"/>
          <a:ext cx="54892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845"/>
                <a:gridCol w="1097845"/>
                <a:gridCol w="1097845"/>
                <a:gridCol w="1097845"/>
                <a:gridCol w="109784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MM1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MM2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MM3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MM1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-</a:t>
                      </a:r>
                      <a:endParaRPr lang="fr-FR" sz="1100" dirty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|MM2 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  <a:sym typeface="Symbol"/>
                        </a:rPr>
                        <a:t> MM1|</a:t>
                      </a:r>
                      <a:endParaRPr lang="fr-FR" sz="1100" dirty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|MM3 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  <a:sym typeface="Symbol"/>
                        </a:rPr>
                        <a:t> MM1|</a:t>
                      </a:r>
                      <a:endParaRPr lang="fr-FR" sz="11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MM2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|MM1 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  <a:sym typeface="Symbol"/>
                        </a:rPr>
                        <a:t> MM2|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effectLst/>
                        <a:latin typeface="Seravek ExtraLight"/>
                        <a:ea typeface="+mn-ea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-</a:t>
                      </a:r>
                      <a:endParaRPr lang="fr-FR" sz="1100" dirty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|MM3 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  <a:sym typeface="Symbol"/>
                        </a:rPr>
                        <a:t> MM2|</a:t>
                      </a:r>
                      <a:endParaRPr lang="fr-FR" sz="11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MM3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|MM1 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  <a:sym typeface="Symbol"/>
                        </a:rPr>
                        <a:t> MM3|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effectLst/>
                        <a:latin typeface="Seravek ExtraLight"/>
                        <a:ea typeface="+mn-ea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|MM2 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  <a:sym typeface="Symbol"/>
                        </a:rPr>
                        <a:t> MM3|</a:t>
                      </a:r>
                      <a:endParaRPr lang="fr-FR" sz="11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solidFill>
                            <a:schemeClr val="tx1"/>
                          </a:solidFill>
                          <a:latin typeface="Seravek ExtraLight"/>
                          <a:cs typeface="Seravek ExtraLight"/>
                        </a:rPr>
                        <a:t>-</a:t>
                      </a:r>
                      <a:endParaRPr lang="fr-FR" sz="1100" dirty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>
                        <a:solidFill>
                          <a:schemeClr val="tx1"/>
                        </a:solidFill>
                        <a:latin typeface="Seravek ExtraLight"/>
                        <a:cs typeface="Seravek Extra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</a:rPr>
                        <a:t>AVG(MM1)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</a:rPr>
                        <a:t>AVG(MM2)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</a:rPr>
                        <a:t>AVG(MM3)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 smtClean="0">
                          <a:solidFill>
                            <a:schemeClr val="dk1"/>
                          </a:solidFill>
                          <a:effectLst/>
                          <a:latin typeface="Seravek ExtraLight"/>
                          <a:ea typeface="+mn-ea"/>
                          <a:cs typeface="Seravek ExtraLight"/>
                        </a:rPr>
                        <a:t>AVG(MM)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Connecteur droit avec flèche 7"/>
          <p:cNvCxnSpPr/>
          <p:nvPr/>
        </p:nvCxnSpPr>
        <p:spPr>
          <a:xfrm>
            <a:off x="3189111" y="3251200"/>
            <a:ext cx="2892778" cy="0"/>
          </a:xfrm>
          <a:prstGeom prst="straightConnector1">
            <a:avLst/>
          </a:prstGeom>
          <a:ln w="3175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183416" y="323098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294666" y="323098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5383691" y="323098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9981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504</Words>
  <Application>Microsoft Macintosh PowerPoint</Application>
  <PresentationFormat>Présentation à l'écran (4:3)</PresentationFormat>
  <Paragraphs>203</Paragraphs>
  <Slides>7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257</cp:revision>
  <dcterms:created xsi:type="dcterms:W3CDTF">2015-10-07T17:19:03Z</dcterms:created>
  <dcterms:modified xsi:type="dcterms:W3CDTF">2015-11-24T10:39:22Z</dcterms:modified>
</cp:coreProperties>
</file>