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12" d="100"/>
          <a:sy n="112" d="100"/>
        </p:scale>
        <p:origin x="-656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E21E9-FA34-8F46-9914-DF98E944AD5B}" type="datetimeFigureOut">
              <a:rPr lang="fr-FR" smtClean="0"/>
              <a:t>29/02/2016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E5641-BB07-5548-A9BC-9FF06D40925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3197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E21E9-FA34-8F46-9914-DF98E944AD5B}" type="datetimeFigureOut">
              <a:rPr lang="fr-FR" smtClean="0"/>
              <a:t>29/02/2016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E5641-BB07-5548-A9BC-9FF06D40925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2663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E21E9-FA34-8F46-9914-DF98E944AD5B}" type="datetimeFigureOut">
              <a:rPr lang="fr-FR" smtClean="0"/>
              <a:t>29/02/2016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E5641-BB07-5548-A9BC-9FF06D40925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7650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E21E9-FA34-8F46-9914-DF98E944AD5B}" type="datetimeFigureOut">
              <a:rPr lang="fr-FR" smtClean="0"/>
              <a:t>29/02/2016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E5641-BB07-5548-A9BC-9FF06D40925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4287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E21E9-FA34-8F46-9914-DF98E944AD5B}" type="datetimeFigureOut">
              <a:rPr lang="fr-FR" smtClean="0"/>
              <a:t>29/02/2016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E5641-BB07-5548-A9BC-9FF06D40925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5916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E21E9-FA34-8F46-9914-DF98E944AD5B}" type="datetimeFigureOut">
              <a:rPr lang="fr-FR" smtClean="0"/>
              <a:t>29/02/2016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E5641-BB07-5548-A9BC-9FF06D40925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0505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E21E9-FA34-8F46-9914-DF98E944AD5B}" type="datetimeFigureOut">
              <a:rPr lang="fr-FR" smtClean="0"/>
              <a:t>29/02/2016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E5641-BB07-5548-A9BC-9FF06D40925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0519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E21E9-FA34-8F46-9914-DF98E944AD5B}" type="datetimeFigureOut">
              <a:rPr lang="fr-FR" smtClean="0"/>
              <a:t>29/02/2016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E5641-BB07-5548-A9BC-9FF06D40925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5636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E21E9-FA34-8F46-9914-DF98E944AD5B}" type="datetimeFigureOut">
              <a:rPr lang="fr-FR" smtClean="0"/>
              <a:t>29/02/2016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E5641-BB07-5548-A9BC-9FF06D40925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5763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E21E9-FA34-8F46-9914-DF98E944AD5B}" type="datetimeFigureOut">
              <a:rPr lang="fr-FR" smtClean="0"/>
              <a:t>29/02/2016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E5641-BB07-5548-A9BC-9FF06D40925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8008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E21E9-FA34-8F46-9914-DF98E944AD5B}" type="datetimeFigureOut">
              <a:rPr lang="fr-FR" smtClean="0"/>
              <a:t>29/02/2016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E5641-BB07-5548-A9BC-9FF06D40925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0167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AE21E9-FA34-8F46-9914-DF98E944AD5B}" type="datetimeFigureOut">
              <a:rPr lang="fr-FR" smtClean="0"/>
              <a:t>29/02/2016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CE5641-BB07-5548-A9BC-9FF06D40925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1224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r 1"/>
          <p:cNvGrpSpPr/>
          <p:nvPr/>
        </p:nvGrpSpPr>
        <p:grpSpPr>
          <a:xfrm>
            <a:off x="1423567" y="2346231"/>
            <a:ext cx="664373" cy="499710"/>
            <a:chOff x="884861" y="2587934"/>
            <a:chExt cx="664373" cy="499710"/>
          </a:xfrm>
        </p:grpSpPr>
        <p:sp>
          <p:nvSpPr>
            <p:cNvPr id="4" name="Ellipse 3"/>
            <p:cNvSpPr/>
            <p:nvPr/>
          </p:nvSpPr>
          <p:spPr>
            <a:xfrm>
              <a:off x="980395" y="2587934"/>
              <a:ext cx="499687" cy="49971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9" name="ZoneTexte 48"/>
            <p:cNvSpPr txBox="1"/>
            <p:nvPr/>
          </p:nvSpPr>
          <p:spPr>
            <a:xfrm>
              <a:off x="884861" y="2677152"/>
              <a:ext cx="664373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300" b="1" dirty="0" smtClean="0">
                  <a:latin typeface="Seravek ExtraLight"/>
                  <a:cs typeface="Seravek ExtraLight"/>
                </a:rPr>
                <a:t>Start</a:t>
              </a:r>
              <a:endParaRPr lang="fr-FR" sz="1300" b="1" dirty="0">
                <a:latin typeface="Seravek ExtraLight"/>
                <a:cs typeface="Seravek ExtraLight"/>
              </a:endParaRPr>
            </a:p>
          </p:txBody>
        </p:sp>
      </p:grpSp>
      <p:sp>
        <p:nvSpPr>
          <p:cNvPr id="56" name="ZoneTexte 55"/>
          <p:cNvSpPr txBox="1"/>
          <p:nvPr/>
        </p:nvSpPr>
        <p:spPr>
          <a:xfrm>
            <a:off x="2302233" y="3621041"/>
            <a:ext cx="2008250" cy="2462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 cmpd="sng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fr-FR" sz="1000" dirty="0" err="1" smtClean="0">
                <a:latin typeface="Courier New"/>
                <a:cs typeface="Courier New"/>
              </a:rPr>
              <a:t>println</a:t>
            </a:r>
            <a:r>
              <a:rPr lang="fr-FR" sz="1000" dirty="0" smtClean="0">
                <a:latin typeface="Courier New"/>
                <a:cs typeface="Courier New"/>
              </a:rPr>
              <a:t>(</a:t>
            </a:r>
            <a:r>
              <a:rPr lang="fr-FR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‘</a:t>
            </a:r>
            <a:r>
              <a:rPr lang="fr-FR" sz="10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Evaluating</a:t>
            </a:r>
            <a:r>
              <a:rPr lang="fr-FR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 A’</a:t>
            </a:r>
            <a:r>
              <a:rPr lang="fr-FR" sz="1000" dirty="0" smtClean="0">
                <a:latin typeface="Courier New"/>
                <a:cs typeface="Courier New"/>
              </a:rPr>
              <a:t>)</a:t>
            </a:r>
            <a:endParaRPr lang="fr-FR" sz="1000" dirty="0" smtClean="0">
              <a:latin typeface="Courier New"/>
              <a:cs typeface="Courier New"/>
            </a:endParaRPr>
          </a:p>
        </p:txBody>
      </p:sp>
      <p:sp>
        <p:nvSpPr>
          <p:cNvPr id="57" name="ZoneTexte 56"/>
          <p:cNvSpPr txBox="1"/>
          <p:nvPr/>
        </p:nvSpPr>
        <p:spPr>
          <a:xfrm>
            <a:off x="3680565" y="4021151"/>
            <a:ext cx="2008250" cy="2462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 cmpd="sng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fr-FR" sz="1000" dirty="0" err="1" smtClean="0">
                <a:latin typeface="Courier New"/>
                <a:cs typeface="Courier New"/>
              </a:rPr>
              <a:t>println</a:t>
            </a:r>
            <a:r>
              <a:rPr lang="fr-FR" sz="1000" dirty="0" smtClean="0">
                <a:latin typeface="Courier New"/>
                <a:cs typeface="Courier New"/>
              </a:rPr>
              <a:t>(</a:t>
            </a:r>
            <a:r>
              <a:rPr lang="fr-FR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‘</a:t>
            </a:r>
            <a:r>
              <a:rPr lang="fr-FR" sz="10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Evaluating</a:t>
            </a:r>
            <a:r>
              <a:rPr lang="fr-FR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 B’</a:t>
            </a:r>
            <a:r>
              <a:rPr lang="fr-FR" sz="1000" dirty="0" smtClean="0">
                <a:latin typeface="Courier New"/>
                <a:cs typeface="Courier New"/>
              </a:rPr>
              <a:t>)</a:t>
            </a:r>
            <a:endParaRPr lang="fr-FR" sz="1000" dirty="0" smtClean="0">
              <a:latin typeface="Courier New"/>
              <a:cs typeface="Courier New"/>
            </a:endParaRPr>
          </a:p>
        </p:txBody>
      </p:sp>
      <p:sp>
        <p:nvSpPr>
          <p:cNvPr id="58" name="ZoneTexte 57"/>
          <p:cNvSpPr txBox="1"/>
          <p:nvPr/>
        </p:nvSpPr>
        <p:spPr>
          <a:xfrm>
            <a:off x="5142054" y="3612973"/>
            <a:ext cx="2008250" cy="2462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 cmpd="sng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fr-FR" sz="1000" dirty="0" err="1" smtClean="0">
                <a:latin typeface="Courier New"/>
                <a:cs typeface="Courier New"/>
              </a:rPr>
              <a:t>println</a:t>
            </a:r>
            <a:r>
              <a:rPr lang="fr-FR" sz="1000" dirty="0" smtClean="0">
                <a:latin typeface="Courier New"/>
                <a:cs typeface="Courier New"/>
              </a:rPr>
              <a:t>(</a:t>
            </a:r>
            <a:r>
              <a:rPr lang="fr-FR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‘</a:t>
            </a:r>
            <a:r>
              <a:rPr lang="fr-FR" sz="10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Evaluating</a:t>
            </a:r>
            <a:r>
              <a:rPr lang="fr-FR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 C’</a:t>
            </a:r>
            <a:r>
              <a:rPr lang="fr-FR" sz="1000" dirty="0" smtClean="0">
                <a:latin typeface="Courier New"/>
                <a:cs typeface="Courier New"/>
              </a:rPr>
              <a:t>)</a:t>
            </a:r>
            <a:endParaRPr lang="fr-FR" sz="1000" dirty="0" smtClean="0">
              <a:latin typeface="Courier New"/>
              <a:cs typeface="Courier New"/>
            </a:endParaRPr>
          </a:p>
        </p:txBody>
      </p:sp>
      <p:cxnSp>
        <p:nvCxnSpPr>
          <p:cNvPr id="63" name="Connecteur droit 62"/>
          <p:cNvCxnSpPr/>
          <p:nvPr/>
        </p:nvCxnSpPr>
        <p:spPr>
          <a:xfrm flipH="1">
            <a:off x="3221442" y="2868621"/>
            <a:ext cx="1797" cy="749075"/>
          </a:xfrm>
          <a:prstGeom prst="line">
            <a:avLst/>
          </a:prstGeom>
          <a:ln w="3175" cmpd="sng">
            <a:solidFill>
              <a:srgbClr val="7F7F7F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0" name="Grouper 39"/>
          <p:cNvGrpSpPr/>
          <p:nvPr/>
        </p:nvGrpSpPr>
        <p:grpSpPr>
          <a:xfrm>
            <a:off x="2881152" y="2349781"/>
            <a:ext cx="664373" cy="499710"/>
            <a:chOff x="884861" y="2587934"/>
            <a:chExt cx="664373" cy="499710"/>
          </a:xfrm>
        </p:grpSpPr>
        <p:sp>
          <p:nvSpPr>
            <p:cNvPr id="42" name="Ellipse 41"/>
            <p:cNvSpPr/>
            <p:nvPr/>
          </p:nvSpPr>
          <p:spPr>
            <a:xfrm>
              <a:off x="980395" y="2587934"/>
              <a:ext cx="499687" cy="49971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3" name="ZoneTexte 42"/>
            <p:cNvSpPr txBox="1"/>
            <p:nvPr/>
          </p:nvSpPr>
          <p:spPr>
            <a:xfrm>
              <a:off x="884861" y="2677152"/>
              <a:ext cx="664373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300" b="1" dirty="0" smtClean="0">
                  <a:latin typeface="Seravek ExtraLight"/>
                  <a:cs typeface="Seravek ExtraLight"/>
                </a:rPr>
                <a:t>A</a:t>
              </a:r>
              <a:endParaRPr lang="fr-FR" sz="1300" b="1" dirty="0">
                <a:latin typeface="Seravek ExtraLight"/>
                <a:cs typeface="Seravek ExtraLight"/>
              </a:endParaRPr>
            </a:p>
          </p:txBody>
        </p:sp>
      </p:grpSp>
      <p:grpSp>
        <p:nvGrpSpPr>
          <p:cNvPr id="48" name="Grouper 47"/>
          <p:cNvGrpSpPr/>
          <p:nvPr/>
        </p:nvGrpSpPr>
        <p:grpSpPr>
          <a:xfrm>
            <a:off x="4337625" y="2350057"/>
            <a:ext cx="664373" cy="499710"/>
            <a:chOff x="884861" y="2587934"/>
            <a:chExt cx="664373" cy="499710"/>
          </a:xfrm>
        </p:grpSpPr>
        <p:sp>
          <p:nvSpPr>
            <p:cNvPr id="61" name="Ellipse 60"/>
            <p:cNvSpPr/>
            <p:nvPr/>
          </p:nvSpPr>
          <p:spPr>
            <a:xfrm>
              <a:off x="980395" y="2587934"/>
              <a:ext cx="499687" cy="49971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64" name="ZoneTexte 63"/>
            <p:cNvSpPr txBox="1"/>
            <p:nvPr/>
          </p:nvSpPr>
          <p:spPr>
            <a:xfrm>
              <a:off x="884861" y="2677152"/>
              <a:ext cx="664373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300" b="1" dirty="0" smtClean="0">
                  <a:latin typeface="Seravek ExtraLight"/>
                  <a:cs typeface="Seravek ExtraLight"/>
                </a:rPr>
                <a:t>B</a:t>
              </a:r>
              <a:endParaRPr lang="fr-FR" sz="1300" b="1" dirty="0">
                <a:latin typeface="Seravek ExtraLight"/>
                <a:cs typeface="Seravek ExtraLight"/>
              </a:endParaRPr>
            </a:p>
          </p:txBody>
        </p:sp>
      </p:grpSp>
      <p:cxnSp>
        <p:nvCxnSpPr>
          <p:cNvPr id="65" name="Connecteur droit avec flèche 64"/>
          <p:cNvCxnSpPr/>
          <p:nvPr/>
        </p:nvCxnSpPr>
        <p:spPr>
          <a:xfrm>
            <a:off x="3476373" y="2599636"/>
            <a:ext cx="956786" cy="0"/>
          </a:xfrm>
          <a:prstGeom prst="straightConnector1">
            <a:avLst/>
          </a:prstGeom>
          <a:ln>
            <a:solidFill>
              <a:srgbClr val="000000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Forme libre 2"/>
          <p:cNvSpPr/>
          <p:nvPr/>
        </p:nvSpPr>
        <p:spPr>
          <a:xfrm>
            <a:off x="4415062" y="2084870"/>
            <a:ext cx="591067" cy="375949"/>
          </a:xfrm>
          <a:custGeom>
            <a:avLst/>
            <a:gdLst>
              <a:gd name="connsiteX0" fmla="*/ 505145 w 710776"/>
              <a:gd name="connsiteY0" fmla="*/ 258933 h 258933"/>
              <a:gd name="connsiteX1" fmla="*/ 686579 w 710776"/>
              <a:gd name="connsiteY1" fmla="*/ 32129 h 258933"/>
              <a:gd name="connsiteX2" fmla="*/ 28880 w 710776"/>
              <a:gd name="connsiteY2" fmla="*/ 20788 h 258933"/>
              <a:gd name="connsiteX3" fmla="*/ 108258 w 710776"/>
              <a:gd name="connsiteY3" fmla="*/ 213572 h 258933"/>
              <a:gd name="connsiteX0" fmla="*/ 496330 w 598387"/>
              <a:gd name="connsiteY0" fmla="*/ 339286 h 339286"/>
              <a:gd name="connsiteX1" fmla="*/ 541688 w 598387"/>
              <a:gd name="connsiteY1" fmla="*/ 10420 h 339286"/>
              <a:gd name="connsiteX2" fmla="*/ 20065 w 598387"/>
              <a:gd name="connsiteY2" fmla="*/ 101141 h 339286"/>
              <a:gd name="connsiteX3" fmla="*/ 99443 w 598387"/>
              <a:gd name="connsiteY3" fmla="*/ 293925 h 339286"/>
              <a:gd name="connsiteX0" fmla="*/ 517000 w 620601"/>
              <a:gd name="connsiteY0" fmla="*/ 367192 h 367192"/>
              <a:gd name="connsiteX1" fmla="*/ 562358 w 620601"/>
              <a:gd name="connsiteY1" fmla="*/ 38326 h 367192"/>
              <a:gd name="connsiteX2" fmla="*/ 18056 w 620601"/>
              <a:gd name="connsiteY2" fmla="*/ 38325 h 367192"/>
              <a:gd name="connsiteX3" fmla="*/ 120113 w 620601"/>
              <a:gd name="connsiteY3" fmla="*/ 321831 h 367192"/>
              <a:gd name="connsiteX0" fmla="*/ 526950 w 630551"/>
              <a:gd name="connsiteY0" fmla="*/ 369269 h 369269"/>
              <a:gd name="connsiteX1" fmla="*/ 572308 w 630551"/>
              <a:gd name="connsiteY1" fmla="*/ 40403 h 369269"/>
              <a:gd name="connsiteX2" fmla="*/ 28006 w 630551"/>
              <a:gd name="connsiteY2" fmla="*/ 40402 h 369269"/>
              <a:gd name="connsiteX3" fmla="*/ 73365 w 630551"/>
              <a:gd name="connsiteY3" fmla="*/ 357929 h 369269"/>
              <a:gd name="connsiteX0" fmla="*/ 490544 w 591067"/>
              <a:gd name="connsiteY0" fmla="*/ 375949 h 375949"/>
              <a:gd name="connsiteX1" fmla="*/ 535902 w 591067"/>
              <a:gd name="connsiteY1" fmla="*/ 47083 h 375949"/>
              <a:gd name="connsiteX2" fmla="*/ 36959 w 591067"/>
              <a:gd name="connsiteY2" fmla="*/ 35742 h 375949"/>
              <a:gd name="connsiteX3" fmla="*/ 36959 w 591067"/>
              <a:gd name="connsiteY3" fmla="*/ 364609 h 375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1067" h="375949">
                <a:moveTo>
                  <a:pt x="490544" y="375949"/>
                </a:moveTo>
                <a:cubicBezTo>
                  <a:pt x="620949" y="282392"/>
                  <a:pt x="611500" y="103784"/>
                  <a:pt x="535902" y="47083"/>
                </a:cubicBezTo>
                <a:cubicBezTo>
                  <a:pt x="460304" y="-9618"/>
                  <a:pt x="120116" y="-17179"/>
                  <a:pt x="36959" y="35742"/>
                </a:cubicBezTo>
                <a:cubicBezTo>
                  <a:pt x="-46198" y="88663"/>
                  <a:pt x="36959" y="364609"/>
                  <a:pt x="36959" y="364609"/>
                </a:cubicBezTo>
              </a:path>
            </a:pathLst>
          </a:custGeom>
          <a:ln>
            <a:solidFill>
              <a:srgbClr val="000000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67" name="Grouper 66"/>
          <p:cNvGrpSpPr/>
          <p:nvPr/>
        </p:nvGrpSpPr>
        <p:grpSpPr>
          <a:xfrm>
            <a:off x="5804140" y="2341820"/>
            <a:ext cx="664373" cy="499710"/>
            <a:chOff x="884861" y="2587934"/>
            <a:chExt cx="664373" cy="499710"/>
          </a:xfrm>
        </p:grpSpPr>
        <p:sp>
          <p:nvSpPr>
            <p:cNvPr id="68" name="Ellipse 67"/>
            <p:cNvSpPr/>
            <p:nvPr/>
          </p:nvSpPr>
          <p:spPr>
            <a:xfrm>
              <a:off x="980395" y="2587934"/>
              <a:ext cx="499687" cy="49971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70" name="ZoneTexte 69"/>
            <p:cNvSpPr txBox="1"/>
            <p:nvPr/>
          </p:nvSpPr>
          <p:spPr>
            <a:xfrm>
              <a:off x="884861" y="2677152"/>
              <a:ext cx="664373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300" b="1" dirty="0" smtClean="0">
                  <a:latin typeface="Seravek ExtraLight"/>
                  <a:cs typeface="Seravek ExtraLight"/>
                </a:rPr>
                <a:t>C</a:t>
              </a:r>
              <a:endParaRPr lang="fr-FR" sz="1300" b="1" dirty="0">
                <a:latin typeface="Seravek ExtraLight"/>
                <a:cs typeface="Seravek ExtraLight"/>
              </a:endParaRPr>
            </a:p>
          </p:txBody>
        </p:sp>
      </p:grpSp>
      <p:grpSp>
        <p:nvGrpSpPr>
          <p:cNvPr id="73" name="Grouper 72"/>
          <p:cNvGrpSpPr/>
          <p:nvPr/>
        </p:nvGrpSpPr>
        <p:grpSpPr>
          <a:xfrm>
            <a:off x="7262724" y="2346231"/>
            <a:ext cx="664373" cy="499710"/>
            <a:chOff x="884861" y="2587934"/>
            <a:chExt cx="664373" cy="499710"/>
          </a:xfrm>
        </p:grpSpPr>
        <p:sp>
          <p:nvSpPr>
            <p:cNvPr id="74" name="Ellipse 73"/>
            <p:cNvSpPr/>
            <p:nvPr/>
          </p:nvSpPr>
          <p:spPr>
            <a:xfrm>
              <a:off x="980395" y="2587934"/>
              <a:ext cx="499687" cy="49971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75" name="ZoneTexte 74"/>
            <p:cNvSpPr txBox="1"/>
            <p:nvPr/>
          </p:nvSpPr>
          <p:spPr>
            <a:xfrm>
              <a:off x="884861" y="2677152"/>
              <a:ext cx="664373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300" b="1" dirty="0" smtClean="0">
                  <a:latin typeface="Seravek ExtraLight"/>
                  <a:cs typeface="Seravek ExtraLight"/>
                </a:rPr>
                <a:t>End</a:t>
              </a:r>
              <a:endParaRPr lang="fr-FR" sz="1300" b="1" dirty="0">
                <a:latin typeface="Seravek ExtraLight"/>
                <a:cs typeface="Seravek ExtraLight"/>
              </a:endParaRPr>
            </a:p>
          </p:txBody>
        </p:sp>
      </p:grpSp>
      <p:cxnSp>
        <p:nvCxnSpPr>
          <p:cNvPr id="77" name="Connecteur droit avec flèche 76"/>
          <p:cNvCxnSpPr/>
          <p:nvPr/>
        </p:nvCxnSpPr>
        <p:spPr>
          <a:xfrm>
            <a:off x="4932846" y="2599636"/>
            <a:ext cx="956786" cy="0"/>
          </a:xfrm>
          <a:prstGeom prst="straightConnector1">
            <a:avLst/>
          </a:prstGeom>
          <a:ln>
            <a:solidFill>
              <a:srgbClr val="000000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Connecteur droit avec flèche 77"/>
          <p:cNvCxnSpPr/>
          <p:nvPr/>
        </p:nvCxnSpPr>
        <p:spPr>
          <a:xfrm>
            <a:off x="6399361" y="2599636"/>
            <a:ext cx="956786" cy="0"/>
          </a:xfrm>
          <a:prstGeom prst="straightConnector1">
            <a:avLst/>
          </a:prstGeom>
          <a:ln>
            <a:solidFill>
              <a:srgbClr val="000000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Connecteur droit 78"/>
          <p:cNvCxnSpPr>
            <a:stCxn id="61" idx="4"/>
            <a:endCxn id="57" idx="0"/>
          </p:cNvCxnSpPr>
          <p:nvPr/>
        </p:nvCxnSpPr>
        <p:spPr>
          <a:xfrm>
            <a:off x="4683003" y="2849767"/>
            <a:ext cx="1687" cy="1171384"/>
          </a:xfrm>
          <a:prstGeom prst="line">
            <a:avLst/>
          </a:prstGeom>
          <a:ln w="3175" cmpd="sng">
            <a:solidFill>
              <a:srgbClr val="7F7F7F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Connecteur droit 79"/>
          <p:cNvCxnSpPr>
            <a:stCxn id="68" idx="4"/>
            <a:endCxn id="58" idx="0"/>
          </p:cNvCxnSpPr>
          <p:nvPr/>
        </p:nvCxnSpPr>
        <p:spPr>
          <a:xfrm flipH="1">
            <a:off x="6146179" y="2841530"/>
            <a:ext cx="3339" cy="771443"/>
          </a:xfrm>
          <a:prstGeom prst="line">
            <a:avLst/>
          </a:prstGeom>
          <a:ln w="3175" cmpd="sng">
            <a:solidFill>
              <a:srgbClr val="7F7F7F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avec flèche 80"/>
          <p:cNvCxnSpPr/>
          <p:nvPr/>
        </p:nvCxnSpPr>
        <p:spPr>
          <a:xfrm>
            <a:off x="2019900" y="2599636"/>
            <a:ext cx="956786" cy="0"/>
          </a:xfrm>
          <a:prstGeom prst="straightConnector1">
            <a:avLst/>
          </a:prstGeom>
          <a:ln>
            <a:solidFill>
              <a:srgbClr val="000000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ZoneTexte 81"/>
          <p:cNvSpPr txBox="1"/>
          <p:nvPr/>
        </p:nvSpPr>
        <p:spPr>
          <a:xfrm>
            <a:off x="3590885" y="2294583"/>
            <a:ext cx="66437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300" b="1" i="1" dirty="0">
                <a:latin typeface="Seravek ExtraLight"/>
                <a:cs typeface="Seravek ExtraLight"/>
              </a:rPr>
              <a:t>x</a:t>
            </a:r>
            <a:endParaRPr lang="fr-FR" sz="1300" b="1" i="1" dirty="0">
              <a:latin typeface="Seravek ExtraLight"/>
              <a:cs typeface="Seravek ExtraLight"/>
            </a:endParaRPr>
          </a:p>
        </p:txBody>
      </p:sp>
      <p:sp>
        <p:nvSpPr>
          <p:cNvPr id="83" name="ZoneTexte 82"/>
          <p:cNvSpPr txBox="1"/>
          <p:nvPr/>
        </p:nvSpPr>
        <p:spPr>
          <a:xfrm>
            <a:off x="4378669" y="1792482"/>
            <a:ext cx="66437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300" b="1" i="1" dirty="0" smtClean="0">
                <a:latin typeface="Seravek ExtraLight"/>
                <a:cs typeface="Seravek ExtraLight"/>
              </a:rPr>
              <a:t>y</a:t>
            </a:r>
            <a:endParaRPr lang="fr-FR" sz="1300" b="1" i="1" dirty="0">
              <a:latin typeface="Seravek ExtraLight"/>
              <a:cs typeface="Seravek ExtraLight"/>
            </a:endParaRPr>
          </a:p>
        </p:txBody>
      </p:sp>
      <p:sp>
        <p:nvSpPr>
          <p:cNvPr id="84" name="ZoneTexte 83"/>
          <p:cNvSpPr txBox="1"/>
          <p:nvPr/>
        </p:nvSpPr>
        <p:spPr>
          <a:xfrm>
            <a:off x="5058462" y="2294583"/>
            <a:ext cx="66437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300" b="1" i="1" dirty="0" smtClean="0">
                <a:latin typeface="Seravek ExtraLight"/>
                <a:cs typeface="Seravek ExtraLight"/>
              </a:rPr>
              <a:t>z</a:t>
            </a:r>
            <a:endParaRPr lang="fr-FR" sz="1300" b="1" i="1" dirty="0">
              <a:latin typeface="Seravek ExtraLight"/>
              <a:cs typeface="Seravek ExtraLight"/>
            </a:endParaRPr>
          </a:p>
        </p:txBody>
      </p:sp>
      <p:sp>
        <p:nvSpPr>
          <p:cNvPr id="85" name="ZoneTexte 84"/>
          <p:cNvSpPr txBox="1"/>
          <p:nvPr/>
        </p:nvSpPr>
        <p:spPr>
          <a:xfrm>
            <a:off x="6504927" y="2299457"/>
            <a:ext cx="66437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300" b="1" i="1" dirty="0">
                <a:latin typeface="Seravek ExtraLight"/>
                <a:cs typeface="Seravek ExtraLight"/>
              </a:rPr>
              <a:t>p</a:t>
            </a:r>
            <a:endParaRPr lang="fr-FR" sz="1300" b="1" i="1" dirty="0">
              <a:latin typeface="Seravek ExtraLight"/>
              <a:cs typeface="Seravek ExtraLight"/>
            </a:endParaRPr>
          </a:p>
        </p:txBody>
      </p:sp>
    </p:spTree>
    <p:extLst>
      <p:ext uri="{BB962C8B-B14F-4D97-AF65-F5344CB8AC3E}">
        <p14:creationId xmlns:p14="http://schemas.microsoft.com/office/powerpoint/2010/main" val="165704248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30</Words>
  <Application>Microsoft Macintosh PowerPoint</Application>
  <PresentationFormat>Présentation à l'écran (4:3)</PresentationFormat>
  <Paragraphs>12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Présentation PowerPoint</vt:lpstr>
    </vt:vector>
  </TitlesOfParts>
  <Company>INRIA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David Mendez Acuna</dc:creator>
  <cp:lastModifiedBy>David Mendez Acuna</cp:lastModifiedBy>
  <cp:revision>15</cp:revision>
  <dcterms:created xsi:type="dcterms:W3CDTF">2016-02-26T11:21:32Z</dcterms:created>
  <dcterms:modified xsi:type="dcterms:W3CDTF">2016-02-29T14:04:17Z</dcterms:modified>
</cp:coreProperties>
</file>