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7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4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7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9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2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3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8" y="97794"/>
            <a:ext cx="7557721" cy="5938605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58" y="6125009"/>
            <a:ext cx="4847021" cy="596924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69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9" y="457818"/>
            <a:ext cx="7200043" cy="5691309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79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4" y="166958"/>
            <a:ext cx="8094725" cy="6572896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510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Présentation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5</cp:revision>
  <dcterms:created xsi:type="dcterms:W3CDTF">2015-12-03T14:15:40Z</dcterms:created>
  <dcterms:modified xsi:type="dcterms:W3CDTF">2015-12-03T14:27:42Z</dcterms:modified>
</cp:coreProperties>
</file>