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588717" y="2619903"/>
            <a:ext cx="7298740" cy="2031181"/>
          </a:xfrm>
          <a:prstGeom prst="roundRect">
            <a:avLst>
              <a:gd name="adj" fmla="val 1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sx="50000" sy="5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480332" y="2820328"/>
            <a:ext cx="2382225" cy="176965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048307" y="2820328"/>
            <a:ext cx="2382225" cy="176965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588717" y="516964"/>
            <a:ext cx="7298739" cy="2031181"/>
          </a:xfrm>
          <a:prstGeom prst="roundRect">
            <a:avLst>
              <a:gd name="adj" fmla="val 21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sx="50000" sy="5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14243" y="2820328"/>
            <a:ext cx="2382225" cy="176965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09501" y="854916"/>
            <a:ext cx="2284249" cy="159677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84" y="914597"/>
            <a:ext cx="2100018" cy="1337915"/>
          </a:xfrm>
          <a:prstGeom prst="rect">
            <a:avLst/>
          </a:prstGeom>
          <a:effec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7" y="2993629"/>
            <a:ext cx="2299101" cy="1309845"/>
          </a:xfrm>
          <a:prstGeom prst="rect">
            <a:avLst/>
          </a:prstGeom>
          <a:effectLst/>
        </p:spPr>
      </p:pic>
      <p:sp>
        <p:nvSpPr>
          <p:cNvPr id="11" name="ZoneTexte 10"/>
          <p:cNvSpPr txBox="1"/>
          <p:nvPr/>
        </p:nvSpPr>
        <p:spPr>
          <a:xfrm>
            <a:off x="1894127" y="2175254"/>
            <a:ext cx="2199623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Naming comparison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14243" y="4328375"/>
            <a:ext cx="238222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Naming comparison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58533" y="854916"/>
            <a:ext cx="2275949" cy="159677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62" y="914597"/>
            <a:ext cx="2100020" cy="1337916"/>
          </a:xfrm>
          <a:prstGeom prst="rect">
            <a:avLst/>
          </a:prstGeom>
          <a:effectLst/>
        </p:spPr>
      </p:pic>
      <p:sp>
        <p:nvSpPr>
          <p:cNvPr id="19" name="ZoneTexte 18"/>
          <p:cNvSpPr txBox="1"/>
          <p:nvPr/>
        </p:nvSpPr>
        <p:spPr>
          <a:xfrm>
            <a:off x="4234859" y="2175254"/>
            <a:ext cx="2199623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Deep comparison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80332" y="4318972"/>
            <a:ext cx="238222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Signature and body comparison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650" y="2877331"/>
            <a:ext cx="2268050" cy="1532746"/>
          </a:xfrm>
          <a:prstGeom prst="rect">
            <a:avLst/>
          </a:prstGeom>
          <a:effectLst/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449" y="3029548"/>
            <a:ext cx="2283117" cy="1099666"/>
          </a:xfrm>
          <a:prstGeom prst="rect">
            <a:avLst/>
          </a:prstGeom>
          <a:effectLst/>
        </p:spPr>
      </p:pic>
      <p:sp>
        <p:nvSpPr>
          <p:cNvPr id="30" name="ZoneTexte 29"/>
          <p:cNvSpPr txBox="1"/>
          <p:nvPr/>
        </p:nvSpPr>
        <p:spPr>
          <a:xfrm>
            <a:off x="539533" y="516964"/>
            <a:ext cx="576051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ravek ExtraLight"/>
                <a:cs typeface="Seravek ExtraLight"/>
              </a:rPr>
              <a:t>Family’s shape 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w.r.t</a:t>
            </a:r>
            <a:r>
              <a:rPr lang="en-US" sz="1200" b="1" i="1" dirty="0" smtClean="0">
                <a:latin typeface="Seravek ExtraLight"/>
                <a:cs typeface="Seravek ExtraLight"/>
              </a:rPr>
              <a:t>.</a:t>
            </a:r>
            <a:r>
              <a:rPr lang="en-US" sz="1200" b="1" dirty="0" smtClean="0">
                <a:latin typeface="Seravek ExtraLight"/>
                <a:cs typeface="Seravek ExtraLight"/>
              </a:rPr>
              <a:t> the abstract syntax: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48307" y="4314712"/>
            <a:ext cx="238222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Signature comparison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2928" y="2584829"/>
            <a:ext cx="331188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ravek ExtraLight"/>
                <a:cs typeface="Seravek ExtraLight"/>
              </a:rPr>
              <a:t>Family’s shape 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w.r.t</a:t>
            </a:r>
            <a:r>
              <a:rPr lang="en-US" sz="1200" b="1" i="1" dirty="0" smtClean="0">
                <a:latin typeface="Seravek ExtraLight"/>
                <a:cs typeface="Seravek ExtraLight"/>
              </a:rPr>
              <a:t>.</a:t>
            </a:r>
            <a:r>
              <a:rPr lang="en-US" sz="1200" b="1" dirty="0" smtClean="0">
                <a:latin typeface="Seravek ExtraLight"/>
                <a:cs typeface="Seravek ExtraLight"/>
              </a:rPr>
              <a:t> the semantics: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796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14243" y="593436"/>
            <a:ext cx="2971640" cy="1693004"/>
          </a:xfrm>
          <a:prstGeom prst="rect">
            <a:avLst/>
          </a:prstGeom>
          <a:effectLst/>
        </p:spPr>
      </p:pic>
      <p:sp>
        <p:nvSpPr>
          <p:cNvPr id="14" name="ZoneTexte 13"/>
          <p:cNvSpPr txBox="1"/>
          <p:nvPr/>
        </p:nvSpPr>
        <p:spPr>
          <a:xfrm>
            <a:off x="614243" y="340306"/>
            <a:ext cx="2971640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Naming comparison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559675" y="2446663"/>
            <a:ext cx="2434057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Signature and body comparison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>
            <a:grayscl/>
          </a:blip>
          <a:srcRect t="14500" b="16784"/>
          <a:stretch/>
        </p:blipFill>
        <p:spPr>
          <a:xfrm>
            <a:off x="4092121" y="593436"/>
            <a:ext cx="3125028" cy="1451199"/>
          </a:xfrm>
          <a:prstGeom prst="rect">
            <a:avLst/>
          </a:prstGeom>
          <a:effectLst/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78517" y="2700758"/>
            <a:ext cx="3017179" cy="1453229"/>
          </a:xfrm>
          <a:prstGeom prst="rect">
            <a:avLst/>
          </a:prstGeom>
          <a:effectLst/>
        </p:spPr>
      </p:pic>
      <p:sp>
        <p:nvSpPr>
          <p:cNvPr id="20" name="ZoneTexte 19"/>
          <p:cNvSpPr txBox="1"/>
          <p:nvPr/>
        </p:nvSpPr>
        <p:spPr>
          <a:xfrm>
            <a:off x="4050623" y="340306"/>
            <a:ext cx="3166526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Signature comparison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89342" y="340306"/>
            <a:ext cx="6627807" cy="3813681"/>
          </a:xfrm>
          <a:prstGeom prst="roundRect">
            <a:avLst>
              <a:gd name="adj" fmla="val 1315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6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462247" y="4656802"/>
            <a:ext cx="2722665" cy="18752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57600" y="2711569"/>
            <a:ext cx="2515230" cy="1875282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462247" y="2711569"/>
            <a:ext cx="2722665" cy="18752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62247" y="761957"/>
            <a:ext cx="2722665" cy="187583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71" y="854248"/>
            <a:ext cx="2627662" cy="1497033"/>
          </a:xfrm>
          <a:prstGeom prst="rect">
            <a:avLst/>
          </a:prstGeom>
          <a:effectLst/>
        </p:spPr>
      </p:pic>
      <p:sp>
        <p:nvSpPr>
          <p:cNvPr id="14" name="ZoneTexte 13"/>
          <p:cNvSpPr txBox="1"/>
          <p:nvPr/>
        </p:nvSpPr>
        <p:spPr>
          <a:xfrm>
            <a:off x="3462247" y="2358639"/>
            <a:ext cx="272266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Naming comparison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470038" y="6217532"/>
            <a:ext cx="272266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Signature and body comparison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15087" b="15262"/>
          <a:stretch/>
        </p:blipFill>
        <p:spPr>
          <a:xfrm>
            <a:off x="3532889" y="2942247"/>
            <a:ext cx="2592173" cy="1220123"/>
          </a:xfrm>
          <a:prstGeom prst="rect">
            <a:avLst/>
          </a:prstGeom>
          <a:effectLst/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439" y="4791710"/>
            <a:ext cx="2609394" cy="1256818"/>
          </a:xfrm>
          <a:prstGeom prst="rect">
            <a:avLst/>
          </a:prstGeom>
          <a:effectLst/>
        </p:spPr>
      </p:pic>
      <p:sp>
        <p:nvSpPr>
          <p:cNvPr id="20" name="ZoneTexte 19"/>
          <p:cNvSpPr txBox="1"/>
          <p:nvPr/>
        </p:nvSpPr>
        <p:spPr>
          <a:xfrm>
            <a:off x="3470038" y="4268920"/>
            <a:ext cx="272266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Signature comparison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370948" y="490608"/>
            <a:ext cx="273045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Family’s shape </a:t>
            </a:r>
            <a:r>
              <a:rPr lang="en-US" sz="1200" i="1" dirty="0" err="1" smtClean="0">
                <a:latin typeface="Seravek ExtraLight"/>
                <a:cs typeface="Seravek ExtraLight"/>
              </a:rPr>
              <a:t>w.r.t</a:t>
            </a:r>
            <a:r>
              <a:rPr lang="en-US" sz="1200" i="1" dirty="0" smtClean="0">
                <a:latin typeface="Seravek ExtraLight"/>
                <a:cs typeface="Seravek ExtraLight"/>
              </a:rPr>
              <a:t>.</a:t>
            </a:r>
            <a:r>
              <a:rPr lang="en-US" sz="1200" dirty="0" smtClean="0">
                <a:latin typeface="Seravek ExtraLight"/>
                <a:cs typeface="Seravek ExtraLight"/>
              </a:rPr>
              <a:t> the SEM: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719" y="762511"/>
            <a:ext cx="2515230" cy="1875282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56" y="847593"/>
            <a:ext cx="2370779" cy="1510416"/>
          </a:xfrm>
          <a:prstGeom prst="rect">
            <a:avLst/>
          </a:prstGeom>
          <a:effectLst/>
        </p:spPr>
      </p:pic>
      <p:sp>
        <p:nvSpPr>
          <p:cNvPr id="32" name="ZoneTexte 31"/>
          <p:cNvSpPr txBox="1"/>
          <p:nvPr/>
        </p:nvSpPr>
        <p:spPr>
          <a:xfrm>
            <a:off x="857600" y="2349542"/>
            <a:ext cx="2513347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Naming comparison</a:t>
            </a: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756" y="2778882"/>
            <a:ext cx="2398691" cy="1528199"/>
          </a:xfrm>
          <a:prstGeom prst="rect">
            <a:avLst/>
          </a:prstGeom>
          <a:effectLst/>
        </p:spPr>
      </p:pic>
      <p:sp>
        <p:nvSpPr>
          <p:cNvPr id="35" name="ZoneTexte 34"/>
          <p:cNvSpPr txBox="1"/>
          <p:nvPr/>
        </p:nvSpPr>
        <p:spPr>
          <a:xfrm>
            <a:off x="881968" y="4247067"/>
            <a:ext cx="2430879" cy="3007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Deep comparison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855719" y="483648"/>
            <a:ext cx="273045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Family’s shape </a:t>
            </a:r>
            <a:r>
              <a:rPr lang="en-US" sz="1200" i="1" dirty="0" err="1" smtClean="0">
                <a:latin typeface="Seravek ExtraLight"/>
                <a:cs typeface="Seravek ExtraLight"/>
              </a:rPr>
              <a:t>w.r.t</a:t>
            </a:r>
            <a:r>
              <a:rPr lang="en-US" sz="1200" i="1" dirty="0" smtClean="0">
                <a:latin typeface="Seravek ExtraLight"/>
                <a:cs typeface="Seravek ExtraLight"/>
              </a:rPr>
              <a:t>.</a:t>
            </a:r>
            <a:r>
              <a:rPr lang="en-US" sz="1200" dirty="0" smtClean="0">
                <a:latin typeface="Seravek ExtraLight"/>
                <a:cs typeface="Seravek ExtraLight"/>
              </a:rPr>
              <a:t> the AS:</a:t>
            </a:r>
            <a:endParaRPr lang="en-US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46864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61</Words>
  <Application>Microsoft Macintosh PowerPoint</Application>
  <PresentationFormat>Présentation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91</cp:revision>
  <dcterms:created xsi:type="dcterms:W3CDTF">2015-10-07T17:19:03Z</dcterms:created>
  <dcterms:modified xsi:type="dcterms:W3CDTF">2015-10-13T13:14:18Z</dcterms:modified>
</cp:coreProperties>
</file>