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6" r:id="rId6"/>
    <p:sldId id="262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928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1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oneTexte 142"/>
          <p:cNvSpPr txBox="1"/>
          <p:nvPr/>
        </p:nvSpPr>
        <p:spPr>
          <a:xfrm>
            <a:off x="638270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3855226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6866163" y="5868252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09" y="5585340"/>
            <a:ext cx="1099377" cy="1099377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11" y="5585340"/>
            <a:ext cx="1099377" cy="1099377"/>
          </a:xfrm>
          <a:prstGeom prst="rect">
            <a:avLst/>
          </a:prstGeom>
        </p:spPr>
      </p:pic>
      <p:sp>
        <p:nvSpPr>
          <p:cNvPr id="94" name="Rectangle à coins arrondis 93"/>
          <p:cNvSpPr/>
          <p:nvPr/>
        </p:nvSpPr>
        <p:spPr>
          <a:xfrm>
            <a:off x="469846" y="3100231"/>
            <a:ext cx="8565316" cy="2527442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55632" y="174274"/>
            <a:ext cx="8565316" cy="261895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333366" y="1005740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291330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322834" y="421243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291330" y="42207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16" name="Ellipse 15"/>
          <p:cNvSpPr/>
          <p:nvPr/>
        </p:nvSpPr>
        <p:spPr>
          <a:xfrm>
            <a:off x="7572684" y="52350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9" name="Forme libre 48"/>
          <p:cNvSpPr/>
          <p:nvPr/>
        </p:nvSpPr>
        <p:spPr>
          <a:xfrm>
            <a:off x="8452159" y="2020722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826345" y="1876244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924102" y="1148732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734039" y="2664411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281247" y="1020585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7036268" y="2007679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855061" y="107788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855061" y="504471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264529" y="1239307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454099" y="1902603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361633" y="1170232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7F7F7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989632" y="452083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858163" y="42124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572684" y="203918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855061" y="3989318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855061" y="3415904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22834" y="3332676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264529" y="4150740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454099" y="481403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361633" y="4081665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989632" y="3363516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291330" y="333350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291330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572684" y="489182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30363" y="33652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333366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7606415" y="492612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554838" y="297563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392628" y="1765472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573076" y="1749833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18945" y="2511333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572684" y="127000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6858163" y="138244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Syn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105" name="Connecteur droit 104"/>
          <p:cNvCxnSpPr/>
          <p:nvPr/>
        </p:nvCxnSpPr>
        <p:spPr>
          <a:xfrm>
            <a:off x="2954115" y="173013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244185" y="152277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248516" y="172581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03" y="1294293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70485" y="79545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930838" y="4720970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220908" y="4513611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225239" y="4716652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26" y="4285133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33097" y="3786296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572684" y="349372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606415" y="3530358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58163" y="333267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896263" y="3377016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7572684" y="41814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606415" y="421385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58163" y="429388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896263" y="432774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89354" y="375483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20305" y="272906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772663" y="2326398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03044" y="3288042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A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16462" y="3193727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B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586065" y="5249119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 C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94850" y="4253288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53783" y="1383814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554838" y="297563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7184380" y="297564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rme libre 52"/>
          <p:cNvSpPr/>
          <p:nvPr/>
        </p:nvSpPr>
        <p:spPr>
          <a:xfrm>
            <a:off x="4314621" y="1028663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1789593"/>
            <a:ext cx="269653" cy="269653"/>
          </a:xfrm>
          <a:prstGeom prst="rect">
            <a:avLst/>
          </a:prstGeom>
        </p:spPr>
      </p:pic>
      <p:sp>
        <p:nvSpPr>
          <p:cNvPr id="58" name="Forme libre 57"/>
          <p:cNvSpPr/>
          <p:nvPr/>
        </p:nvSpPr>
        <p:spPr>
          <a:xfrm>
            <a:off x="4800961" y="775036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5195" y="1717682"/>
            <a:ext cx="269653" cy="269653"/>
          </a:xfrm>
          <a:prstGeom prst="rect">
            <a:avLst/>
          </a:prstGeom>
        </p:spPr>
      </p:pic>
      <p:cxnSp>
        <p:nvCxnSpPr>
          <p:cNvPr id="111" name="Connecteur droit avec flèche 110"/>
          <p:cNvCxnSpPr/>
          <p:nvPr/>
        </p:nvCxnSpPr>
        <p:spPr>
          <a:xfrm flipV="1">
            <a:off x="4476324" y="3214067"/>
            <a:ext cx="0" cy="370309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4476324" y="3214067"/>
            <a:ext cx="2629542" cy="1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7105866" y="3214068"/>
            <a:ext cx="0" cy="267730"/>
          </a:xfrm>
          <a:prstGeom prst="straightConnector1">
            <a:avLst/>
          </a:prstGeom>
          <a:ln w="2540" cmpd="sng">
            <a:solidFill>
              <a:srgbClr val="000000"/>
            </a:solidFill>
            <a:prstDash val="dash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orme libre 115"/>
          <p:cNvSpPr/>
          <p:nvPr/>
        </p:nvSpPr>
        <p:spPr>
          <a:xfrm>
            <a:off x="4800737" y="3697523"/>
            <a:ext cx="1164781" cy="1213606"/>
          </a:xfrm>
          <a:custGeom>
            <a:avLst/>
            <a:gdLst>
              <a:gd name="connsiteX0" fmla="*/ 1164781 w 1164781"/>
              <a:gd name="connsiteY0" fmla="*/ 1108402 h 1213606"/>
              <a:gd name="connsiteX1" fmla="*/ 1108420 w 1164781"/>
              <a:gd name="connsiteY1" fmla="*/ 1153489 h 1213606"/>
              <a:gd name="connsiteX2" fmla="*/ 1040788 w 1164781"/>
              <a:gd name="connsiteY2" fmla="*/ 1179790 h 1213606"/>
              <a:gd name="connsiteX3" fmla="*/ 958126 w 1164781"/>
              <a:gd name="connsiteY3" fmla="*/ 1198577 h 1213606"/>
              <a:gd name="connsiteX4" fmla="*/ 879222 w 1164781"/>
              <a:gd name="connsiteY4" fmla="*/ 1209849 h 1213606"/>
              <a:gd name="connsiteX5" fmla="*/ 777773 w 1164781"/>
              <a:gd name="connsiteY5" fmla="*/ 1213606 h 1213606"/>
              <a:gd name="connsiteX6" fmla="*/ 680082 w 1164781"/>
              <a:gd name="connsiteY6" fmla="*/ 1198577 h 1213606"/>
              <a:gd name="connsiteX7" fmla="*/ 578633 w 1164781"/>
              <a:gd name="connsiteY7" fmla="*/ 1172276 h 1213606"/>
              <a:gd name="connsiteX8" fmla="*/ 484699 w 1164781"/>
              <a:gd name="connsiteY8" fmla="*/ 1138460 h 1213606"/>
              <a:gd name="connsiteX9" fmla="*/ 417067 w 1164781"/>
              <a:gd name="connsiteY9" fmla="*/ 1100887 h 1213606"/>
              <a:gd name="connsiteX10" fmla="*/ 338162 w 1164781"/>
              <a:gd name="connsiteY10" fmla="*/ 1055800 h 1213606"/>
              <a:gd name="connsiteX11" fmla="*/ 270530 w 1164781"/>
              <a:gd name="connsiteY11" fmla="*/ 1006955 h 1213606"/>
              <a:gd name="connsiteX12" fmla="*/ 225441 w 1164781"/>
              <a:gd name="connsiteY12" fmla="*/ 958110 h 1213606"/>
              <a:gd name="connsiteX13" fmla="*/ 176596 w 1164781"/>
              <a:gd name="connsiteY13" fmla="*/ 905508 h 1213606"/>
              <a:gd name="connsiteX14" fmla="*/ 139022 w 1164781"/>
              <a:gd name="connsiteY14" fmla="*/ 852906 h 1213606"/>
              <a:gd name="connsiteX15" fmla="*/ 105206 w 1164781"/>
              <a:gd name="connsiteY15" fmla="*/ 792789 h 1213606"/>
              <a:gd name="connsiteX16" fmla="*/ 60118 w 1164781"/>
              <a:gd name="connsiteY16" fmla="*/ 710129 h 1213606"/>
              <a:gd name="connsiteX17" fmla="*/ 26301 w 1164781"/>
              <a:gd name="connsiteY17" fmla="*/ 604925 h 1213606"/>
              <a:gd name="connsiteX18" fmla="*/ 11272 w 1164781"/>
              <a:gd name="connsiteY18" fmla="*/ 488448 h 1213606"/>
              <a:gd name="connsiteX19" fmla="*/ 0 w 1164781"/>
              <a:gd name="connsiteY19" fmla="*/ 387002 h 1213606"/>
              <a:gd name="connsiteX20" fmla="*/ 0 w 1164781"/>
              <a:gd name="connsiteY20" fmla="*/ 311856 h 1213606"/>
              <a:gd name="connsiteX21" fmla="*/ 3757 w 1164781"/>
              <a:gd name="connsiteY21" fmla="*/ 240467 h 1213606"/>
              <a:gd name="connsiteX22" fmla="*/ 18787 w 1164781"/>
              <a:gd name="connsiteY22" fmla="*/ 165321 h 1213606"/>
              <a:gd name="connsiteX23" fmla="*/ 41331 w 1164781"/>
              <a:gd name="connsiteY23" fmla="*/ 82661 h 1213606"/>
              <a:gd name="connsiteX24" fmla="*/ 86419 w 1164781"/>
              <a:gd name="connsiteY24" fmla="*/ 0 h 121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4781" h="1213606">
                <a:moveTo>
                  <a:pt x="1164781" y="1108402"/>
                </a:moveTo>
                <a:lnTo>
                  <a:pt x="1108420" y="1153489"/>
                </a:lnTo>
                <a:lnTo>
                  <a:pt x="1040788" y="1179790"/>
                </a:lnTo>
                <a:lnTo>
                  <a:pt x="958126" y="1198577"/>
                </a:lnTo>
                <a:lnTo>
                  <a:pt x="879222" y="1209849"/>
                </a:lnTo>
                <a:lnTo>
                  <a:pt x="777773" y="1213606"/>
                </a:lnTo>
                <a:lnTo>
                  <a:pt x="680082" y="1198577"/>
                </a:lnTo>
                <a:lnTo>
                  <a:pt x="578633" y="1172276"/>
                </a:lnTo>
                <a:lnTo>
                  <a:pt x="484699" y="1138460"/>
                </a:lnTo>
                <a:lnTo>
                  <a:pt x="417067" y="1100887"/>
                </a:lnTo>
                <a:lnTo>
                  <a:pt x="338162" y="1055800"/>
                </a:lnTo>
                <a:lnTo>
                  <a:pt x="270530" y="1006955"/>
                </a:lnTo>
                <a:lnTo>
                  <a:pt x="225441" y="958110"/>
                </a:lnTo>
                <a:lnTo>
                  <a:pt x="176596" y="905508"/>
                </a:lnTo>
                <a:lnTo>
                  <a:pt x="139022" y="852906"/>
                </a:lnTo>
                <a:lnTo>
                  <a:pt x="105206" y="792789"/>
                </a:lnTo>
                <a:lnTo>
                  <a:pt x="60118" y="710129"/>
                </a:lnTo>
                <a:lnTo>
                  <a:pt x="26301" y="604925"/>
                </a:lnTo>
                <a:lnTo>
                  <a:pt x="11272" y="488448"/>
                </a:lnTo>
                <a:lnTo>
                  <a:pt x="0" y="387002"/>
                </a:lnTo>
                <a:lnTo>
                  <a:pt x="0" y="311856"/>
                </a:lnTo>
                <a:lnTo>
                  <a:pt x="3757" y="240467"/>
                </a:lnTo>
                <a:lnTo>
                  <a:pt x="18787" y="165321"/>
                </a:lnTo>
                <a:lnTo>
                  <a:pt x="41331" y="82661"/>
                </a:lnTo>
                <a:lnTo>
                  <a:pt x="86419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6350">
            <a:off x="5904971" y="4640169"/>
            <a:ext cx="269653" cy="269653"/>
          </a:xfrm>
          <a:prstGeom prst="rect">
            <a:avLst/>
          </a:prstGeom>
        </p:spPr>
      </p:pic>
      <p:sp>
        <p:nvSpPr>
          <p:cNvPr id="118" name="Forme libre 117"/>
          <p:cNvSpPr/>
          <p:nvPr/>
        </p:nvSpPr>
        <p:spPr>
          <a:xfrm>
            <a:off x="4314621" y="3944578"/>
            <a:ext cx="782227" cy="823673"/>
          </a:xfrm>
          <a:custGeom>
            <a:avLst/>
            <a:gdLst>
              <a:gd name="connsiteX0" fmla="*/ 0 w 782227"/>
              <a:gd name="connsiteY0" fmla="*/ 823673 h 823673"/>
              <a:gd name="connsiteX1" fmla="*/ 9202 w 782227"/>
              <a:gd name="connsiteY1" fmla="*/ 708635 h 823673"/>
              <a:gd name="connsiteX2" fmla="*/ 32209 w 782227"/>
              <a:gd name="connsiteY2" fmla="*/ 607402 h 823673"/>
              <a:gd name="connsiteX3" fmla="*/ 64418 w 782227"/>
              <a:gd name="connsiteY3" fmla="*/ 496965 h 823673"/>
              <a:gd name="connsiteX4" fmla="*/ 110432 w 782227"/>
              <a:gd name="connsiteY4" fmla="*/ 395731 h 823673"/>
              <a:gd name="connsiteX5" fmla="*/ 165648 w 782227"/>
              <a:gd name="connsiteY5" fmla="*/ 322107 h 823673"/>
              <a:gd name="connsiteX6" fmla="*/ 243871 w 782227"/>
              <a:gd name="connsiteY6" fmla="*/ 234678 h 823673"/>
              <a:gd name="connsiteX7" fmla="*/ 308289 w 782227"/>
              <a:gd name="connsiteY7" fmla="*/ 179460 h 823673"/>
              <a:gd name="connsiteX8" fmla="*/ 391113 w 782227"/>
              <a:gd name="connsiteY8" fmla="*/ 124241 h 823673"/>
              <a:gd name="connsiteX9" fmla="*/ 460133 w 782227"/>
              <a:gd name="connsiteY9" fmla="*/ 82828 h 823673"/>
              <a:gd name="connsiteX10" fmla="*/ 556761 w 782227"/>
              <a:gd name="connsiteY10" fmla="*/ 46015 h 823673"/>
              <a:gd name="connsiteX11" fmla="*/ 653389 w 782227"/>
              <a:gd name="connsiteY11" fmla="*/ 18406 h 823673"/>
              <a:gd name="connsiteX12" fmla="*/ 782227 w 782227"/>
              <a:gd name="connsiteY12" fmla="*/ 0 h 823673"/>
              <a:gd name="connsiteX13" fmla="*/ 782227 w 782227"/>
              <a:gd name="connsiteY13" fmla="*/ 0 h 82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2227" h="823673">
                <a:moveTo>
                  <a:pt x="0" y="823673"/>
                </a:moveTo>
                <a:lnTo>
                  <a:pt x="9202" y="708635"/>
                </a:lnTo>
                <a:lnTo>
                  <a:pt x="32209" y="607402"/>
                </a:lnTo>
                <a:lnTo>
                  <a:pt x="64418" y="496965"/>
                </a:lnTo>
                <a:lnTo>
                  <a:pt x="110432" y="395731"/>
                </a:lnTo>
                <a:lnTo>
                  <a:pt x="165648" y="322107"/>
                </a:lnTo>
                <a:lnTo>
                  <a:pt x="243871" y="234678"/>
                </a:lnTo>
                <a:lnTo>
                  <a:pt x="308289" y="179460"/>
                </a:lnTo>
                <a:lnTo>
                  <a:pt x="391113" y="124241"/>
                </a:lnTo>
                <a:lnTo>
                  <a:pt x="460133" y="82828"/>
                </a:lnTo>
                <a:lnTo>
                  <a:pt x="556761" y="46015"/>
                </a:lnTo>
                <a:lnTo>
                  <a:pt x="653389" y="18406"/>
                </a:lnTo>
                <a:lnTo>
                  <a:pt x="782227" y="0"/>
                </a:lnTo>
                <a:lnTo>
                  <a:pt x="782227" y="0"/>
                </a:lnTo>
              </a:path>
            </a:pathLst>
          </a:custGeom>
          <a:ln w="6350" cmpd="sng">
            <a:solidFill>
              <a:srgbClr val="FF0000"/>
            </a:solidFill>
            <a:prstDash val="dash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97322">
            <a:off x="4157282" y="4705508"/>
            <a:ext cx="269653" cy="26965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833503" y="345714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>
                <a:latin typeface="Seravek ExtraLight"/>
                <a:cs typeface="Seravek ExtraLight"/>
              </a:rPr>
              <a:t>1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7537739" y="3596705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2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264590" y="3440562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3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26597" y="4386680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4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7541118" y="4275138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5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264325" y="438046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6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7550069" y="4978577"/>
            <a:ext cx="7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Sem</a:t>
            </a:r>
          </a:p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7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396556" y="530890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672668" y="530890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987728" y="110697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1369560" y="3495294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45672" y="3495294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>
            <a:off x="960732" y="4071378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>
            <a:off x="1451405" y="3556451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27517" y="3554372"/>
            <a:ext cx="1240623" cy="124789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1042577" y="4132535"/>
            <a:ext cx="1248525" cy="1269825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chemeClr val="accent1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A6A6A6">
              <a:alpha val="30000"/>
            </a:srgbClr>
          </a:solidFill>
          <a:ln>
            <a:solidFill>
              <a:srgbClr val="A6A6A6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30000"/>
            </a:schemeClr>
          </a:solidFill>
          <a:ln>
            <a:solidFill>
              <a:schemeClr val="bg1">
                <a:lumMod val="65000"/>
                <a:alpha val="8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chemeClr val="accent3">
              <a:lumMod val="50000"/>
              <a:alpha val="15000"/>
            </a:schemeClr>
          </a:solidFill>
          <a:ln w="3175" cmpd="sng">
            <a:solidFill>
              <a:schemeClr val="accent3">
                <a:lumMod val="50000"/>
                <a:alpha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175" cmpd="sng">
            <a:solidFill>
              <a:schemeClr val="tx2">
                <a:lumMod val="50000"/>
                <a:alpha val="3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3482059" y="3695976"/>
            <a:ext cx="1582554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194606" y="3529758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ravek ExtraLight"/>
                <a:cs typeface="Seravek ExtraLight"/>
              </a:rPr>
              <a:t>Semantical variability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307297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13626" y="553404"/>
            <a:ext cx="264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Syntactic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920683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196795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2511855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789057" y="113125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6065169" y="1131259"/>
            <a:ext cx="1392059" cy="1366242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380229" y="1707343"/>
            <a:ext cx="1400925" cy="1390248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3147483" y="129937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Constraint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170163" y="1887530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Expression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90306" y="1614056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LogoProgram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228199" y="1717368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412255" y="1287599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State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301219" y="14929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Transition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829962" y="259790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Flowchart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418277" y="1140611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058086" y="1382417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Constraint.eval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421709" y="1423836"/>
            <a:ext cx="133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Seravek ExtraLight"/>
              <a:cs typeface="Seravek ExtraLight"/>
            </a:endParaRPr>
          </a:p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LogoPro.eval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51213" y="1524323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Transition.fire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141933" y="1798559"/>
            <a:ext cx="16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StateMachine.eval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861715" y="264326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Flowchart.eval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968755" y="2077742"/>
            <a:ext cx="13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</a:t>
            </a:r>
            <a:r>
              <a:rPr lang="en-US" sz="1200" dirty="0" err="1" smtClean="0">
                <a:latin typeface="Seravek ExtraLight"/>
                <a:cs typeface="Seravek ExtraLight"/>
              </a:rPr>
              <a:t>Expression.eval</a:t>
            </a:r>
            <a:r>
              <a:rPr lang="en-US" sz="1200" dirty="0" smtClean="0">
                <a:latin typeface="Seravek ExtraLight"/>
                <a:cs typeface="Seravek ExtraLight"/>
              </a:rPr>
              <a:t>()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209767" y="3206471"/>
            <a:ext cx="1889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ravek ExtraLight"/>
                <a:cs typeface="Seravek ExtraLight"/>
              </a:rPr>
              <a:t>-</a:t>
            </a:r>
            <a:r>
              <a:rPr lang="en-US" sz="1200" dirty="0" smtClean="0">
                <a:latin typeface="Seravek ExtraLight"/>
                <a:cs typeface="Seravek ExtraLight"/>
              </a:rPr>
              <a:t> Domain-specific action</a:t>
            </a:r>
            <a:endParaRPr lang="en-US" sz="1200" dirty="0">
              <a:latin typeface="Seravek ExtraLight"/>
              <a:cs typeface="Seravek ExtraLight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729776" y="3206471"/>
            <a:ext cx="104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ravek ExtraLight"/>
                <a:cs typeface="Seravek ExtraLight"/>
              </a:rPr>
              <a:t>* </a:t>
            </a:r>
            <a:r>
              <a:rPr lang="en-US" sz="1200" dirty="0" err="1" smtClean="0">
                <a:latin typeface="Seravek ExtraLight"/>
                <a:cs typeface="Seravek ExtraLight"/>
              </a:rPr>
              <a:t>Metaclass</a:t>
            </a:r>
            <a:endParaRPr lang="en-US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5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7183298" y="1693333"/>
            <a:ext cx="1394772" cy="1247720"/>
          </a:xfrm>
          <a:custGeom>
            <a:avLst/>
            <a:gdLst>
              <a:gd name="connsiteX0" fmla="*/ 0 w 1394772"/>
              <a:gd name="connsiteY0" fmla="*/ 565930 h 1247720"/>
              <a:gd name="connsiteX1" fmla="*/ 22281 w 1394772"/>
              <a:gd name="connsiteY1" fmla="*/ 686246 h 1247720"/>
              <a:gd name="connsiteX2" fmla="*/ 49018 w 1394772"/>
              <a:gd name="connsiteY2" fmla="*/ 793193 h 1247720"/>
              <a:gd name="connsiteX3" fmla="*/ 84667 w 1394772"/>
              <a:gd name="connsiteY3" fmla="*/ 873404 h 1247720"/>
              <a:gd name="connsiteX4" fmla="*/ 120316 w 1394772"/>
              <a:gd name="connsiteY4" fmla="*/ 940246 h 1247720"/>
              <a:gd name="connsiteX5" fmla="*/ 164877 w 1394772"/>
              <a:gd name="connsiteY5" fmla="*/ 998176 h 1247720"/>
              <a:gd name="connsiteX6" fmla="*/ 236176 w 1394772"/>
              <a:gd name="connsiteY6" fmla="*/ 1069474 h 1247720"/>
              <a:gd name="connsiteX7" fmla="*/ 347579 w 1394772"/>
              <a:gd name="connsiteY7" fmla="*/ 1149685 h 1247720"/>
              <a:gd name="connsiteX8" fmla="*/ 450070 w 1394772"/>
              <a:gd name="connsiteY8" fmla="*/ 1198702 h 1247720"/>
              <a:gd name="connsiteX9" fmla="*/ 579298 w 1394772"/>
              <a:gd name="connsiteY9" fmla="*/ 1243263 h 1247720"/>
              <a:gd name="connsiteX10" fmla="*/ 712983 w 1394772"/>
              <a:gd name="connsiteY10" fmla="*/ 1247720 h 1247720"/>
              <a:gd name="connsiteX11" fmla="*/ 851123 w 1394772"/>
              <a:gd name="connsiteY11" fmla="*/ 1234351 h 1247720"/>
              <a:gd name="connsiteX12" fmla="*/ 966983 w 1394772"/>
              <a:gd name="connsiteY12" fmla="*/ 1194246 h 1247720"/>
              <a:gd name="connsiteX13" fmla="*/ 1073930 w 1394772"/>
              <a:gd name="connsiteY13" fmla="*/ 1136316 h 1247720"/>
              <a:gd name="connsiteX14" fmla="*/ 1189790 w 1394772"/>
              <a:gd name="connsiteY14" fmla="*/ 1047193 h 1247720"/>
              <a:gd name="connsiteX15" fmla="*/ 1270000 w 1394772"/>
              <a:gd name="connsiteY15" fmla="*/ 940246 h 1247720"/>
              <a:gd name="connsiteX16" fmla="*/ 1341298 w 1394772"/>
              <a:gd name="connsiteY16" fmla="*/ 833299 h 1247720"/>
              <a:gd name="connsiteX17" fmla="*/ 1376948 w 1394772"/>
              <a:gd name="connsiteY17" fmla="*/ 699614 h 1247720"/>
              <a:gd name="connsiteX18" fmla="*/ 1394772 w 1394772"/>
              <a:gd name="connsiteY18" fmla="*/ 561474 h 1247720"/>
              <a:gd name="connsiteX19" fmla="*/ 1381404 w 1394772"/>
              <a:gd name="connsiteY19" fmla="*/ 432246 h 1247720"/>
              <a:gd name="connsiteX20" fmla="*/ 1336842 w 1394772"/>
              <a:gd name="connsiteY20" fmla="*/ 294106 h 1247720"/>
              <a:gd name="connsiteX21" fmla="*/ 1274456 w 1394772"/>
              <a:gd name="connsiteY21" fmla="*/ 196071 h 1247720"/>
              <a:gd name="connsiteX22" fmla="*/ 1203158 w 1394772"/>
              <a:gd name="connsiteY22" fmla="*/ 93579 h 1247720"/>
              <a:gd name="connsiteX23" fmla="*/ 1127404 w 1394772"/>
              <a:gd name="connsiteY23" fmla="*/ 31193 h 1247720"/>
              <a:gd name="connsiteX24" fmla="*/ 1087298 w 1394772"/>
              <a:gd name="connsiteY24" fmla="*/ 0 h 1247720"/>
              <a:gd name="connsiteX25" fmla="*/ 1078386 w 1394772"/>
              <a:gd name="connsiteY25" fmla="*/ 98035 h 1247720"/>
              <a:gd name="connsiteX26" fmla="*/ 1051649 w 1394772"/>
              <a:gd name="connsiteY26" fmla="*/ 213895 h 1247720"/>
              <a:gd name="connsiteX27" fmla="*/ 1016000 w 1394772"/>
              <a:gd name="connsiteY27" fmla="*/ 289649 h 1247720"/>
              <a:gd name="connsiteX28" fmla="*/ 944702 w 1394772"/>
              <a:gd name="connsiteY28" fmla="*/ 405509 h 1247720"/>
              <a:gd name="connsiteX29" fmla="*/ 855579 w 1394772"/>
              <a:gd name="connsiteY29" fmla="*/ 503544 h 1247720"/>
              <a:gd name="connsiteX30" fmla="*/ 770913 w 1394772"/>
              <a:gd name="connsiteY30" fmla="*/ 565930 h 1247720"/>
              <a:gd name="connsiteX31" fmla="*/ 641684 w 1394772"/>
              <a:gd name="connsiteY31" fmla="*/ 632772 h 1247720"/>
              <a:gd name="connsiteX32" fmla="*/ 427790 w 1394772"/>
              <a:gd name="connsiteY32" fmla="*/ 681790 h 1247720"/>
              <a:gd name="connsiteX33" fmla="*/ 320842 w 1394772"/>
              <a:gd name="connsiteY33" fmla="*/ 681790 h 1247720"/>
              <a:gd name="connsiteX34" fmla="*/ 218351 w 1394772"/>
              <a:gd name="connsiteY34" fmla="*/ 663965 h 1247720"/>
              <a:gd name="connsiteX35" fmla="*/ 124772 w 1394772"/>
              <a:gd name="connsiteY35" fmla="*/ 637228 h 1247720"/>
              <a:gd name="connsiteX36" fmla="*/ 62386 w 1394772"/>
              <a:gd name="connsiteY36" fmla="*/ 610492 h 1247720"/>
              <a:gd name="connsiteX37" fmla="*/ 0 w 1394772"/>
              <a:gd name="connsiteY37" fmla="*/ 565930 h 124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94772" h="1247720">
                <a:moveTo>
                  <a:pt x="0" y="565930"/>
                </a:moveTo>
                <a:lnTo>
                  <a:pt x="22281" y="686246"/>
                </a:lnTo>
                <a:lnTo>
                  <a:pt x="49018" y="793193"/>
                </a:lnTo>
                <a:lnTo>
                  <a:pt x="84667" y="873404"/>
                </a:lnTo>
                <a:lnTo>
                  <a:pt x="120316" y="940246"/>
                </a:lnTo>
                <a:lnTo>
                  <a:pt x="164877" y="998176"/>
                </a:lnTo>
                <a:lnTo>
                  <a:pt x="236176" y="1069474"/>
                </a:lnTo>
                <a:lnTo>
                  <a:pt x="347579" y="1149685"/>
                </a:lnTo>
                <a:lnTo>
                  <a:pt x="450070" y="1198702"/>
                </a:lnTo>
                <a:lnTo>
                  <a:pt x="579298" y="1243263"/>
                </a:lnTo>
                <a:lnTo>
                  <a:pt x="712983" y="1247720"/>
                </a:lnTo>
                <a:lnTo>
                  <a:pt x="851123" y="1234351"/>
                </a:lnTo>
                <a:lnTo>
                  <a:pt x="966983" y="1194246"/>
                </a:lnTo>
                <a:lnTo>
                  <a:pt x="1073930" y="1136316"/>
                </a:lnTo>
                <a:lnTo>
                  <a:pt x="1189790" y="1047193"/>
                </a:lnTo>
                <a:lnTo>
                  <a:pt x="1270000" y="940246"/>
                </a:lnTo>
                <a:lnTo>
                  <a:pt x="1341298" y="833299"/>
                </a:lnTo>
                <a:lnTo>
                  <a:pt x="1376948" y="699614"/>
                </a:lnTo>
                <a:lnTo>
                  <a:pt x="1394772" y="561474"/>
                </a:lnTo>
                <a:lnTo>
                  <a:pt x="1381404" y="432246"/>
                </a:lnTo>
                <a:lnTo>
                  <a:pt x="1336842" y="294106"/>
                </a:lnTo>
                <a:lnTo>
                  <a:pt x="1274456" y="196071"/>
                </a:lnTo>
                <a:lnTo>
                  <a:pt x="1203158" y="93579"/>
                </a:lnTo>
                <a:lnTo>
                  <a:pt x="1127404" y="31193"/>
                </a:lnTo>
                <a:lnTo>
                  <a:pt x="1087298" y="0"/>
                </a:lnTo>
                <a:lnTo>
                  <a:pt x="1078386" y="98035"/>
                </a:lnTo>
                <a:lnTo>
                  <a:pt x="1051649" y="213895"/>
                </a:lnTo>
                <a:lnTo>
                  <a:pt x="1016000" y="289649"/>
                </a:lnTo>
                <a:lnTo>
                  <a:pt x="944702" y="405509"/>
                </a:lnTo>
                <a:lnTo>
                  <a:pt x="855579" y="503544"/>
                </a:lnTo>
                <a:lnTo>
                  <a:pt x="770913" y="565930"/>
                </a:lnTo>
                <a:lnTo>
                  <a:pt x="641684" y="632772"/>
                </a:lnTo>
                <a:lnTo>
                  <a:pt x="427790" y="681790"/>
                </a:lnTo>
                <a:lnTo>
                  <a:pt x="320842" y="681790"/>
                </a:lnTo>
                <a:lnTo>
                  <a:pt x="218351" y="663965"/>
                </a:lnTo>
                <a:lnTo>
                  <a:pt x="124772" y="637228"/>
                </a:lnTo>
                <a:lnTo>
                  <a:pt x="62386" y="610492"/>
                </a:lnTo>
                <a:lnTo>
                  <a:pt x="0" y="565930"/>
                </a:lnTo>
                <a:close/>
              </a:path>
            </a:pathLst>
          </a:custGeom>
          <a:pattFill prst="wdDnDiag">
            <a:fgClr>
              <a:srgbClr val="BFBFBF"/>
            </a:fgClr>
            <a:bgClr>
              <a:schemeClr val="accent6">
                <a:lumMod val="20000"/>
                <a:lumOff val="80000"/>
              </a:schemeClr>
            </a:bgClr>
          </a:patt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orme libre 1"/>
          <p:cNvSpPr/>
          <p:nvPr/>
        </p:nvSpPr>
        <p:spPr>
          <a:xfrm>
            <a:off x="4958862" y="1574800"/>
            <a:ext cx="1391138" cy="797169"/>
          </a:xfrm>
          <a:custGeom>
            <a:avLst/>
            <a:gdLst>
              <a:gd name="connsiteX0" fmla="*/ 0 w 1391138"/>
              <a:gd name="connsiteY0" fmla="*/ 660400 h 797169"/>
              <a:gd name="connsiteX1" fmla="*/ 58615 w 1391138"/>
              <a:gd name="connsiteY1" fmla="*/ 695569 h 797169"/>
              <a:gd name="connsiteX2" fmla="*/ 144584 w 1391138"/>
              <a:gd name="connsiteY2" fmla="*/ 730738 h 797169"/>
              <a:gd name="connsiteX3" fmla="*/ 234461 w 1391138"/>
              <a:gd name="connsiteY3" fmla="*/ 758092 h 797169"/>
              <a:gd name="connsiteX4" fmla="*/ 324338 w 1391138"/>
              <a:gd name="connsiteY4" fmla="*/ 769815 h 797169"/>
              <a:gd name="connsiteX5" fmla="*/ 418123 w 1391138"/>
              <a:gd name="connsiteY5" fmla="*/ 773723 h 797169"/>
              <a:gd name="connsiteX6" fmla="*/ 543169 w 1391138"/>
              <a:gd name="connsiteY6" fmla="*/ 754185 h 797169"/>
              <a:gd name="connsiteX7" fmla="*/ 625230 w 1391138"/>
              <a:gd name="connsiteY7" fmla="*/ 722923 h 797169"/>
              <a:gd name="connsiteX8" fmla="*/ 676030 w 1391138"/>
              <a:gd name="connsiteY8" fmla="*/ 703385 h 797169"/>
              <a:gd name="connsiteX9" fmla="*/ 722923 w 1391138"/>
              <a:gd name="connsiteY9" fmla="*/ 676031 h 797169"/>
              <a:gd name="connsiteX10" fmla="*/ 812800 w 1391138"/>
              <a:gd name="connsiteY10" fmla="*/ 730738 h 797169"/>
              <a:gd name="connsiteX11" fmla="*/ 937846 w 1391138"/>
              <a:gd name="connsiteY11" fmla="*/ 773723 h 797169"/>
              <a:gd name="connsiteX12" fmla="*/ 1031630 w 1391138"/>
              <a:gd name="connsiteY12" fmla="*/ 793262 h 797169"/>
              <a:gd name="connsiteX13" fmla="*/ 1125415 w 1391138"/>
              <a:gd name="connsiteY13" fmla="*/ 797169 h 797169"/>
              <a:gd name="connsiteX14" fmla="*/ 1195753 w 1391138"/>
              <a:gd name="connsiteY14" fmla="*/ 785446 h 797169"/>
              <a:gd name="connsiteX15" fmla="*/ 1277815 w 1391138"/>
              <a:gd name="connsiteY15" fmla="*/ 773723 h 797169"/>
              <a:gd name="connsiteX16" fmla="*/ 1336430 w 1391138"/>
              <a:gd name="connsiteY16" fmla="*/ 754185 h 797169"/>
              <a:gd name="connsiteX17" fmla="*/ 1391138 w 1391138"/>
              <a:gd name="connsiteY17" fmla="*/ 722923 h 797169"/>
              <a:gd name="connsiteX18" fmla="*/ 1391138 w 1391138"/>
              <a:gd name="connsiteY18" fmla="*/ 648677 h 797169"/>
              <a:gd name="connsiteX19" fmla="*/ 1379415 w 1391138"/>
              <a:gd name="connsiteY19" fmla="*/ 554892 h 797169"/>
              <a:gd name="connsiteX20" fmla="*/ 1355969 w 1391138"/>
              <a:gd name="connsiteY20" fmla="*/ 472831 h 797169"/>
              <a:gd name="connsiteX21" fmla="*/ 1328615 w 1391138"/>
              <a:gd name="connsiteY21" fmla="*/ 394677 h 797169"/>
              <a:gd name="connsiteX22" fmla="*/ 1289538 w 1391138"/>
              <a:gd name="connsiteY22" fmla="*/ 332154 h 797169"/>
              <a:gd name="connsiteX23" fmla="*/ 1242646 w 1391138"/>
              <a:gd name="connsiteY23" fmla="*/ 257908 h 797169"/>
              <a:gd name="connsiteX24" fmla="*/ 1191846 w 1391138"/>
              <a:gd name="connsiteY24" fmla="*/ 203200 h 797169"/>
              <a:gd name="connsiteX25" fmla="*/ 1129323 w 1391138"/>
              <a:gd name="connsiteY25" fmla="*/ 148492 h 797169"/>
              <a:gd name="connsiteX26" fmla="*/ 1043353 w 1391138"/>
              <a:gd name="connsiteY26" fmla="*/ 89877 h 797169"/>
              <a:gd name="connsiteX27" fmla="*/ 984738 w 1391138"/>
              <a:gd name="connsiteY27" fmla="*/ 62523 h 797169"/>
              <a:gd name="connsiteX28" fmla="*/ 894861 w 1391138"/>
              <a:gd name="connsiteY28" fmla="*/ 31262 h 797169"/>
              <a:gd name="connsiteX29" fmla="*/ 808892 w 1391138"/>
              <a:gd name="connsiteY29" fmla="*/ 7815 h 797169"/>
              <a:gd name="connsiteX30" fmla="*/ 726830 w 1391138"/>
              <a:gd name="connsiteY30" fmla="*/ 0 h 797169"/>
              <a:gd name="connsiteX31" fmla="*/ 648676 w 1391138"/>
              <a:gd name="connsiteY31" fmla="*/ 0 h 797169"/>
              <a:gd name="connsiteX32" fmla="*/ 582246 w 1391138"/>
              <a:gd name="connsiteY32" fmla="*/ 7815 h 797169"/>
              <a:gd name="connsiteX33" fmla="*/ 480646 w 1391138"/>
              <a:gd name="connsiteY33" fmla="*/ 35169 h 797169"/>
              <a:gd name="connsiteX34" fmla="*/ 398584 w 1391138"/>
              <a:gd name="connsiteY34" fmla="*/ 66431 h 797169"/>
              <a:gd name="connsiteX35" fmla="*/ 316523 w 1391138"/>
              <a:gd name="connsiteY35" fmla="*/ 117231 h 797169"/>
              <a:gd name="connsiteX36" fmla="*/ 246184 w 1391138"/>
              <a:gd name="connsiteY36" fmla="*/ 168031 h 797169"/>
              <a:gd name="connsiteX37" fmla="*/ 179753 w 1391138"/>
              <a:gd name="connsiteY37" fmla="*/ 234462 h 797169"/>
              <a:gd name="connsiteX38" fmla="*/ 140676 w 1391138"/>
              <a:gd name="connsiteY38" fmla="*/ 289169 h 797169"/>
              <a:gd name="connsiteX39" fmla="*/ 97692 w 1391138"/>
              <a:gd name="connsiteY39" fmla="*/ 355600 h 797169"/>
              <a:gd name="connsiteX40" fmla="*/ 50800 w 1391138"/>
              <a:gd name="connsiteY40" fmla="*/ 445477 h 797169"/>
              <a:gd name="connsiteX41" fmla="*/ 27353 w 1391138"/>
              <a:gd name="connsiteY41" fmla="*/ 515815 h 797169"/>
              <a:gd name="connsiteX42" fmla="*/ 15630 w 1391138"/>
              <a:gd name="connsiteY42" fmla="*/ 593969 h 797169"/>
              <a:gd name="connsiteX43" fmla="*/ 0 w 1391138"/>
              <a:gd name="connsiteY43" fmla="*/ 660400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1138" h="797169">
                <a:moveTo>
                  <a:pt x="0" y="660400"/>
                </a:moveTo>
                <a:lnTo>
                  <a:pt x="58615" y="695569"/>
                </a:lnTo>
                <a:lnTo>
                  <a:pt x="144584" y="730738"/>
                </a:lnTo>
                <a:lnTo>
                  <a:pt x="234461" y="758092"/>
                </a:lnTo>
                <a:lnTo>
                  <a:pt x="324338" y="769815"/>
                </a:lnTo>
                <a:lnTo>
                  <a:pt x="418123" y="773723"/>
                </a:lnTo>
                <a:lnTo>
                  <a:pt x="543169" y="754185"/>
                </a:lnTo>
                <a:lnTo>
                  <a:pt x="625230" y="722923"/>
                </a:lnTo>
                <a:lnTo>
                  <a:pt x="676030" y="703385"/>
                </a:lnTo>
                <a:lnTo>
                  <a:pt x="722923" y="676031"/>
                </a:lnTo>
                <a:lnTo>
                  <a:pt x="812800" y="730738"/>
                </a:lnTo>
                <a:lnTo>
                  <a:pt x="937846" y="773723"/>
                </a:lnTo>
                <a:lnTo>
                  <a:pt x="1031630" y="793262"/>
                </a:lnTo>
                <a:lnTo>
                  <a:pt x="1125415" y="797169"/>
                </a:lnTo>
                <a:lnTo>
                  <a:pt x="1195753" y="785446"/>
                </a:lnTo>
                <a:lnTo>
                  <a:pt x="1277815" y="773723"/>
                </a:lnTo>
                <a:lnTo>
                  <a:pt x="1336430" y="754185"/>
                </a:lnTo>
                <a:lnTo>
                  <a:pt x="1391138" y="722923"/>
                </a:lnTo>
                <a:lnTo>
                  <a:pt x="1391138" y="648677"/>
                </a:lnTo>
                <a:lnTo>
                  <a:pt x="1379415" y="554892"/>
                </a:lnTo>
                <a:lnTo>
                  <a:pt x="1355969" y="472831"/>
                </a:lnTo>
                <a:lnTo>
                  <a:pt x="1328615" y="394677"/>
                </a:lnTo>
                <a:lnTo>
                  <a:pt x="1289538" y="332154"/>
                </a:lnTo>
                <a:lnTo>
                  <a:pt x="1242646" y="257908"/>
                </a:lnTo>
                <a:lnTo>
                  <a:pt x="1191846" y="203200"/>
                </a:lnTo>
                <a:lnTo>
                  <a:pt x="1129323" y="148492"/>
                </a:lnTo>
                <a:lnTo>
                  <a:pt x="1043353" y="89877"/>
                </a:lnTo>
                <a:lnTo>
                  <a:pt x="984738" y="62523"/>
                </a:lnTo>
                <a:lnTo>
                  <a:pt x="894861" y="31262"/>
                </a:lnTo>
                <a:lnTo>
                  <a:pt x="808892" y="7815"/>
                </a:lnTo>
                <a:lnTo>
                  <a:pt x="726830" y="0"/>
                </a:lnTo>
                <a:lnTo>
                  <a:pt x="648676" y="0"/>
                </a:lnTo>
                <a:lnTo>
                  <a:pt x="582246" y="7815"/>
                </a:lnTo>
                <a:lnTo>
                  <a:pt x="480646" y="35169"/>
                </a:lnTo>
                <a:lnTo>
                  <a:pt x="398584" y="66431"/>
                </a:lnTo>
                <a:lnTo>
                  <a:pt x="316523" y="117231"/>
                </a:lnTo>
                <a:lnTo>
                  <a:pt x="246184" y="168031"/>
                </a:lnTo>
                <a:lnTo>
                  <a:pt x="179753" y="234462"/>
                </a:lnTo>
                <a:lnTo>
                  <a:pt x="140676" y="289169"/>
                </a:lnTo>
                <a:lnTo>
                  <a:pt x="97692" y="355600"/>
                </a:lnTo>
                <a:lnTo>
                  <a:pt x="50800" y="445477"/>
                </a:lnTo>
                <a:lnTo>
                  <a:pt x="27353" y="515815"/>
                </a:lnTo>
                <a:lnTo>
                  <a:pt x="15630" y="593969"/>
                </a:lnTo>
                <a:lnTo>
                  <a:pt x="0" y="66040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3148976" y="1579596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947261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90990" y="1181843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ravek ExtraLight"/>
                <a:cs typeface="Seravek ExtraLight"/>
              </a:rPr>
              <a:t>j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91252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18930" y="2626744"/>
            <a:ext cx="2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ravek ExtraLight"/>
                <a:cs typeface="Seravek ExtraLight"/>
              </a:rPr>
              <a:t>i</a:t>
            </a:r>
            <a:endParaRPr lang="en-US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à coins arrondis 202"/>
          <p:cNvSpPr/>
          <p:nvPr/>
        </p:nvSpPr>
        <p:spPr>
          <a:xfrm>
            <a:off x="6084740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3160465" y="3508139"/>
            <a:ext cx="2791610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6117927" y="569228"/>
            <a:ext cx="2805062" cy="2448292"/>
          </a:xfrm>
          <a:prstGeom prst="roundRect">
            <a:avLst>
              <a:gd name="adj" fmla="val 4330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3160465" y="584956"/>
            <a:ext cx="2805062" cy="2432563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233459" y="3508139"/>
            <a:ext cx="2795051" cy="2260675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223448" y="584958"/>
            <a:ext cx="2805062" cy="2432562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60743" y="873932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060743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60743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StateMachine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30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398130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8130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State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315" y="2262645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397315" y="25214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7315" y="22626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23445" y="1556340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723445" y="181518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723445" y="1556340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Transition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2630" y="2276545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1722630" y="253538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722630" y="227654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030115" y="3797098"/>
            <a:ext cx="1114380" cy="515211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983167" y="3808857"/>
            <a:ext cx="1309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 smtClean="0">
              <a:latin typeface="Seravek"/>
              <a:cs typeface="Seravek"/>
            </a:endParaRPr>
          </a:p>
          <a:p>
            <a:r>
              <a:rPr lang="fr-FR" sz="1200" dirty="0" err="1">
                <a:latin typeface="Seravek"/>
                <a:cs typeface="Seravek"/>
              </a:rPr>
              <a:t>s</a:t>
            </a:r>
            <a:r>
              <a:rPr lang="fr-FR" sz="1200" dirty="0" err="1" smtClean="0">
                <a:latin typeface="Seravek"/>
                <a:cs typeface="Seravek"/>
              </a:rPr>
              <a:t>tep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60472" y="3543616"/>
            <a:ext cx="184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StateMachine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56881" y="464550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28552" y="468077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4780" y="4392019"/>
            <a:ext cx="107648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@Aspect(State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747609" y="463049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719280" y="466576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614264" y="4377007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@Aspect(Transition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68552" y="5295052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0223" y="533032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23448" y="5041569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1747609" y="5291798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1719280" y="532707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602505" y="5038315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57" name="Forme libre 56"/>
          <p:cNvSpPr/>
          <p:nvPr/>
        </p:nvSpPr>
        <p:spPr>
          <a:xfrm flipH="1">
            <a:off x="1546332" y="1279352"/>
            <a:ext cx="67931" cy="2517544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1734498" y="1952713"/>
            <a:ext cx="340983" cy="265550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1898110" y="2681964"/>
            <a:ext cx="432114" cy="261308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 flipH="1">
            <a:off x="1141454" y="1961759"/>
            <a:ext cx="341478" cy="2646455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flipH="1">
            <a:off x="885591" y="2668064"/>
            <a:ext cx="406633" cy="2623734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1226604" y="3220739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41489" y="873932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/>
          <p:cNvCxnSpPr/>
          <p:nvPr/>
        </p:nvCxnSpPr>
        <p:spPr>
          <a:xfrm>
            <a:off x="3241489" y="1144534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241489" y="87393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LogoProgram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2799" y="1693870"/>
            <a:ext cx="1113565" cy="10022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/>
          <p:nvPr/>
        </p:nvCxnSpPr>
        <p:spPr>
          <a:xfrm>
            <a:off x="3242799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242799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PrimitiveKind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31372" y="882144"/>
            <a:ext cx="1113565" cy="45776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>
            <a:off x="4731372" y="11409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731372" y="8821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Primitive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4694211" y="4560243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4665882" y="4595516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553735" y="4306760"/>
            <a:ext cx="135716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@Aspect(Primitive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3591769" y="4056462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563440" y="4091735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3344264" y="3802979"/>
            <a:ext cx="157469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LogoProgram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4682933" y="5256825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4654604" y="5292098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537829" y="5003342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04" name="Forme libre 103"/>
          <p:cNvSpPr/>
          <p:nvPr/>
        </p:nvSpPr>
        <p:spPr>
          <a:xfrm>
            <a:off x="4692339" y="2094349"/>
            <a:ext cx="432114" cy="31774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orme libre 104"/>
          <p:cNvSpPr/>
          <p:nvPr/>
        </p:nvSpPr>
        <p:spPr>
          <a:xfrm flipH="1">
            <a:off x="4185408" y="1325199"/>
            <a:ext cx="341478" cy="26159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4347332" y="3197528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39910" y="66920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9" name="Connecteur droit 108"/>
          <p:cNvCxnSpPr/>
          <p:nvPr/>
        </p:nvCxnSpPr>
        <p:spPr>
          <a:xfrm>
            <a:off x="6239910" y="93980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239910" y="66920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Flowchart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83535" y="1835505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>
            <a:off x="6283535" y="2094349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283535" y="1835505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Action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84004" y="2523314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>
            <a:off x="6284004" y="278215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284004" y="252331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945222" y="1147428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Connecteur droit 117"/>
          <p:cNvCxnSpPr/>
          <p:nvPr/>
        </p:nvCxnSpPr>
        <p:spPr>
          <a:xfrm>
            <a:off x="6945222" y="1406272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6945222" y="1147428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 smtClean="0">
                <a:latin typeface="Seravek"/>
                <a:cs typeface="Seravek"/>
              </a:rPr>
              <a:t>Node</a:t>
            </a:r>
            <a:endParaRPr lang="fr-FR" sz="1200" i="1" dirty="0">
              <a:latin typeface="Seravek"/>
              <a:cs typeface="Seravek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623589" y="2515812"/>
            <a:ext cx="1113565" cy="405419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/>
          <p:cNvCxnSpPr/>
          <p:nvPr/>
        </p:nvCxnSpPr>
        <p:spPr>
          <a:xfrm>
            <a:off x="7623589" y="2774656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7623589" y="2515812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Constraint</a:t>
            </a:r>
            <a:endParaRPr lang="fr-FR" sz="1200" dirty="0">
              <a:latin typeface="Seravek"/>
              <a:cs typeface="Seravek"/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6228239" y="4598470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ZoneTexte 126"/>
          <p:cNvSpPr txBox="1"/>
          <p:nvPr/>
        </p:nvSpPr>
        <p:spPr>
          <a:xfrm>
            <a:off x="6199910" y="463374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do()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6192868" y="4344987"/>
            <a:ext cx="1190642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@Aspect(Action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7618967" y="458345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7590638" y="461873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7485622" y="432997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Decision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239910" y="5248020"/>
            <a:ext cx="1114380" cy="344292"/>
          </a:xfrm>
          <a:prstGeom prst="roundRect">
            <a:avLst>
              <a:gd name="adj" fmla="val 9821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ZoneTexte 132"/>
          <p:cNvSpPr txBox="1"/>
          <p:nvPr/>
        </p:nvSpPr>
        <p:spPr>
          <a:xfrm>
            <a:off x="6211581" y="5283293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eravek"/>
                <a:cs typeface="Seravek"/>
              </a:rPr>
              <a:t>e</a:t>
            </a:r>
            <a:r>
              <a:rPr lang="fr-FR" sz="1200" dirty="0" smtClean="0">
                <a:latin typeface="Seravek"/>
                <a:cs typeface="Seravek"/>
              </a:rPr>
              <a:t>val 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6094806" y="4994537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@Aspect(Expression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7618967" y="5244766"/>
            <a:ext cx="1114380" cy="344292"/>
          </a:xfrm>
          <a:prstGeom prst="roundRect">
            <a:avLst>
              <a:gd name="adj" fmla="val 9821"/>
            </a:avLst>
          </a:prstGeom>
          <a:pattFill prst="pct10">
            <a:fgClr>
              <a:schemeClr val="bg1">
                <a:lumMod val="65000"/>
              </a:schemeClr>
            </a:fgClr>
            <a:bgClr>
              <a:prstClr val="white"/>
            </a:bgClr>
          </a:patt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ZoneTexte 135"/>
          <p:cNvSpPr txBox="1"/>
          <p:nvPr/>
        </p:nvSpPr>
        <p:spPr>
          <a:xfrm>
            <a:off x="7590638" y="5280039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"/>
                <a:cs typeface="Seravek"/>
              </a:rPr>
              <a:t>eval () : </a:t>
            </a:r>
            <a:r>
              <a:rPr lang="fr-FR" sz="1200" b="1" dirty="0" err="1" smtClean="0">
                <a:latin typeface="Seravek"/>
                <a:cs typeface="Seravek"/>
              </a:rPr>
              <a:t>bool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7473863" y="4991283"/>
            <a:ext cx="1414246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Constraint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39" name="Forme libre 138"/>
          <p:cNvSpPr/>
          <p:nvPr/>
        </p:nvSpPr>
        <p:spPr>
          <a:xfrm>
            <a:off x="7605856" y="2245862"/>
            <a:ext cx="340983" cy="2315319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Forme libre 139"/>
          <p:cNvSpPr/>
          <p:nvPr/>
        </p:nvSpPr>
        <p:spPr>
          <a:xfrm>
            <a:off x="7769468" y="2928733"/>
            <a:ext cx="432114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orme libre 140"/>
          <p:cNvSpPr/>
          <p:nvPr/>
        </p:nvSpPr>
        <p:spPr>
          <a:xfrm flipH="1">
            <a:off x="7012812" y="2240924"/>
            <a:ext cx="341478" cy="2320258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Forme libre 141"/>
          <p:cNvSpPr/>
          <p:nvPr/>
        </p:nvSpPr>
        <p:spPr>
          <a:xfrm flipH="1">
            <a:off x="6756950" y="2928732"/>
            <a:ext cx="406633" cy="2316033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>
            <a:stCxn id="4" idx="1"/>
          </p:cNvCxnSpPr>
          <p:nvPr/>
        </p:nvCxnSpPr>
        <p:spPr>
          <a:xfrm flipH="1">
            <a:off x="818003" y="1076642"/>
            <a:ext cx="242740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818003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4" idx="3"/>
          </p:cNvCxnSpPr>
          <p:nvPr/>
        </p:nvCxnSpPr>
        <p:spPr>
          <a:xfrm>
            <a:off x="2174308" y="1076642"/>
            <a:ext cx="230166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2404474" y="1076642"/>
            <a:ext cx="0" cy="4796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1708360" y="1325199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transitions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233459" y="133169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s</a:t>
            </a:r>
            <a:r>
              <a:rPr lang="fr-FR" sz="900" dirty="0" smtClean="0">
                <a:latin typeface="Seravek"/>
                <a:cs typeface="Seravek"/>
              </a:rPr>
              <a:t>tates  *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2" name="Connecteur droit 151"/>
          <p:cNvCxnSpPr>
            <a:stCxn id="11" idx="2"/>
          </p:cNvCxnSpPr>
          <p:nvPr/>
        </p:nvCxnSpPr>
        <p:spPr>
          <a:xfrm>
            <a:off x="954913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342632" y="2045713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786634" y="203966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>
                <a:latin typeface="Seravek"/>
                <a:cs typeface="Seravek"/>
              </a:rPr>
              <a:t>guard</a:t>
            </a:r>
            <a:r>
              <a:rPr lang="fr-FR" sz="900" dirty="0" smtClean="0">
                <a:latin typeface="Seravek"/>
                <a:cs typeface="Seravek"/>
              </a:rPr>
              <a:t>  0..1</a:t>
            </a:r>
            <a:endParaRPr lang="fr-FR" sz="900" dirty="0">
              <a:latin typeface="Seravek"/>
              <a:cs typeface="Seravek"/>
            </a:endParaRPr>
          </a:p>
        </p:txBody>
      </p:sp>
      <p:cxnSp>
        <p:nvCxnSpPr>
          <p:cNvPr id="155" name="Connecteur droit 154"/>
          <p:cNvCxnSpPr/>
          <p:nvPr/>
        </p:nvCxnSpPr>
        <p:spPr>
          <a:xfrm>
            <a:off x="2303745" y="1961759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ZoneTexte 155"/>
          <p:cNvSpPr txBox="1"/>
          <p:nvPr/>
        </p:nvSpPr>
        <p:spPr>
          <a:xfrm>
            <a:off x="4674777" y="1107951"/>
            <a:ext cx="124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Seravek"/>
                <a:cs typeface="Seravek"/>
              </a:rPr>
              <a:t>k</a:t>
            </a:r>
            <a:r>
              <a:rPr lang="fr-FR" sz="1000" dirty="0" err="1" smtClean="0">
                <a:latin typeface="Seravek"/>
                <a:cs typeface="Seravek"/>
              </a:rPr>
              <a:t>ind</a:t>
            </a:r>
            <a:r>
              <a:rPr lang="fr-FR" sz="1000" dirty="0" smtClean="0">
                <a:latin typeface="Seravek"/>
                <a:cs typeface="Seravek"/>
              </a:rPr>
              <a:t> : </a:t>
            </a:r>
            <a:r>
              <a:rPr lang="fr-FR" sz="1000" dirty="0" err="1" smtClean="0">
                <a:latin typeface="Seravek"/>
                <a:cs typeface="Seravek"/>
              </a:rPr>
              <a:t>PrimitiveKind</a:t>
            </a:r>
            <a:endParaRPr lang="fr-FR" sz="1000" dirty="0">
              <a:latin typeface="Seravek"/>
              <a:cs typeface="Seravek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738507" y="1693869"/>
            <a:ext cx="1113565" cy="40541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157"/>
          <p:cNvCxnSpPr/>
          <p:nvPr/>
        </p:nvCxnSpPr>
        <p:spPr>
          <a:xfrm>
            <a:off x="4738507" y="1952713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4738507" y="1693869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Expression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60" name="Connecteur droit 159"/>
          <p:cNvCxnSpPr/>
          <p:nvPr/>
        </p:nvCxnSpPr>
        <p:spPr>
          <a:xfrm flipV="1">
            <a:off x="4355054" y="1140988"/>
            <a:ext cx="376318" cy="3546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4139434" y="9270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i</a:t>
            </a:r>
            <a:r>
              <a:rPr lang="fr-FR" sz="900" dirty="0" err="1" smtClean="0">
                <a:latin typeface="Seravek"/>
                <a:cs typeface="Seravek"/>
              </a:rPr>
              <a:t>ns</a:t>
            </a:r>
            <a:r>
              <a:rPr lang="fr-FR" sz="900" dirty="0" smtClean="0">
                <a:latin typeface="Seravek"/>
                <a:cs typeface="Seravek"/>
              </a:rPr>
              <a:t>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255944" y="1974078"/>
            <a:ext cx="111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Seravek"/>
                <a:cs typeface="Seravek"/>
              </a:rPr>
              <a:t>Forward</a:t>
            </a:r>
          </a:p>
          <a:p>
            <a:r>
              <a:rPr lang="fr-FR" sz="1000" dirty="0" smtClean="0">
                <a:latin typeface="Seravek"/>
                <a:cs typeface="Seravek"/>
              </a:rPr>
              <a:t>Back</a:t>
            </a:r>
          </a:p>
          <a:p>
            <a:r>
              <a:rPr lang="fr-FR" sz="1000" dirty="0" smtClean="0">
                <a:latin typeface="Seravek"/>
                <a:cs typeface="Seravek"/>
              </a:rPr>
              <a:t>Left</a:t>
            </a:r>
          </a:p>
          <a:p>
            <a:r>
              <a:rPr lang="fr-FR" sz="1000" dirty="0" smtClean="0">
                <a:latin typeface="Seravek"/>
                <a:cs typeface="Seravek"/>
              </a:rPr>
              <a:t>Right</a:t>
            </a:r>
          </a:p>
        </p:txBody>
      </p:sp>
      <p:cxnSp>
        <p:nvCxnSpPr>
          <p:cNvPr id="163" name="Connecteur droit 162"/>
          <p:cNvCxnSpPr>
            <a:stCxn id="156" idx="2"/>
            <a:endCxn id="159" idx="0"/>
          </p:cNvCxnSpPr>
          <p:nvPr/>
        </p:nvCxnSpPr>
        <p:spPr>
          <a:xfrm flipH="1">
            <a:off x="5295290" y="1354172"/>
            <a:ext cx="3350" cy="339697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681106" y="1476285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p</a:t>
            </a:r>
            <a:r>
              <a:rPr lang="fr-FR" sz="900" dirty="0" err="1" smtClean="0">
                <a:latin typeface="Seravek"/>
                <a:cs typeface="Seravek"/>
              </a:rPr>
              <a:t>arams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03" name="Forme libre 102"/>
          <p:cNvSpPr/>
          <p:nvPr/>
        </p:nvSpPr>
        <p:spPr>
          <a:xfrm>
            <a:off x="4564402" y="1331692"/>
            <a:ext cx="340983" cy="325331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>
            <a:off x="6845429" y="2240924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6240283" y="2332012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Seravek"/>
                <a:cs typeface="Seravek"/>
              </a:rPr>
              <a:t>actions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33448" y="1840444"/>
            <a:ext cx="1113565" cy="40541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8" name="Connecteur droit 167"/>
          <p:cNvCxnSpPr/>
          <p:nvPr/>
        </p:nvCxnSpPr>
        <p:spPr>
          <a:xfrm>
            <a:off x="7633448" y="2099288"/>
            <a:ext cx="1113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/>
          <p:cNvSpPr txBox="1"/>
          <p:nvPr/>
        </p:nvSpPr>
        <p:spPr>
          <a:xfrm>
            <a:off x="7633448" y="1840444"/>
            <a:ext cx="11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Seravek"/>
                <a:cs typeface="Seravek"/>
              </a:rPr>
              <a:t>Decision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8246333" y="2231326"/>
            <a:ext cx="0" cy="291575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7683997" y="2315280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g</a:t>
            </a:r>
            <a:r>
              <a:rPr lang="fr-FR" sz="900" dirty="0" err="1" smtClean="0">
                <a:latin typeface="Seravek"/>
                <a:cs typeface="Seravek"/>
              </a:rPr>
              <a:t>uard</a:t>
            </a:r>
            <a:r>
              <a:rPr lang="fr-FR" sz="900" dirty="0" smtClean="0">
                <a:latin typeface="Seravek"/>
                <a:cs typeface="Seravek"/>
              </a:rPr>
              <a:t> 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36" name="Triangle isocèle 35"/>
          <p:cNvSpPr/>
          <p:nvPr/>
        </p:nvSpPr>
        <p:spPr>
          <a:xfrm>
            <a:off x="7456779" y="1554863"/>
            <a:ext cx="131244" cy="122113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6845429" y="1745598"/>
            <a:ext cx="1344802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69" idx="0"/>
          </p:cNvCxnSpPr>
          <p:nvPr/>
        </p:nvCxnSpPr>
        <p:spPr>
          <a:xfrm flipV="1">
            <a:off x="8190231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845429" y="1745598"/>
            <a:ext cx="0" cy="948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7520811" y="1676976"/>
            <a:ext cx="0" cy="68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0022" y="669204"/>
            <a:ext cx="1012565" cy="39693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droit 176"/>
          <p:cNvCxnSpPr/>
          <p:nvPr/>
        </p:nvCxnSpPr>
        <p:spPr>
          <a:xfrm>
            <a:off x="7840022" y="928048"/>
            <a:ext cx="101256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7840022" y="669205"/>
            <a:ext cx="1012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Seravek"/>
                <a:cs typeface="Seravek"/>
              </a:rPr>
              <a:t>Arc</a:t>
            </a:r>
            <a:endParaRPr lang="fr-FR" sz="1200" dirty="0">
              <a:latin typeface="Seravek"/>
              <a:cs typeface="Seravek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7354291" y="771525"/>
            <a:ext cx="485731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7354291" y="939806"/>
            <a:ext cx="363353" cy="0"/>
          </a:xfrm>
          <a:prstGeom prst="line">
            <a:avLst/>
          </a:prstGeom>
          <a:ln w="3175" cmpd="sng">
            <a:solidFill>
              <a:schemeClr val="tx1"/>
            </a:solidFill>
            <a:headEnd type="diamond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flipV="1">
            <a:off x="7717644" y="939806"/>
            <a:ext cx="0" cy="20762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7138283" y="943028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>
                <a:latin typeface="Seravek"/>
                <a:cs typeface="Seravek"/>
              </a:rPr>
              <a:t>n</a:t>
            </a:r>
            <a:r>
              <a:rPr lang="fr-FR" sz="900" dirty="0" err="1" smtClean="0">
                <a:latin typeface="Seravek"/>
                <a:cs typeface="Seravek"/>
              </a:rPr>
              <a:t>odes</a:t>
            </a:r>
            <a:r>
              <a:rPr lang="fr-FR" sz="900" dirty="0" smtClean="0">
                <a:latin typeface="Seravek"/>
                <a:cs typeface="Seravek"/>
              </a:rPr>
              <a:t>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7217741" y="584957"/>
            <a:ext cx="907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Seravek"/>
                <a:cs typeface="Seravek"/>
              </a:rPr>
              <a:t>a</a:t>
            </a:r>
            <a:r>
              <a:rPr lang="fr-FR" sz="900" dirty="0" smtClean="0">
                <a:latin typeface="Seravek"/>
                <a:cs typeface="Seravek"/>
              </a:rPr>
              <a:t>rcs  *</a:t>
            </a:r>
            <a:endParaRPr lang="fr-FR" sz="900" dirty="0">
              <a:latin typeface="Seravek"/>
              <a:cs typeface="Seravek"/>
            </a:endParaRPr>
          </a:p>
        </p:txBody>
      </p:sp>
      <p:sp>
        <p:nvSpPr>
          <p:cNvPr id="186" name="Rectangle à coins arrondis 185"/>
          <p:cNvSpPr/>
          <p:nvPr/>
        </p:nvSpPr>
        <p:spPr>
          <a:xfrm>
            <a:off x="6356542" y="4009431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6328213" y="4022024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execute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6223197" y="3755948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</a:t>
            </a:r>
            <a:r>
              <a:rPr lang="fr-FR" sz="1100" b="1" dirty="0" err="1" smtClean="0">
                <a:latin typeface="Seravek"/>
                <a:cs typeface="Seravek"/>
              </a:rPr>
              <a:t>Flowchart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89" name="Rectangle à coins arrondis 188"/>
          <p:cNvSpPr/>
          <p:nvPr/>
        </p:nvSpPr>
        <p:spPr>
          <a:xfrm>
            <a:off x="7624741" y="3704068"/>
            <a:ext cx="1114380" cy="344292"/>
          </a:xfrm>
          <a:prstGeom prst="roundRect">
            <a:avLst>
              <a:gd name="adj" fmla="val 9821"/>
            </a:avLst>
          </a:prstGeom>
          <a:solidFill>
            <a:srgbClr val="FFFFFF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7596412" y="3739341"/>
            <a:ext cx="130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Seravek"/>
                <a:cs typeface="Seravek"/>
              </a:rPr>
              <a:t>fire</a:t>
            </a:r>
            <a:r>
              <a:rPr lang="fr-FR" sz="1200" dirty="0" smtClean="0">
                <a:latin typeface="Seravek"/>
                <a:cs typeface="Seravek"/>
              </a:rPr>
              <a:t>() : </a:t>
            </a:r>
            <a:r>
              <a:rPr lang="fr-FR" sz="1200" b="1" dirty="0" err="1" smtClean="0">
                <a:latin typeface="Seravek"/>
                <a:cs typeface="Seravek"/>
              </a:rPr>
              <a:t>void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7491396" y="3450585"/>
            <a:ext cx="1390728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fr-FR" sz="1100" b="1" dirty="0" smtClean="0">
                <a:latin typeface="Seravek"/>
                <a:cs typeface="Seravek"/>
              </a:rPr>
              <a:t>@Aspect(Arc</a:t>
            </a:r>
            <a:r>
              <a:rPr lang="fr-FR" sz="1200" b="1" dirty="0" smtClean="0">
                <a:latin typeface="Seravek"/>
                <a:cs typeface="Seravek"/>
              </a:rPr>
              <a:t>)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508725" y="1058365"/>
            <a:ext cx="479088" cy="2645912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Forme libre 193"/>
          <p:cNvSpPr/>
          <p:nvPr/>
        </p:nvSpPr>
        <p:spPr>
          <a:xfrm flipH="1">
            <a:off x="6994047" y="1074622"/>
            <a:ext cx="447388" cy="2839417"/>
          </a:xfrm>
          <a:custGeom>
            <a:avLst/>
            <a:gdLst>
              <a:gd name="connsiteX0" fmla="*/ 171219 w 521268"/>
              <a:gd name="connsiteY0" fmla="*/ 2645912 h 2645912"/>
              <a:gd name="connsiteX1" fmla="*/ 16547 w 521268"/>
              <a:gd name="connsiteY1" fmla="*/ 2173718 h 2645912"/>
              <a:gd name="connsiteX2" fmla="*/ 521268 w 521268"/>
              <a:gd name="connsiteY2" fmla="*/ 0 h 2645912"/>
              <a:gd name="connsiteX0" fmla="*/ 78265 w 428314"/>
              <a:gd name="connsiteY0" fmla="*/ 2645912 h 2645912"/>
              <a:gd name="connsiteX1" fmla="*/ 45702 w 428314"/>
              <a:gd name="connsiteY1" fmla="*/ 1335167 h 2645912"/>
              <a:gd name="connsiteX2" fmla="*/ 428314 w 428314"/>
              <a:gd name="connsiteY2" fmla="*/ 0 h 2645912"/>
              <a:gd name="connsiteX0" fmla="*/ 129039 w 479088"/>
              <a:gd name="connsiteY0" fmla="*/ 2645912 h 2645912"/>
              <a:gd name="connsiteX1" fmla="*/ 23210 w 479088"/>
              <a:gd name="connsiteY1" fmla="*/ 1766654 h 2645912"/>
              <a:gd name="connsiteX2" fmla="*/ 479088 w 479088"/>
              <a:gd name="connsiteY2" fmla="*/ 0 h 264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088" h="2645912">
                <a:moveTo>
                  <a:pt x="129039" y="2645912"/>
                </a:moveTo>
                <a:cubicBezTo>
                  <a:pt x="22532" y="2630307"/>
                  <a:pt x="-35131" y="2207639"/>
                  <a:pt x="23210" y="1766654"/>
                </a:cubicBezTo>
                <a:cubicBezTo>
                  <a:pt x="81551" y="1325669"/>
                  <a:pt x="479088" y="0"/>
                  <a:pt x="479088" y="0"/>
                </a:cubicBezTo>
              </a:path>
            </a:pathLst>
          </a:custGeom>
          <a:ln w="3175" cmpd="sng">
            <a:solidFill>
              <a:schemeClr val="bg1">
                <a:lumMod val="65000"/>
              </a:schemeClr>
            </a:solidFill>
            <a:headEnd type="none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ZoneTexte 142"/>
          <p:cNvSpPr txBox="1"/>
          <p:nvPr/>
        </p:nvSpPr>
        <p:spPr>
          <a:xfrm>
            <a:off x="7097962" y="3173707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226654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FSM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3150219" y="292937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Seravek"/>
                <a:cs typeface="Seravek"/>
              </a:rPr>
              <a:t>Logo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6098012" y="292229"/>
            <a:ext cx="280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latin typeface="Seravek"/>
                <a:cs typeface="Seravek"/>
              </a:rPr>
              <a:t>Flowchart</a:t>
            </a:r>
            <a:endParaRPr lang="fr-FR" sz="1200" b="1" dirty="0">
              <a:latin typeface="Seravek"/>
              <a:cs typeface="Seravek"/>
            </a:endParaRPr>
          </a:p>
        </p:txBody>
      </p:sp>
      <p:sp>
        <p:nvSpPr>
          <p:cNvPr id="199" name="Ellipse 198"/>
          <p:cNvSpPr/>
          <p:nvPr/>
        </p:nvSpPr>
        <p:spPr>
          <a:xfrm>
            <a:off x="107369" y="26990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0" name="Ellipse 199"/>
          <p:cNvSpPr/>
          <p:nvPr/>
        </p:nvSpPr>
        <p:spPr>
          <a:xfrm>
            <a:off x="3078637" y="28124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1" name="Ellipse 200"/>
          <p:cNvSpPr/>
          <p:nvPr/>
        </p:nvSpPr>
        <p:spPr>
          <a:xfrm>
            <a:off x="6076319" y="235880"/>
            <a:ext cx="514685" cy="508545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209" name="Ellipse 208"/>
          <p:cNvSpPr/>
          <p:nvPr/>
        </p:nvSpPr>
        <p:spPr>
          <a:xfrm>
            <a:off x="194188" y="3297901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21881" y="3329651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206997" y="3373516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2" name="Ellipse 211"/>
          <p:cNvSpPr/>
          <p:nvPr/>
        </p:nvSpPr>
        <p:spPr>
          <a:xfrm>
            <a:off x="3070990" y="3302300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3098683" y="3334050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3083799" y="3377915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215" name="Ellipse 214"/>
          <p:cNvSpPr/>
          <p:nvPr/>
        </p:nvSpPr>
        <p:spPr>
          <a:xfrm>
            <a:off x="6048626" y="3327298"/>
            <a:ext cx="466296" cy="44603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6076319" y="3347708"/>
            <a:ext cx="412753" cy="395508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6061435" y="340291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7418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à coins arrondis 65"/>
          <p:cNvSpPr/>
          <p:nvPr/>
        </p:nvSpPr>
        <p:spPr>
          <a:xfrm>
            <a:off x="1615925" y="4610759"/>
            <a:ext cx="5385147" cy="397391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1615926" y="2838792"/>
            <a:ext cx="5385146" cy="382188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627712" y="3027412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27712" y="4802004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4747" y="2867014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FSM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74747" y="4641606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Flowchart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45262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605029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506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10921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849737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983106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892960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682950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813035" y="298241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945059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077083" y="298666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45262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605029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7506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92960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710921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849737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983106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356942" y="2888912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356942" y="46861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638256" y="2888912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638256" y="4652555"/>
            <a:ext cx="532233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36" idx="2"/>
            <a:endCxn id="37" idx="0"/>
          </p:cNvCxnSpPr>
          <p:nvPr/>
        </p:nvCxnSpPr>
        <p:spPr>
          <a:xfrm>
            <a:off x="3712740" y="4073846"/>
            <a:ext cx="0" cy="612301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8" idx="2"/>
            <a:endCxn id="39" idx="0"/>
          </p:cNvCxnSpPr>
          <p:nvPr/>
        </p:nvCxnSpPr>
        <p:spPr>
          <a:xfrm>
            <a:off x="4904373" y="3165911"/>
            <a:ext cx="0" cy="1486644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682950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813035" y="4757004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945059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6077083" y="476125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8" name="Grouper 87"/>
          <p:cNvGrpSpPr/>
          <p:nvPr/>
        </p:nvGrpSpPr>
        <p:grpSpPr>
          <a:xfrm>
            <a:off x="3134729" y="3236361"/>
            <a:ext cx="615908" cy="261610"/>
            <a:chOff x="3071151" y="3292911"/>
            <a:chExt cx="615908" cy="261610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41" name="ZoneTexte 4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sp>
        <p:nvSpPr>
          <p:cNvPr id="82" name="ZoneTexte 81"/>
          <p:cNvSpPr txBox="1"/>
          <p:nvPr/>
        </p:nvSpPr>
        <p:spPr>
          <a:xfrm>
            <a:off x="5617773" y="2637468"/>
            <a:ext cx="200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State, Transition, Trigger,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387030" y="4416176"/>
            <a:ext cx="200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Node, Decision, Arc,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639766" y="2645279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63420" y="4414053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731251" y="2648096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799211" y="440914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Constraints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1615925" y="3736465"/>
            <a:ext cx="5385147" cy="361649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627712" y="3935347"/>
            <a:ext cx="4156142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274747" y="3774949"/>
            <a:ext cx="1352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 smtClean="0">
                <a:latin typeface="Seravek ExtraLight"/>
                <a:cs typeface="Seravek ExtraLight"/>
              </a:rPr>
              <a:t>Logo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462706" y="3894595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615106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60714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903037" y="3890347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356942" y="3796847"/>
            <a:ext cx="711595" cy="276999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682950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813035" y="3880362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45059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77083" y="3884610"/>
            <a:ext cx="8829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5617773" y="3555632"/>
            <a:ext cx="193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Seravek ExtraLight"/>
                <a:cs typeface="Seravek ExtraLight"/>
              </a:rPr>
              <a:t>Backward, Forward, Left …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661806" y="3560978"/>
            <a:ext cx="10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Expressions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cxnSp>
        <p:nvCxnSpPr>
          <p:cNvPr id="47" name="Connecteur droit avec flèche 46"/>
          <p:cNvCxnSpPr>
            <a:stCxn id="35" idx="2"/>
            <a:endCxn id="36" idx="0"/>
          </p:cNvCxnSpPr>
          <p:nvPr/>
        </p:nvCxnSpPr>
        <p:spPr>
          <a:xfrm>
            <a:off x="3712740" y="3165911"/>
            <a:ext cx="0" cy="630936"/>
          </a:xfrm>
          <a:prstGeom prst="straightConnector1">
            <a:avLst/>
          </a:prstGeom>
          <a:ln w="3175" cmpd="sng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er 88"/>
          <p:cNvGrpSpPr/>
          <p:nvPr/>
        </p:nvGrpSpPr>
        <p:grpSpPr>
          <a:xfrm>
            <a:off x="4321561" y="3236361"/>
            <a:ext cx="615908" cy="261610"/>
            <a:chOff x="3071151" y="3292911"/>
            <a:chExt cx="615908" cy="261610"/>
          </a:xfrm>
        </p:grpSpPr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1" name="ZoneTexte 90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2" name="Grouper 91"/>
          <p:cNvGrpSpPr/>
          <p:nvPr/>
        </p:nvGrpSpPr>
        <p:grpSpPr>
          <a:xfrm>
            <a:off x="3152413" y="4126570"/>
            <a:ext cx="615908" cy="261610"/>
            <a:chOff x="3071151" y="3292911"/>
            <a:chExt cx="615908" cy="261610"/>
          </a:xfrm>
        </p:grpSpPr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244" y="3358631"/>
              <a:ext cx="179573" cy="179573"/>
            </a:xfrm>
            <a:prstGeom prst="rect">
              <a:avLst/>
            </a:prstGeom>
          </p:spPr>
        </p:pic>
        <p:sp>
          <p:nvSpPr>
            <p:cNvPr id="94" name="ZoneTexte 93"/>
            <p:cNvSpPr txBox="1"/>
            <p:nvPr/>
          </p:nvSpPr>
          <p:spPr>
            <a:xfrm>
              <a:off x="3071151" y="3292911"/>
              <a:ext cx="6159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smtClean="0">
                  <a:latin typeface="Seravek ExtraLight"/>
                  <a:cs typeface="Seravek ExtraLight"/>
                </a:rPr>
                <a:t>clone</a:t>
              </a:r>
              <a:endParaRPr lang="en-US" sz="1100" b="1" dirty="0">
                <a:latin typeface="Seravek ExtraLight"/>
                <a:cs typeface="Seravek ExtraLight"/>
              </a:endParaRPr>
            </a:p>
          </p:txBody>
        </p:sp>
      </p:grpSp>
      <p:pic>
        <p:nvPicPr>
          <p:cNvPr id="95" name="Imag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" y="2696068"/>
            <a:ext cx="752687" cy="7526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15292" y="3433979"/>
            <a:ext cx="135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Language designers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6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à coins arrondis 131"/>
          <p:cNvSpPr/>
          <p:nvPr/>
        </p:nvSpPr>
        <p:spPr>
          <a:xfrm>
            <a:off x="484670" y="212898"/>
            <a:ext cx="8565316" cy="2495667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4670" y="3133719"/>
            <a:ext cx="8565316" cy="2392973"/>
          </a:xfrm>
          <a:prstGeom prst="roundRect">
            <a:avLst>
              <a:gd name="adj" fmla="val 5177"/>
            </a:avLst>
          </a:prstGeom>
          <a:solidFill>
            <a:schemeClr val="bg1"/>
          </a:solidFill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8235405" y="921074"/>
            <a:ext cx="16400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193369" y="129778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5506838" y="1556015"/>
            <a:ext cx="2847360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5224873" y="336577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193369" y="33740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MM3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5832054" y="770931"/>
            <a:ext cx="2522144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7474723" y="43883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MM2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5115222" y="653803"/>
            <a:ext cx="2520856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rme libre 48"/>
          <p:cNvSpPr/>
          <p:nvPr/>
        </p:nvSpPr>
        <p:spPr>
          <a:xfrm>
            <a:off x="8354198" y="1936056"/>
            <a:ext cx="272563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/>
          <p:cNvSpPr/>
          <p:nvPr/>
        </p:nvSpPr>
        <p:spPr>
          <a:xfrm flipH="1">
            <a:off x="7728384" y="1791578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 flipH="1">
            <a:off x="7826141" y="1064066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 flipH="1">
            <a:off x="7636078" y="2579745"/>
            <a:ext cx="67931" cy="2344991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 flipH="1">
            <a:off x="7183286" y="935919"/>
            <a:ext cx="160298" cy="2312091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493846 h 2222310"/>
              <a:gd name="connsiteX2" fmla="*/ 444936 w 597802"/>
              <a:gd name="connsiteY2" fmla="*/ 0 h 2222310"/>
              <a:gd name="connsiteX0" fmla="*/ 597802 w 597802"/>
              <a:gd name="connsiteY0" fmla="*/ 2222310 h 2222310"/>
              <a:gd name="connsiteX1" fmla="*/ 1001 w 597802"/>
              <a:gd name="connsiteY1" fmla="*/ 952418 h 2222310"/>
              <a:gd name="connsiteX2" fmla="*/ 444936 w 597802"/>
              <a:gd name="connsiteY2" fmla="*/ 0 h 22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02" h="2222310">
                <a:moveTo>
                  <a:pt x="597802" y="2222310"/>
                </a:moveTo>
                <a:cubicBezTo>
                  <a:pt x="322448" y="1696128"/>
                  <a:pt x="26479" y="1322803"/>
                  <a:pt x="1001" y="952418"/>
                </a:cubicBezTo>
                <a:cubicBezTo>
                  <a:pt x="-24477" y="582033"/>
                  <a:pt x="444936" y="0"/>
                  <a:pt x="444936" y="0"/>
                </a:cubicBezTo>
              </a:path>
            </a:pathLst>
          </a:custGeom>
          <a:ln w="3175" cmpd="sng">
            <a:solidFill>
              <a:srgbClr val="7F7F7F">
                <a:alpha val="50000"/>
              </a:srgb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 flipH="1">
            <a:off x="6938307" y="1923013"/>
            <a:ext cx="266397" cy="231928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757100" y="993219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396556" y="460335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72668" y="460335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987728" y="1036419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4757100" y="419805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166568" y="1154641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4356138" y="1817937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263672" y="1085566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3891671" y="367417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760202" y="33657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474723" y="19545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757100" y="3904652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4757100" y="3331238"/>
            <a:ext cx="669925" cy="571500"/>
          </a:xfrm>
          <a:custGeom>
            <a:avLst/>
            <a:gdLst>
              <a:gd name="connsiteX0" fmla="*/ 0 w 669925"/>
              <a:gd name="connsiteY0" fmla="*/ 517525 h 571500"/>
              <a:gd name="connsiteX1" fmla="*/ 12700 w 669925"/>
              <a:gd name="connsiteY1" fmla="*/ 460375 h 571500"/>
              <a:gd name="connsiteX2" fmla="*/ 25400 w 669925"/>
              <a:gd name="connsiteY2" fmla="*/ 403225 h 571500"/>
              <a:gd name="connsiteX3" fmla="*/ 50800 w 669925"/>
              <a:gd name="connsiteY3" fmla="*/ 333375 h 571500"/>
              <a:gd name="connsiteX4" fmla="*/ 73025 w 669925"/>
              <a:gd name="connsiteY4" fmla="*/ 288925 h 571500"/>
              <a:gd name="connsiteX5" fmla="*/ 98425 w 669925"/>
              <a:gd name="connsiteY5" fmla="*/ 238125 h 571500"/>
              <a:gd name="connsiteX6" fmla="*/ 130175 w 669925"/>
              <a:gd name="connsiteY6" fmla="*/ 187325 h 571500"/>
              <a:gd name="connsiteX7" fmla="*/ 158750 w 669925"/>
              <a:gd name="connsiteY7" fmla="*/ 152400 h 571500"/>
              <a:gd name="connsiteX8" fmla="*/ 190500 w 669925"/>
              <a:gd name="connsiteY8" fmla="*/ 111125 h 571500"/>
              <a:gd name="connsiteX9" fmla="*/ 225425 w 669925"/>
              <a:gd name="connsiteY9" fmla="*/ 76200 h 571500"/>
              <a:gd name="connsiteX10" fmla="*/ 266700 w 669925"/>
              <a:gd name="connsiteY10" fmla="*/ 44450 h 571500"/>
              <a:gd name="connsiteX11" fmla="*/ 288925 w 669925"/>
              <a:gd name="connsiteY11" fmla="*/ 28575 h 571500"/>
              <a:gd name="connsiteX12" fmla="*/ 314325 w 669925"/>
              <a:gd name="connsiteY12" fmla="*/ 3175 h 571500"/>
              <a:gd name="connsiteX13" fmla="*/ 342900 w 669925"/>
              <a:gd name="connsiteY13" fmla="*/ 0 h 571500"/>
              <a:gd name="connsiteX14" fmla="*/ 393700 w 669925"/>
              <a:gd name="connsiteY14" fmla="*/ 31750 h 571500"/>
              <a:gd name="connsiteX15" fmla="*/ 441325 w 669925"/>
              <a:gd name="connsiteY15" fmla="*/ 73025 h 571500"/>
              <a:gd name="connsiteX16" fmla="*/ 485775 w 669925"/>
              <a:gd name="connsiteY16" fmla="*/ 114300 h 571500"/>
              <a:gd name="connsiteX17" fmla="*/ 523875 w 669925"/>
              <a:gd name="connsiteY17" fmla="*/ 158750 h 571500"/>
              <a:gd name="connsiteX18" fmla="*/ 568325 w 669925"/>
              <a:gd name="connsiteY18" fmla="*/ 222250 h 571500"/>
              <a:gd name="connsiteX19" fmla="*/ 603250 w 669925"/>
              <a:gd name="connsiteY19" fmla="*/ 282575 h 571500"/>
              <a:gd name="connsiteX20" fmla="*/ 628650 w 669925"/>
              <a:gd name="connsiteY20" fmla="*/ 346075 h 571500"/>
              <a:gd name="connsiteX21" fmla="*/ 647700 w 669925"/>
              <a:gd name="connsiteY21" fmla="*/ 403225 h 571500"/>
              <a:gd name="connsiteX22" fmla="*/ 660400 w 669925"/>
              <a:gd name="connsiteY22" fmla="*/ 460375 h 571500"/>
              <a:gd name="connsiteX23" fmla="*/ 666750 w 669925"/>
              <a:gd name="connsiteY23" fmla="*/ 508000 h 571500"/>
              <a:gd name="connsiteX24" fmla="*/ 669925 w 669925"/>
              <a:gd name="connsiteY24" fmla="*/ 536575 h 571500"/>
              <a:gd name="connsiteX25" fmla="*/ 666750 w 669925"/>
              <a:gd name="connsiteY25" fmla="*/ 571500 h 571500"/>
              <a:gd name="connsiteX26" fmla="*/ 625475 w 669925"/>
              <a:gd name="connsiteY26" fmla="*/ 536575 h 571500"/>
              <a:gd name="connsiteX27" fmla="*/ 574675 w 669925"/>
              <a:gd name="connsiteY27" fmla="*/ 514350 h 571500"/>
              <a:gd name="connsiteX28" fmla="*/ 533400 w 669925"/>
              <a:gd name="connsiteY28" fmla="*/ 492125 h 571500"/>
              <a:gd name="connsiteX29" fmla="*/ 476250 w 669925"/>
              <a:gd name="connsiteY29" fmla="*/ 479425 h 571500"/>
              <a:gd name="connsiteX30" fmla="*/ 409575 w 669925"/>
              <a:gd name="connsiteY30" fmla="*/ 463550 h 571500"/>
              <a:gd name="connsiteX31" fmla="*/ 355600 w 669925"/>
              <a:gd name="connsiteY31" fmla="*/ 457200 h 571500"/>
              <a:gd name="connsiteX32" fmla="*/ 298450 w 669925"/>
              <a:gd name="connsiteY32" fmla="*/ 457200 h 571500"/>
              <a:gd name="connsiteX33" fmla="*/ 247650 w 669925"/>
              <a:gd name="connsiteY33" fmla="*/ 457200 h 571500"/>
              <a:gd name="connsiteX34" fmla="*/ 200025 w 669925"/>
              <a:gd name="connsiteY34" fmla="*/ 466725 h 571500"/>
              <a:gd name="connsiteX35" fmla="*/ 133350 w 669925"/>
              <a:gd name="connsiteY35" fmla="*/ 476250 h 571500"/>
              <a:gd name="connsiteX36" fmla="*/ 85725 w 669925"/>
              <a:gd name="connsiteY36" fmla="*/ 488950 h 571500"/>
              <a:gd name="connsiteX37" fmla="*/ 0 w 669925"/>
              <a:gd name="connsiteY37" fmla="*/ 5175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9925" h="571500">
                <a:moveTo>
                  <a:pt x="0" y="517525"/>
                </a:moveTo>
                <a:lnTo>
                  <a:pt x="12700" y="460375"/>
                </a:lnTo>
                <a:lnTo>
                  <a:pt x="25400" y="403225"/>
                </a:lnTo>
                <a:lnTo>
                  <a:pt x="50800" y="333375"/>
                </a:lnTo>
                <a:lnTo>
                  <a:pt x="73025" y="288925"/>
                </a:lnTo>
                <a:lnTo>
                  <a:pt x="98425" y="238125"/>
                </a:lnTo>
                <a:lnTo>
                  <a:pt x="130175" y="187325"/>
                </a:lnTo>
                <a:lnTo>
                  <a:pt x="158750" y="152400"/>
                </a:lnTo>
                <a:lnTo>
                  <a:pt x="190500" y="111125"/>
                </a:lnTo>
                <a:lnTo>
                  <a:pt x="225425" y="76200"/>
                </a:lnTo>
                <a:lnTo>
                  <a:pt x="266700" y="44450"/>
                </a:lnTo>
                <a:lnTo>
                  <a:pt x="288925" y="28575"/>
                </a:lnTo>
                <a:lnTo>
                  <a:pt x="314325" y="3175"/>
                </a:lnTo>
                <a:lnTo>
                  <a:pt x="342900" y="0"/>
                </a:lnTo>
                <a:lnTo>
                  <a:pt x="393700" y="31750"/>
                </a:lnTo>
                <a:lnTo>
                  <a:pt x="441325" y="73025"/>
                </a:lnTo>
                <a:lnTo>
                  <a:pt x="485775" y="114300"/>
                </a:lnTo>
                <a:lnTo>
                  <a:pt x="523875" y="158750"/>
                </a:lnTo>
                <a:lnTo>
                  <a:pt x="568325" y="222250"/>
                </a:lnTo>
                <a:lnTo>
                  <a:pt x="603250" y="282575"/>
                </a:lnTo>
                <a:lnTo>
                  <a:pt x="628650" y="346075"/>
                </a:lnTo>
                <a:lnTo>
                  <a:pt x="647700" y="403225"/>
                </a:lnTo>
                <a:lnTo>
                  <a:pt x="660400" y="460375"/>
                </a:lnTo>
                <a:lnTo>
                  <a:pt x="666750" y="508000"/>
                </a:lnTo>
                <a:lnTo>
                  <a:pt x="669925" y="536575"/>
                </a:lnTo>
                <a:lnTo>
                  <a:pt x="666750" y="571500"/>
                </a:lnTo>
                <a:lnTo>
                  <a:pt x="625475" y="536575"/>
                </a:lnTo>
                <a:lnTo>
                  <a:pt x="574675" y="514350"/>
                </a:lnTo>
                <a:lnTo>
                  <a:pt x="533400" y="492125"/>
                </a:lnTo>
                <a:lnTo>
                  <a:pt x="476250" y="479425"/>
                </a:lnTo>
                <a:lnTo>
                  <a:pt x="409575" y="463550"/>
                </a:lnTo>
                <a:lnTo>
                  <a:pt x="355600" y="457200"/>
                </a:lnTo>
                <a:lnTo>
                  <a:pt x="298450" y="457200"/>
                </a:lnTo>
                <a:lnTo>
                  <a:pt x="247650" y="457200"/>
                </a:lnTo>
                <a:lnTo>
                  <a:pt x="200025" y="466725"/>
                </a:lnTo>
                <a:lnTo>
                  <a:pt x="133350" y="476250"/>
                </a:lnTo>
                <a:lnTo>
                  <a:pt x="85725" y="488950"/>
                </a:lnTo>
                <a:lnTo>
                  <a:pt x="0" y="5175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224873" y="3248010"/>
            <a:ext cx="1055935" cy="1323529"/>
          </a:xfrm>
          <a:custGeom>
            <a:avLst/>
            <a:gdLst>
              <a:gd name="connsiteX0" fmla="*/ 0 w 1055935"/>
              <a:gd name="connsiteY0" fmla="*/ 92754 h 1323529"/>
              <a:gd name="connsiteX1" fmla="*/ 78482 w 1055935"/>
              <a:gd name="connsiteY1" fmla="*/ 153401 h 1323529"/>
              <a:gd name="connsiteX2" fmla="*/ 128425 w 1055935"/>
              <a:gd name="connsiteY2" fmla="*/ 196211 h 1323529"/>
              <a:gd name="connsiteX3" fmla="*/ 189070 w 1055935"/>
              <a:gd name="connsiteY3" fmla="*/ 260425 h 1323529"/>
              <a:gd name="connsiteX4" fmla="*/ 235445 w 1055935"/>
              <a:gd name="connsiteY4" fmla="*/ 338909 h 1323529"/>
              <a:gd name="connsiteX5" fmla="*/ 274686 w 1055935"/>
              <a:gd name="connsiteY5" fmla="*/ 403124 h 1323529"/>
              <a:gd name="connsiteX6" fmla="*/ 303225 w 1055935"/>
              <a:gd name="connsiteY6" fmla="*/ 485175 h 1323529"/>
              <a:gd name="connsiteX7" fmla="*/ 317494 w 1055935"/>
              <a:gd name="connsiteY7" fmla="*/ 545822 h 1323529"/>
              <a:gd name="connsiteX8" fmla="*/ 331764 w 1055935"/>
              <a:gd name="connsiteY8" fmla="*/ 617171 h 1323529"/>
              <a:gd name="connsiteX9" fmla="*/ 331764 w 1055935"/>
              <a:gd name="connsiteY9" fmla="*/ 681386 h 1323529"/>
              <a:gd name="connsiteX10" fmla="*/ 331764 w 1055935"/>
              <a:gd name="connsiteY10" fmla="*/ 681386 h 1323529"/>
              <a:gd name="connsiteX11" fmla="*/ 378139 w 1055935"/>
              <a:gd name="connsiteY11" fmla="*/ 724195 h 1323529"/>
              <a:gd name="connsiteX12" fmla="*/ 431649 w 1055935"/>
              <a:gd name="connsiteY12" fmla="*/ 763437 h 1323529"/>
              <a:gd name="connsiteX13" fmla="*/ 474458 w 1055935"/>
              <a:gd name="connsiteY13" fmla="*/ 813382 h 1323529"/>
              <a:gd name="connsiteX14" fmla="*/ 524400 w 1055935"/>
              <a:gd name="connsiteY14" fmla="*/ 863326 h 1323529"/>
              <a:gd name="connsiteX15" fmla="*/ 560074 w 1055935"/>
              <a:gd name="connsiteY15" fmla="*/ 927541 h 1323529"/>
              <a:gd name="connsiteX16" fmla="*/ 588613 w 1055935"/>
              <a:gd name="connsiteY16" fmla="*/ 973918 h 1323529"/>
              <a:gd name="connsiteX17" fmla="*/ 620719 w 1055935"/>
              <a:gd name="connsiteY17" fmla="*/ 1045267 h 1323529"/>
              <a:gd name="connsiteX18" fmla="*/ 638555 w 1055935"/>
              <a:gd name="connsiteY18" fmla="*/ 1123751 h 1323529"/>
              <a:gd name="connsiteX19" fmla="*/ 652825 w 1055935"/>
              <a:gd name="connsiteY19" fmla="*/ 1198668 h 1323529"/>
              <a:gd name="connsiteX20" fmla="*/ 659960 w 1055935"/>
              <a:gd name="connsiteY20" fmla="*/ 1270017 h 1323529"/>
              <a:gd name="connsiteX21" fmla="*/ 649257 w 1055935"/>
              <a:gd name="connsiteY21" fmla="*/ 1323529 h 1323529"/>
              <a:gd name="connsiteX22" fmla="*/ 738441 w 1055935"/>
              <a:gd name="connsiteY22" fmla="*/ 1270017 h 1323529"/>
              <a:gd name="connsiteX23" fmla="*/ 816923 w 1055935"/>
              <a:gd name="connsiteY23" fmla="*/ 1209370 h 1323529"/>
              <a:gd name="connsiteX24" fmla="*/ 881135 w 1055935"/>
              <a:gd name="connsiteY24" fmla="*/ 1145156 h 1323529"/>
              <a:gd name="connsiteX25" fmla="*/ 920376 w 1055935"/>
              <a:gd name="connsiteY25" fmla="*/ 1095211 h 1323529"/>
              <a:gd name="connsiteX26" fmla="*/ 956049 w 1055935"/>
              <a:gd name="connsiteY26" fmla="*/ 1038132 h 1323529"/>
              <a:gd name="connsiteX27" fmla="*/ 991723 w 1055935"/>
              <a:gd name="connsiteY27" fmla="*/ 970350 h 1323529"/>
              <a:gd name="connsiteX28" fmla="*/ 1030964 w 1055935"/>
              <a:gd name="connsiteY28" fmla="*/ 874029 h 1323529"/>
              <a:gd name="connsiteX29" fmla="*/ 1048800 w 1055935"/>
              <a:gd name="connsiteY29" fmla="*/ 781275 h 1323529"/>
              <a:gd name="connsiteX30" fmla="*/ 1055935 w 1055935"/>
              <a:gd name="connsiteY30" fmla="*/ 674251 h 1323529"/>
              <a:gd name="connsiteX31" fmla="*/ 1041666 w 1055935"/>
              <a:gd name="connsiteY31" fmla="*/ 574362 h 1323529"/>
              <a:gd name="connsiteX32" fmla="*/ 1023829 w 1055935"/>
              <a:gd name="connsiteY32" fmla="*/ 485175 h 1323529"/>
              <a:gd name="connsiteX33" fmla="*/ 995290 w 1055935"/>
              <a:gd name="connsiteY33" fmla="*/ 417394 h 1323529"/>
              <a:gd name="connsiteX34" fmla="*/ 970319 w 1055935"/>
              <a:gd name="connsiteY34" fmla="*/ 363882 h 1323529"/>
              <a:gd name="connsiteX35" fmla="*/ 920376 w 1055935"/>
              <a:gd name="connsiteY35" fmla="*/ 288965 h 1323529"/>
              <a:gd name="connsiteX36" fmla="*/ 881135 w 1055935"/>
              <a:gd name="connsiteY36" fmla="*/ 242588 h 1323529"/>
              <a:gd name="connsiteX37" fmla="*/ 845462 w 1055935"/>
              <a:gd name="connsiteY37" fmla="*/ 203346 h 1323529"/>
              <a:gd name="connsiteX38" fmla="*/ 774115 w 1055935"/>
              <a:gd name="connsiteY38" fmla="*/ 142699 h 1323529"/>
              <a:gd name="connsiteX39" fmla="*/ 713470 w 1055935"/>
              <a:gd name="connsiteY39" fmla="*/ 99889 h 1323529"/>
              <a:gd name="connsiteX40" fmla="*/ 656392 w 1055935"/>
              <a:gd name="connsiteY40" fmla="*/ 67782 h 1323529"/>
              <a:gd name="connsiteX41" fmla="*/ 570776 w 1055935"/>
              <a:gd name="connsiteY41" fmla="*/ 32108 h 1323529"/>
              <a:gd name="connsiteX42" fmla="*/ 488727 w 1055935"/>
              <a:gd name="connsiteY42" fmla="*/ 10703 h 1323529"/>
              <a:gd name="connsiteX43" fmla="*/ 403111 w 1055935"/>
              <a:gd name="connsiteY43" fmla="*/ 0 h 1323529"/>
              <a:gd name="connsiteX44" fmla="*/ 324629 w 1055935"/>
              <a:gd name="connsiteY44" fmla="*/ 0 h 1323529"/>
              <a:gd name="connsiteX45" fmla="*/ 249715 w 1055935"/>
              <a:gd name="connsiteY45" fmla="*/ 7135 h 1323529"/>
              <a:gd name="connsiteX46" fmla="*/ 174800 w 1055935"/>
              <a:gd name="connsiteY46" fmla="*/ 21405 h 1323529"/>
              <a:gd name="connsiteX47" fmla="*/ 96319 w 1055935"/>
              <a:gd name="connsiteY47" fmla="*/ 42810 h 1323529"/>
              <a:gd name="connsiteX48" fmla="*/ 0 w 1055935"/>
              <a:gd name="connsiteY48" fmla="*/ 92754 h 13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55935" h="1323529">
                <a:moveTo>
                  <a:pt x="0" y="92754"/>
                </a:moveTo>
                <a:lnTo>
                  <a:pt x="78482" y="153401"/>
                </a:lnTo>
                <a:lnTo>
                  <a:pt x="128425" y="196211"/>
                </a:lnTo>
                <a:lnTo>
                  <a:pt x="189070" y="260425"/>
                </a:lnTo>
                <a:lnTo>
                  <a:pt x="235445" y="338909"/>
                </a:lnTo>
                <a:lnTo>
                  <a:pt x="274686" y="403124"/>
                </a:lnTo>
                <a:lnTo>
                  <a:pt x="303225" y="485175"/>
                </a:lnTo>
                <a:lnTo>
                  <a:pt x="317494" y="545822"/>
                </a:lnTo>
                <a:lnTo>
                  <a:pt x="331764" y="617171"/>
                </a:lnTo>
                <a:lnTo>
                  <a:pt x="331764" y="681386"/>
                </a:lnTo>
                <a:lnTo>
                  <a:pt x="331764" y="681386"/>
                </a:lnTo>
                <a:lnTo>
                  <a:pt x="378139" y="724195"/>
                </a:lnTo>
                <a:lnTo>
                  <a:pt x="431649" y="763437"/>
                </a:lnTo>
                <a:lnTo>
                  <a:pt x="474458" y="813382"/>
                </a:lnTo>
                <a:lnTo>
                  <a:pt x="524400" y="863326"/>
                </a:lnTo>
                <a:lnTo>
                  <a:pt x="560074" y="927541"/>
                </a:lnTo>
                <a:lnTo>
                  <a:pt x="588613" y="973918"/>
                </a:lnTo>
                <a:lnTo>
                  <a:pt x="620719" y="1045267"/>
                </a:lnTo>
                <a:lnTo>
                  <a:pt x="638555" y="1123751"/>
                </a:lnTo>
                <a:lnTo>
                  <a:pt x="652825" y="1198668"/>
                </a:lnTo>
                <a:lnTo>
                  <a:pt x="659960" y="1270017"/>
                </a:lnTo>
                <a:lnTo>
                  <a:pt x="649257" y="1323529"/>
                </a:lnTo>
                <a:lnTo>
                  <a:pt x="738441" y="1270017"/>
                </a:lnTo>
                <a:lnTo>
                  <a:pt x="816923" y="1209370"/>
                </a:lnTo>
                <a:lnTo>
                  <a:pt x="881135" y="1145156"/>
                </a:lnTo>
                <a:lnTo>
                  <a:pt x="920376" y="1095211"/>
                </a:lnTo>
                <a:lnTo>
                  <a:pt x="956049" y="1038132"/>
                </a:lnTo>
                <a:lnTo>
                  <a:pt x="991723" y="970350"/>
                </a:lnTo>
                <a:lnTo>
                  <a:pt x="1030964" y="874029"/>
                </a:lnTo>
                <a:lnTo>
                  <a:pt x="1048800" y="781275"/>
                </a:lnTo>
                <a:lnTo>
                  <a:pt x="1055935" y="674251"/>
                </a:lnTo>
                <a:lnTo>
                  <a:pt x="1041666" y="574362"/>
                </a:lnTo>
                <a:lnTo>
                  <a:pt x="1023829" y="485175"/>
                </a:lnTo>
                <a:lnTo>
                  <a:pt x="995290" y="417394"/>
                </a:lnTo>
                <a:lnTo>
                  <a:pt x="970319" y="363882"/>
                </a:lnTo>
                <a:lnTo>
                  <a:pt x="920376" y="288965"/>
                </a:lnTo>
                <a:lnTo>
                  <a:pt x="881135" y="242588"/>
                </a:lnTo>
                <a:lnTo>
                  <a:pt x="845462" y="203346"/>
                </a:lnTo>
                <a:lnTo>
                  <a:pt x="774115" y="142699"/>
                </a:lnTo>
                <a:lnTo>
                  <a:pt x="713470" y="99889"/>
                </a:lnTo>
                <a:lnTo>
                  <a:pt x="656392" y="67782"/>
                </a:lnTo>
                <a:lnTo>
                  <a:pt x="570776" y="32108"/>
                </a:lnTo>
                <a:lnTo>
                  <a:pt x="488727" y="10703"/>
                </a:lnTo>
                <a:lnTo>
                  <a:pt x="403111" y="0"/>
                </a:lnTo>
                <a:lnTo>
                  <a:pt x="324629" y="0"/>
                </a:lnTo>
                <a:lnTo>
                  <a:pt x="249715" y="7135"/>
                </a:lnTo>
                <a:lnTo>
                  <a:pt x="174800" y="21405"/>
                </a:lnTo>
                <a:lnTo>
                  <a:pt x="96319" y="42810"/>
                </a:lnTo>
                <a:lnTo>
                  <a:pt x="0" y="927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5166568" y="4066074"/>
            <a:ext cx="663852" cy="695942"/>
          </a:xfrm>
          <a:custGeom>
            <a:avLst/>
            <a:gdLst>
              <a:gd name="connsiteX0" fmla="*/ 346357 w 663852"/>
              <a:gd name="connsiteY0" fmla="*/ 0 h 695942"/>
              <a:gd name="connsiteX1" fmla="*/ 407290 w 663852"/>
              <a:gd name="connsiteY1" fmla="*/ 48106 h 695942"/>
              <a:gd name="connsiteX2" fmla="*/ 455396 w 663852"/>
              <a:gd name="connsiteY2" fmla="*/ 93006 h 695942"/>
              <a:gd name="connsiteX3" fmla="*/ 490673 w 663852"/>
              <a:gd name="connsiteY3" fmla="*/ 131491 h 695942"/>
              <a:gd name="connsiteX4" fmla="*/ 529157 w 663852"/>
              <a:gd name="connsiteY4" fmla="*/ 176391 h 695942"/>
              <a:gd name="connsiteX5" fmla="*/ 574055 w 663852"/>
              <a:gd name="connsiteY5" fmla="*/ 240533 h 695942"/>
              <a:gd name="connsiteX6" fmla="*/ 602918 w 663852"/>
              <a:gd name="connsiteY6" fmla="*/ 291847 h 695942"/>
              <a:gd name="connsiteX7" fmla="*/ 628574 w 663852"/>
              <a:gd name="connsiteY7" fmla="*/ 359196 h 695942"/>
              <a:gd name="connsiteX8" fmla="*/ 647816 w 663852"/>
              <a:gd name="connsiteY8" fmla="*/ 426545 h 695942"/>
              <a:gd name="connsiteX9" fmla="*/ 660645 w 663852"/>
              <a:gd name="connsiteY9" fmla="*/ 493894 h 695942"/>
              <a:gd name="connsiteX10" fmla="*/ 663852 w 663852"/>
              <a:gd name="connsiteY10" fmla="*/ 548415 h 695942"/>
              <a:gd name="connsiteX11" fmla="*/ 663852 w 663852"/>
              <a:gd name="connsiteY11" fmla="*/ 602936 h 695942"/>
              <a:gd name="connsiteX12" fmla="*/ 660645 w 663852"/>
              <a:gd name="connsiteY12" fmla="*/ 631800 h 695942"/>
              <a:gd name="connsiteX13" fmla="*/ 615746 w 663852"/>
              <a:gd name="connsiteY13" fmla="*/ 651043 h 695942"/>
              <a:gd name="connsiteX14" fmla="*/ 558020 w 663852"/>
              <a:gd name="connsiteY14" fmla="*/ 673493 h 695942"/>
              <a:gd name="connsiteX15" fmla="*/ 500294 w 663852"/>
              <a:gd name="connsiteY15" fmla="*/ 686321 h 695942"/>
              <a:gd name="connsiteX16" fmla="*/ 432947 w 663852"/>
              <a:gd name="connsiteY16" fmla="*/ 692735 h 695942"/>
              <a:gd name="connsiteX17" fmla="*/ 355978 w 663852"/>
              <a:gd name="connsiteY17" fmla="*/ 695942 h 695942"/>
              <a:gd name="connsiteX18" fmla="*/ 285424 w 663852"/>
              <a:gd name="connsiteY18" fmla="*/ 689528 h 695942"/>
              <a:gd name="connsiteX19" fmla="*/ 221284 w 663852"/>
              <a:gd name="connsiteY19" fmla="*/ 679907 h 695942"/>
              <a:gd name="connsiteX20" fmla="*/ 169971 w 663852"/>
              <a:gd name="connsiteY20" fmla="*/ 660664 h 695942"/>
              <a:gd name="connsiteX21" fmla="*/ 96210 w 663852"/>
              <a:gd name="connsiteY21" fmla="*/ 638214 h 695942"/>
              <a:gd name="connsiteX22" fmla="*/ 41691 w 663852"/>
              <a:gd name="connsiteY22" fmla="*/ 609350 h 695942"/>
              <a:gd name="connsiteX23" fmla="*/ 0 w 663852"/>
              <a:gd name="connsiteY23" fmla="*/ 590108 h 695942"/>
              <a:gd name="connsiteX24" fmla="*/ 57726 w 663852"/>
              <a:gd name="connsiteY24" fmla="*/ 558037 h 695942"/>
              <a:gd name="connsiteX25" fmla="*/ 109038 w 663852"/>
              <a:gd name="connsiteY25" fmla="*/ 525966 h 695942"/>
              <a:gd name="connsiteX26" fmla="*/ 160350 w 663852"/>
              <a:gd name="connsiteY26" fmla="*/ 477859 h 695942"/>
              <a:gd name="connsiteX27" fmla="*/ 198834 w 663852"/>
              <a:gd name="connsiteY27" fmla="*/ 432959 h 695942"/>
              <a:gd name="connsiteX28" fmla="*/ 230905 w 663852"/>
              <a:gd name="connsiteY28" fmla="*/ 388060 h 695942"/>
              <a:gd name="connsiteX29" fmla="*/ 266182 w 663852"/>
              <a:gd name="connsiteY29" fmla="*/ 339953 h 695942"/>
              <a:gd name="connsiteX30" fmla="*/ 295045 w 663852"/>
              <a:gd name="connsiteY30" fmla="*/ 275811 h 695942"/>
              <a:gd name="connsiteX31" fmla="*/ 317494 w 663852"/>
              <a:gd name="connsiteY31" fmla="*/ 214876 h 695942"/>
              <a:gd name="connsiteX32" fmla="*/ 336736 w 663852"/>
              <a:gd name="connsiteY32" fmla="*/ 163562 h 695942"/>
              <a:gd name="connsiteX33" fmla="*/ 346357 w 663852"/>
              <a:gd name="connsiteY33" fmla="*/ 105834 h 695942"/>
              <a:gd name="connsiteX34" fmla="*/ 343150 w 663852"/>
              <a:gd name="connsiteY34" fmla="*/ 57728 h 695942"/>
              <a:gd name="connsiteX35" fmla="*/ 346357 w 663852"/>
              <a:gd name="connsiteY35" fmla="*/ 0 h 6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3852" h="695942">
                <a:moveTo>
                  <a:pt x="346357" y="0"/>
                </a:moveTo>
                <a:lnTo>
                  <a:pt x="407290" y="48106"/>
                </a:lnTo>
                <a:lnTo>
                  <a:pt x="455396" y="93006"/>
                </a:lnTo>
                <a:lnTo>
                  <a:pt x="490673" y="131491"/>
                </a:lnTo>
                <a:lnTo>
                  <a:pt x="529157" y="176391"/>
                </a:lnTo>
                <a:lnTo>
                  <a:pt x="574055" y="240533"/>
                </a:lnTo>
                <a:lnTo>
                  <a:pt x="602918" y="291847"/>
                </a:lnTo>
                <a:lnTo>
                  <a:pt x="628574" y="359196"/>
                </a:lnTo>
                <a:lnTo>
                  <a:pt x="647816" y="426545"/>
                </a:lnTo>
                <a:lnTo>
                  <a:pt x="660645" y="493894"/>
                </a:lnTo>
                <a:lnTo>
                  <a:pt x="663852" y="548415"/>
                </a:lnTo>
                <a:lnTo>
                  <a:pt x="663852" y="602936"/>
                </a:lnTo>
                <a:lnTo>
                  <a:pt x="660645" y="631800"/>
                </a:lnTo>
                <a:lnTo>
                  <a:pt x="615746" y="651043"/>
                </a:lnTo>
                <a:lnTo>
                  <a:pt x="558020" y="673493"/>
                </a:lnTo>
                <a:lnTo>
                  <a:pt x="500294" y="686321"/>
                </a:lnTo>
                <a:lnTo>
                  <a:pt x="432947" y="692735"/>
                </a:lnTo>
                <a:lnTo>
                  <a:pt x="355978" y="695942"/>
                </a:lnTo>
                <a:lnTo>
                  <a:pt x="285424" y="689528"/>
                </a:lnTo>
                <a:lnTo>
                  <a:pt x="221284" y="679907"/>
                </a:lnTo>
                <a:lnTo>
                  <a:pt x="169971" y="660664"/>
                </a:lnTo>
                <a:lnTo>
                  <a:pt x="96210" y="638214"/>
                </a:lnTo>
                <a:lnTo>
                  <a:pt x="41691" y="609350"/>
                </a:lnTo>
                <a:lnTo>
                  <a:pt x="0" y="590108"/>
                </a:lnTo>
                <a:lnTo>
                  <a:pt x="57726" y="558037"/>
                </a:lnTo>
                <a:lnTo>
                  <a:pt x="109038" y="525966"/>
                </a:lnTo>
                <a:lnTo>
                  <a:pt x="160350" y="477859"/>
                </a:lnTo>
                <a:lnTo>
                  <a:pt x="198834" y="432959"/>
                </a:lnTo>
                <a:lnTo>
                  <a:pt x="230905" y="388060"/>
                </a:lnTo>
                <a:lnTo>
                  <a:pt x="266182" y="339953"/>
                </a:lnTo>
                <a:lnTo>
                  <a:pt x="295045" y="275811"/>
                </a:lnTo>
                <a:lnTo>
                  <a:pt x="317494" y="214876"/>
                </a:lnTo>
                <a:lnTo>
                  <a:pt x="336736" y="163562"/>
                </a:lnTo>
                <a:lnTo>
                  <a:pt x="346357" y="105834"/>
                </a:lnTo>
                <a:lnTo>
                  <a:pt x="343150" y="57728"/>
                </a:lnTo>
                <a:lnTo>
                  <a:pt x="3463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4356138" y="4729370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263672" y="3996999"/>
            <a:ext cx="709083" cy="716139"/>
          </a:xfrm>
          <a:custGeom>
            <a:avLst/>
            <a:gdLst>
              <a:gd name="connsiteX0" fmla="*/ 405694 w 709083"/>
              <a:gd name="connsiteY0" fmla="*/ 0 h 716139"/>
              <a:gd name="connsiteX1" fmla="*/ 345722 w 709083"/>
              <a:gd name="connsiteY1" fmla="*/ 35278 h 716139"/>
              <a:gd name="connsiteX2" fmla="*/ 292805 w 709083"/>
              <a:gd name="connsiteY2" fmla="*/ 74083 h 716139"/>
              <a:gd name="connsiteX3" fmla="*/ 250472 w 709083"/>
              <a:gd name="connsiteY3" fmla="*/ 102305 h 716139"/>
              <a:gd name="connsiteX4" fmla="*/ 201083 w 709083"/>
              <a:gd name="connsiteY4" fmla="*/ 144639 h 716139"/>
              <a:gd name="connsiteX5" fmla="*/ 148166 w 709083"/>
              <a:gd name="connsiteY5" fmla="*/ 204611 h 716139"/>
              <a:gd name="connsiteX6" fmla="*/ 105833 w 709083"/>
              <a:gd name="connsiteY6" fmla="*/ 261055 h 716139"/>
              <a:gd name="connsiteX7" fmla="*/ 70555 w 709083"/>
              <a:gd name="connsiteY7" fmla="*/ 321028 h 716139"/>
              <a:gd name="connsiteX8" fmla="*/ 45861 w 709083"/>
              <a:gd name="connsiteY8" fmla="*/ 384528 h 716139"/>
              <a:gd name="connsiteX9" fmla="*/ 21166 w 709083"/>
              <a:gd name="connsiteY9" fmla="*/ 451555 h 716139"/>
              <a:gd name="connsiteX10" fmla="*/ 7055 w 709083"/>
              <a:gd name="connsiteY10" fmla="*/ 511528 h 716139"/>
              <a:gd name="connsiteX11" fmla="*/ 3527 w 709083"/>
              <a:gd name="connsiteY11" fmla="*/ 567972 h 716139"/>
              <a:gd name="connsiteX12" fmla="*/ 0 w 709083"/>
              <a:gd name="connsiteY12" fmla="*/ 610305 h 716139"/>
              <a:gd name="connsiteX13" fmla="*/ 56444 w 709083"/>
              <a:gd name="connsiteY13" fmla="*/ 635000 h 716139"/>
              <a:gd name="connsiteX14" fmla="*/ 123472 w 709083"/>
              <a:gd name="connsiteY14" fmla="*/ 670278 h 716139"/>
              <a:gd name="connsiteX15" fmla="*/ 208139 w 709083"/>
              <a:gd name="connsiteY15" fmla="*/ 694972 h 716139"/>
              <a:gd name="connsiteX16" fmla="*/ 285750 w 709083"/>
              <a:gd name="connsiteY16" fmla="*/ 712611 h 716139"/>
              <a:gd name="connsiteX17" fmla="*/ 324555 w 709083"/>
              <a:gd name="connsiteY17" fmla="*/ 712611 h 716139"/>
              <a:gd name="connsiteX18" fmla="*/ 402166 w 709083"/>
              <a:gd name="connsiteY18" fmla="*/ 716139 h 716139"/>
              <a:gd name="connsiteX19" fmla="*/ 511527 w 709083"/>
              <a:gd name="connsiteY19" fmla="*/ 705555 h 716139"/>
              <a:gd name="connsiteX20" fmla="*/ 585611 w 709083"/>
              <a:gd name="connsiteY20" fmla="*/ 691444 h 716139"/>
              <a:gd name="connsiteX21" fmla="*/ 649111 w 709083"/>
              <a:gd name="connsiteY21" fmla="*/ 663222 h 716139"/>
              <a:gd name="connsiteX22" fmla="*/ 709083 w 709083"/>
              <a:gd name="connsiteY22" fmla="*/ 635000 h 716139"/>
              <a:gd name="connsiteX23" fmla="*/ 642055 w 709083"/>
              <a:gd name="connsiteY23" fmla="*/ 599722 h 716139"/>
              <a:gd name="connsiteX24" fmla="*/ 589139 w 709083"/>
              <a:gd name="connsiteY24" fmla="*/ 546805 h 716139"/>
              <a:gd name="connsiteX25" fmla="*/ 539750 w 709083"/>
              <a:gd name="connsiteY25" fmla="*/ 490361 h 716139"/>
              <a:gd name="connsiteX26" fmla="*/ 490361 w 709083"/>
              <a:gd name="connsiteY26" fmla="*/ 416278 h 716139"/>
              <a:gd name="connsiteX27" fmla="*/ 455083 w 709083"/>
              <a:gd name="connsiteY27" fmla="*/ 352778 h 716139"/>
              <a:gd name="connsiteX28" fmla="*/ 430389 w 709083"/>
              <a:gd name="connsiteY28" fmla="*/ 285750 h 716139"/>
              <a:gd name="connsiteX29" fmla="*/ 409222 w 709083"/>
              <a:gd name="connsiteY29" fmla="*/ 208139 h 716139"/>
              <a:gd name="connsiteX30" fmla="*/ 395111 w 709083"/>
              <a:gd name="connsiteY30" fmla="*/ 137583 h 716139"/>
              <a:gd name="connsiteX31" fmla="*/ 388055 w 709083"/>
              <a:gd name="connsiteY31" fmla="*/ 67028 h 716139"/>
              <a:gd name="connsiteX32" fmla="*/ 405694 w 709083"/>
              <a:gd name="connsiteY32" fmla="*/ 0 h 7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9083" h="716139">
                <a:moveTo>
                  <a:pt x="405694" y="0"/>
                </a:moveTo>
                <a:lnTo>
                  <a:pt x="345722" y="35278"/>
                </a:lnTo>
                <a:lnTo>
                  <a:pt x="292805" y="74083"/>
                </a:lnTo>
                <a:lnTo>
                  <a:pt x="250472" y="102305"/>
                </a:lnTo>
                <a:lnTo>
                  <a:pt x="201083" y="144639"/>
                </a:lnTo>
                <a:lnTo>
                  <a:pt x="148166" y="204611"/>
                </a:lnTo>
                <a:lnTo>
                  <a:pt x="105833" y="261055"/>
                </a:lnTo>
                <a:lnTo>
                  <a:pt x="70555" y="321028"/>
                </a:lnTo>
                <a:lnTo>
                  <a:pt x="45861" y="384528"/>
                </a:lnTo>
                <a:lnTo>
                  <a:pt x="21166" y="451555"/>
                </a:lnTo>
                <a:lnTo>
                  <a:pt x="7055" y="511528"/>
                </a:lnTo>
                <a:lnTo>
                  <a:pt x="3527" y="567972"/>
                </a:lnTo>
                <a:lnTo>
                  <a:pt x="0" y="610305"/>
                </a:lnTo>
                <a:lnTo>
                  <a:pt x="56444" y="635000"/>
                </a:lnTo>
                <a:lnTo>
                  <a:pt x="123472" y="670278"/>
                </a:lnTo>
                <a:lnTo>
                  <a:pt x="208139" y="694972"/>
                </a:lnTo>
                <a:lnTo>
                  <a:pt x="285750" y="712611"/>
                </a:lnTo>
                <a:lnTo>
                  <a:pt x="324555" y="712611"/>
                </a:lnTo>
                <a:lnTo>
                  <a:pt x="402166" y="716139"/>
                </a:lnTo>
                <a:lnTo>
                  <a:pt x="511527" y="705555"/>
                </a:lnTo>
                <a:lnTo>
                  <a:pt x="585611" y="691444"/>
                </a:lnTo>
                <a:lnTo>
                  <a:pt x="649111" y="663222"/>
                </a:lnTo>
                <a:lnTo>
                  <a:pt x="709083" y="635000"/>
                </a:lnTo>
                <a:lnTo>
                  <a:pt x="642055" y="599722"/>
                </a:lnTo>
                <a:lnTo>
                  <a:pt x="589139" y="546805"/>
                </a:lnTo>
                <a:lnTo>
                  <a:pt x="539750" y="490361"/>
                </a:lnTo>
                <a:lnTo>
                  <a:pt x="490361" y="416278"/>
                </a:lnTo>
                <a:lnTo>
                  <a:pt x="455083" y="352778"/>
                </a:lnTo>
                <a:lnTo>
                  <a:pt x="430389" y="285750"/>
                </a:lnTo>
                <a:lnTo>
                  <a:pt x="409222" y="208139"/>
                </a:lnTo>
                <a:lnTo>
                  <a:pt x="395111" y="137583"/>
                </a:lnTo>
                <a:lnTo>
                  <a:pt x="388055" y="67028"/>
                </a:lnTo>
                <a:lnTo>
                  <a:pt x="40569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3891671" y="3278850"/>
            <a:ext cx="1050925" cy="1247775"/>
          </a:xfrm>
          <a:custGeom>
            <a:avLst/>
            <a:gdLst>
              <a:gd name="connsiteX0" fmla="*/ 1050925 w 1050925"/>
              <a:gd name="connsiteY0" fmla="*/ 101600 h 1247775"/>
              <a:gd name="connsiteX1" fmla="*/ 987425 w 1050925"/>
              <a:gd name="connsiteY1" fmla="*/ 142875 h 1247775"/>
              <a:gd name="connsiteX2" fmla="*/ 933450 w 1050925"/>
              <a:gd name="connsiteY2" fmla="*/ 193675 h 1247775"/>
              <a:gd name="connsiteX3" fmla="*/ 895350 w 1050925"/>
              <a:gd name="connsiteY3" fmla="*/ 228600 h 1247775"/>
              <a:gd name="connsiteX4" fmla="*/ 847725 w 1050925"/>
              <a:gd name="connsiteY4" fmla="*/ 288925 h 1247775"/>
              <a:gd name="connsiteX5" fmla="*/ 815975 w 1050925"/>
              <a:gd name="connsiteY5" fmla="*/ 336550 h 1247775"/>
              <a:gd name="connsiteX6" fmla="*/ 790575 w 1050925"/>
              <a:gd name="connsiteY6" fmla="*/ 390525 h 1247775"/>
              <a:gd name="connsiteX7" fmla="*/ 765175 w 1050925"/>
              <a:gd name="connsiteY7" fmla="*/ 447675 h 1247775"/>
              <a:gd name="connsiteX8" fmla="*/ 749300 w 1050925"/>
              <a:gd name="connsiteY8" fmla="*/ 504825 h 1247775"/>
              <a:gd name="connsiteX9" fmla="*/ 733425 w 1050925"/>
              <a:gd name="connsiteY9" fmla="*/ 571500 h 1247775"/>
              <a:gd name="connsiteX10" fmla="*/ 727075 w 1050925"/>
              <a:gd name="connsiteY10" fmla="*/ 628650 h 1247775"/>
              <a:gd name="connsiteX11" fmla="*/ 727075 w 1050925"/>
              <a:gd name="connsiteY11" fmla="*/ 628650 h 1247775"/>
              <a:gd name="connsiteX12" fmla="*/ 666750 w 1050925"/>
              <a:gd name="connsiteY12" fmla="*/ 666750 h 1247775"/>
              <a:gd name="connsiteX13" fmla="*/ 596900 w 1050925"/>
              <a:gd name="connsiteY13" fmla="*/ 714375 h 1247775"/>
              <a:gd name="connsiteX14" fmla="*/ 539750 w 1050925"/>
              <a:gd name="connsiteY14" fmla="*/ 758825 h 1247775"/>
              <a:gd name="connsiteX15" fmla="*/ 479425 w 1050925"/>
              <a:gd name="connsiteY15" fmla="*/ 825500 h 1247775"/>
              <a:gd name="connsiteX16" fmla="*/ 428625 w 1050925"/>
              <a:gd name="connsiteY16" fmla="*/ 889000 h 1247775"/>
              <a:gd name="connsiteX17" fmla="*/ 390525 w 1050925"/>
              <a:gd name="connsiteY17" fmla="*/ 955675 h 1247775"/>
              <a:gd name="connsiteX18" fmla="*/ 361950 w 1050925"/>
              <a:gd name="connsiteY18" fmla="*/ 1019175 h 1247775"/>
              <a:gd name="connsiteX19" fmla="*/ 336550 w 1050925"/>
              <a:gd name="connsiteY19" fmla="*/ 1085850 h 1247775"/>
              <a:gd name="connsiteX20" fmla="*/ 323850 w 1050925"/>
              <a:gd name="connsiteY20" fmla="*/ 1149350 h 1247775"/>
              <a:gd name="connsiteX21" fmla="*/ 317500 w 1050925"/>
              <a:gd name="connsiteY21" fmla="*/ 1200150 h 1247775"/>
              <a:gd name="connsiteX22" fmla="*/ 317500 w 1050925"/>
              <a:gd name="connsiteY22" fmla="*/ 1247775 h 1247775"/>
              <a:gd name="connsiteX23" fmla="*/ 266700 w 1050925"/>
              <a:gd name="connsiteY23" fmla="*/ 1219200 h 1247775"/>
              <a:gd name="connsiteX24" fmla="*/ 219075 w 1050925"/>
              <a:gd name="connsiteY24" fmla="*/ 1177925 h 1247775"/>
              <a:gd name="connsiteX25" fmla="*/ 184150 w 1050925"/>
              <a:gd name="connsiteY25" fmla="*/ 1143000 h 1247775"/>
              <a:gd name="connsiteX26" fmla="*/ 142875 w 1050925"/>
              <a:gd name="connsiteY26" fmla="*/ 1098550 h 1247775"/>
              <a:gd name="connsiteX27" fmla="*/ 101600 w 1050925"/>
              <a:gd name="connsiteY27" fmla="*/ 1038225 h 1247775"/>
              <a:gd name="connsiteX28" fmla="*/ 60325 w 1050925"/>
              <a:gd name="connsiteY28" fmla="*/ 965200 h 1247775"/>
              <a:gd name="connsiteX29" fmla="*/ 25400 w 1050925"/>
              <a:gd name="connsiteY29" fmla="*/ 866775 h 1247775"/>
              <a:gd name="connsiteX30" fmla="*/ 6350 w 1050925"/>
              <a:gd name="connsiteY30" fmla="*/ 777875 h 1247775"/>
              <a:gd name="connsiteX31" fmla="*/ 0 w 1050925"/>
              <a:gd name="connsiteY31" fmla="*/ 695325 h 1247775"/>
              <a:gd name="connsiteX32" fmla="*/ 3175 w 1050925"/>
              <a:gd name="connsiteY32" fmla="*/ 625475 h 1247775"/>
              <a:gd name="connsiteX33" fmla="*/ 9525 w 1050925"/>
              <a:gd name="connsiteY33" fmla="*/ 565150 h 1247775"/>
              <a:gd name="connsiteX34" fmla="*/ 28575 w 1050925"/>
              <a:gd name="connsiteY34" fmla="*/ 495300 h 1247775"/>
              <a:gd name="connsiteX35" fmla="*/ 53975 w 1050925"/>
              <a:gd name="connsiteY35" fmla="*/ 422275 h 1247775"/>
              <a:gd name="connsiteX36" fmla="*/ 95250 w 1050925"/>
              <a:gd name="connsiteY36" fmla="*/ 339725 h 1247775"/>
              <a:gd name="connsiteX37" fmla="*/ 149225 w 1050925"/>
              <a:gd name="connsiteY37" fmla="*/ 263525 h 1247775"/>
              <a:gd name="connsiteX38" fmla="*/ 203200 w 1050925"/>
              <a:gd name="connsiteY38" fmla="*/ 203200 h 1247775"/>
              <a:gd name="connsiteX39" fmla="*/ 263525 w 1050925"/>
              <a:gd name="connsiteY39" fmla="*/ 152400 h 1247775"/>
              <a:gd name="connsiteX40" fmla="*/ 349250 w 1050925"/>
              <a:gd name="connsiteY40" fmla="*/ 95250 h 1247775"/>
              <a:gd name="connsiteX41" fmla="*/ 415925 w 1050925"/>
              <a:gd name="connsiteY41" fmla="*/ 63500 h 1247775"/>
              <a:gd name="connsiteX42" fmla="*/ 485775 w 1050925"/>
              <a:gd name="connsiteY42" fmla="*/ 38100 h 1247775"/>
              <a:gd name="connsiteX43" fmla="*/ 542925 w 1050925"/>
              <a:gd name="connsiteY43" fmla="*/ 15875 h 1247775"/>
              <a:gd name="connsiteX44" fmla="*/ 635000 w 1050925"/>
              <a:gd name="connsiteY44" fmla="*/ 6350 h 1247775"/>
              <a:gd name="connsiteX45" fmla="*/ 717550 w 1050925"/>
              <a:gd name="connsiteY45" fmla="*/ 0 h 1247775"/>
              <a:gd name="connsiteX46" fmla="*/ 800100 w 1050925"/>
              <a:gd name="connsiteY46" fmla="*/ 12700 h 1247775"/>
              <a:gd name="connsiteX47" fmla="*/ 879475 w 1050925"/>
              <a:gd name="connsiteY47" fmla="*/ 28575 h 1247775"/>
              <a:gd name="connsiteX48" fmla="*/ 962025 w 1050925"/>
              <a:gd name="connsiteY48" fmla="*/ 53975 h 1247775"/>
              <a:gd name="connsiteX49" fmla="*/ 1050925 w 1050925"/>
              <a:gd name="connsiteY49" fmla="*/ 10160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50925" h="1247775">
                <a:moveTo>
                  <a:pt x="1050925" y="101600"/>
                </a:moveTo>
                <a:lnTo>
                  <a:pt x="987425" y="142875"/>
                </a:lnTo>
                <a:lnTo>
                  <a:pt x="933450" y="193675"/>
                </a:lnTo>
                <a:lnTo>
                  <a:pt x="895350" y="228600"/>
                </a:lnTo>
                <a:lnTo>
                  <a:pt x="847725" y="288925"/>
                </a:lnTo>
                <a:lnTo>
                  <a:pt x="815975" y="336550"/>
                </a:lnTo>
                <a:lnTo>
                  <a:pt x="790575" y="390525"/>
                </a:lnTo>
                <a:lnTo>
                  <a:pt x="765175" y="447675"/>
                </a:lnTo>
                <a:lnTo>
                  <a:pt x="749300" y="504825"/>
                </a:lnTo>
                <a:lnTo>
                  <a:pt x="733425" y="571500"/>
                </a:lnTo>
                <a:lnTo>
                  <a:pt x="727075" y="628650"/>
                </a:lnTo>
                <a:lnTo>
                  <a:pt x="727075" y="628650"/>
                </a:lnTo>
                <a:lnTo>
                  <a:pt x="666750" y="666750"/>
                </a:lnTo>
                <a:lnTo>
                  <a:pt x="596900" y="714375"/>
                </a:lnTo>
                <a:lnTo>
                  <a:pt x="539750" y="758825"/>
                </a:lnTo>
                <a:lnTo>
                  <a:pt x="479425" y="825500"/>
                </a:lnTo>
                <a:lnTo>
                  <a:pt x="428625" y="889000"/>
                </a:lnTo>
                <a:lnTo>
                  <a:pt x="390525" y="955675"/>
                </a:lnTo>
                <a:lnTo>
                  <a:pt x="361950" y="1019175"/>
                </a:lnTo>
                <a:lnTo>
                  <a:pt x="336550" y="1085850"/>
                </a:lnTo>
                <a:lnTo>
                  <a:pt x="323850" y="1149350"/>
                </a:lnTo>
                <a:lnTo>
                  <a:pt x="317500" y="1200150"/>
                </a:lnTo>
                <a:lnTo>
                  <a:pt x="317500" y="1247775"/>
                </a:lnTo>
                <a:lnTo>
                  <a:pt x="266700" y="1219200"/>
                </a:lnTo>
                <a:lnTo>
                  <a:pt x="219075" y="1177925"/>
                </a:lnTo>
                <a:lnTo>
                  <a:pt x="184150" y="1143000"/>
                </a:lnTo>
                <a:lnTo>
                  <a:pt x="142875" y="1098550"/>
                </a:lnTo>
                <a:lnTo>
                  <a:pt x="101600" y="1038225"/>
                </a:lnTo>
                <a:lnTo>
                  <a:pt x="60325" y="965200"/>
                </a:lnTo>
                <a:lnTo>
                  <a:pt x="25400" y="866775"/>
                </a:lnTo>
                <a:lnTo>
                  <a:pt x="6350" y="777875"/>
                </a:lnTo>
                <a:lnTo>
                  <a:pt x="0" y="695325"/>
                </a:lnTo>
                <a:lnTo>
                  <a:pt x="3175" y="625475"/>
                </a:lnTo>
                <a:lnTo>
                  <a:pt x="9525" y="565150"/>
                </a:lnTo>
                <a:lnTo>
                  <a:pt x="28575" y="495300"/>
                </a:lnTo>
                <a:lnTo>
                  <a:pt x="53975" y="422275"/>
                </a:lnTo>
                <a:lnTo>
                  <a:pt x="95250" y="339725"/>
                </a:lnTo>
                <a:lnTo>
                  <a:pt x="149225" y="263525"/>
                </a:lnTo>
                <a:lnTo>
                  <a:pt x="203200" y="203200"/>
                </a:lnTo>
                <a:lnTo>
                  <a:pt x="263525" y="152400"/>
                </a:lnTo>
                <a:lnTo>
                  <a:pt x="349250" y="95250"/>
                </a:lnTo>
                <a:lnTo>
                  <a:pt x="415925" y="63500"/>
                </a:lnTo>
                <a:lnTo>
                  <a:pt x="485775" y="38100"/>
                </a:lnTo>
                <a:lnTo>
                  <a:pt x="542925" y="15875"/>
                </a:lnTo>
                <a:lnTo>
                  <a:pt x="635000" y="6350"/>
                </a:lnTo>
                <a:lnTo>
                  <a:pt x="717550" y="0"/>
                </a:lnTo>
                <a:lnTo>
                  <a:pt x="800100" y="12700"/>
                </a:lnTo>
                <a:lnTo>
                  <a:pt x="879475" y="28575"/>
                </a:lnTo>
                <a:lnTo>
                  <a:pt x="962025" y="53975"/>
                </a:lnTo>
                <a:lnTo>
                  <a:pt x="1050925" y="101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193369" y="324884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8193369" y="420921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7474723" y="4807157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232402" y="3280592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3</a:t>
            </a:r>
          </a:p>
        </p:txBody>
      </p:sp>
      <p:sp>
        <p:nvSpPr>
          <p:cNvPr id="42" name="Ellipse 41"/>
          <p:cNvSpPr/>
          <p:nvPr/>
        </p:nvSpPr>
        <p:spPr>
          <a:xfrm>
            <a:off x="8235405" y="4243075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6</a:t>
            </a:r>
          </a:p>
        </p:txBody>
      </p:sp>
      <p:sp>
        <p:nvSpPr>
          <p:cNvPr id="45" name="Ellipse 44"/>
          <p:cNvSpPr/>
          <p:nvPr/>
        </p:nvSpPr>
        <p:spPr>
          <a:xfrm>
            <a:off x="7508454" y="4841462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7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4457185" y="560193"/>
            <a:ext cx="2481122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5115222" y="2295869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 flipV="1">
            <a:off x="5857443" y="3690579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532227" y="4487423"/>
            <a:ext cx="2867186" cy="2626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140611" y="5227277"/>
            <a:ext cx="2718184" cy="387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orme libre 83"/>
          <p:cNvSpPr/>
          <p:nvPr/>
        </p:nvSpPr>
        <p:spPr>
          <a:xfrm flipH="1">
            <a:off x="2421666" y="1680806"/>
            <a:ext cx="398059" cy="1799037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 84"/>
          <p:cNvSpPr/>
          <p:nvPr/>
        </p:nvSpPr>
        <p:spPr>
          <a:xfrm>
            <a:off x="602114" y="1665167"/>
            <a:ext cx="418048" cy="1814676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140" h="2422200">
                <a:moveTo>
                  <a:pt x="979140" y="2422200"/>
                </a:moveTo>
                <a:cubicBezTo>
                  <a:pt x="703786" y="1896018"/>
                  <a:pt x="59846" y="932821"/>
                  <a:pt x="3283" y="529121"/>
                </a:cubicBezTo>
                <a:cubicBezTo>
                  <a:pt x="-53280" y="125421"/>
                  <a:pt x="639760" y="0"/>
                  <a:pt x="639760" y="0"/>
                </a:cubicBez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 85"/>
          <p:cNvSpPr/>
          <p:nvPr/>
        </p:nvSpPr>
        <p:spPr>
          <a:xfrm flipH="1">
            <a:off x="1647983" y="2426667"/>
            <a:ext cx="67931" cy="1521185"/>
          </a:xfrm>
          <a:custGeom>
            <a:avLst/>
            <a:gdLst>
              <a:gd name="connsiteX0" fmla="*/ 0 w 0"/>
              <a:gd name="connsiteY0" fmla="*/ 2104727 h 2104727"/>
              <a:gd name="connsiteX1" fmla="*/ 0 w 0"/>
              <a:gd name="connsiteY1" fmla="*/ 0 h 210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04727">
                <a:moveTo>
                  <a:pt x="0" y="2104727"/>
                </a:moveTo>
                <a:lnTo>
                  <a:pt x="0" y="0"/>
                </a:lnTo>
              </a:path>
            </a:pathLst>
          </a:custGeom>
          <a:ln w="317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474723" y="1185336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5115222" y="1449732"/>
            <a:ext cx="2520856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6760202" y="1297782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MM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 flipV="1">
            <a:off x="4431488" y="1648346"/>
            <a:ext cx="2506819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856154" y="1645464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>
            <a:off x="3146224" y="1438105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orme libre 107"/>
          <p:cNvSpPr/>
          <p:nvPr/>
        </p:nvSpPr>
        <p:spPr>
          <a:xfrm>
            <a:off x="3230285" y="1499209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 flipV="1">
            <a:off x="3150555" y="1641146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orme libre 109"/>
          <p:cNvSpPr/>
          <p:nvPr/>
        </p:nvSpPr>
        <p:spPr>
          <a:xfrm flipV="1">
            <a:off x="3234616" y="1643383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42" y="1209627"/>
            <a:ext cx="365886" cy="365886"/>
          </a:xfrm>
          <a:prstGeom prst="rect">
            <a:avLst/>
          </a:prstGeom>
        </p:spPr>
      </p:pic>
      <p:sp>
        <p:nvSpPr>
          <p:cNvPr id="115" name="ZoneTexte 114"/>
          <p:cNvSpPr txBox="1"/>
          <p:nvPr/>
        </p:nvSpPr>
        <p:spPr>
          <a:xfrm>
            <a:off x="2743079" y="710790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Syntactic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cxnSp>
        <p:nvCxnSpPr>
          <p:cNvPr id="122" name="Connecteur droit 121"/>
          <p:cNvCxnSpPr/>
          <p:nvPr/>
        </p:nvCxnSpPr>
        <p:spPr>
          <a:xfrm>
            <a:off x="2832877" y="4636304"/>
            <a:ext cx="29007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orme libre 122"/>
          <p:cNvSpPr/>
          <p:nvPr/>
        </p:nvSpPr>
        <p:spPr>
          <a:xfrm>
            <a:off x="3122947" y="4428945"/>
            <a:ext cx="438513" cy="210818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3207008" y="4490049"/>
            <a:ext cx="438513" cy="151950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 flipV="1">
            <a:off x="3127278" y="4631986"/>
            <a:ext cx="438513" cy="262841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orme libre 125"/>
          <p:cNvSpPr/>
          <p:nvPr/>
        </p:nvSpPr>
        <p:spPr>
          <a:xfrm flipV="1">
            <a:off x="3211339" y="4634223"/>
            <a:ext cx="438513" cy="189446"/>
          </a:xfrm>
          <a:custGeom>
            <a:avLst/>
            <a:gdLst>
              <a:gd name="connsiteX0" fmla="*/ 0 w 318919"/>
              <a:gd name="connsiteY0" fmla="*/ 210709 h 210818"/>
              <a:gd name="connsiteX1" fmla="*/ 136679 w 318919"/>
              <a:gd name="connsiteY1" fmla="*/ 176540 h 210818"/>
              <a:gd name="connsiteX2" fmla="*/ 318919 w 318919"/>
              <a:gd name="connsiteY2" fmla="*/ 0 h 210818"/>
              <a:gd name="connsiteX3" fmla="*/ 318919 w 318919"/>
              <a:gd name="connsiteY3" fmla="*/ 0 h 210818"/>
              <a:gd name="connsiteX4" fmla="*/ 318919 w 318919"/>
              <a:gd name="connsiteY4" fmla="*/ 0 h 2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19" h="210818">
                <a:moveTo>
                  <a:pt x="0" y="210709"/>
                </a:moveTo>
                <a:cubicBezTo>
                  <a:pt x="41763" y="211183"/>
                  <a:pt x="83526" y="211658"/>
                  <a:pt x="136679" y="176540"/>
                </a:cubicBezTo>
                <a:cubicBezTo>
                  <a:pt x="189832" y="141422"/>
                  <a:pt x="318919" y="0"/>
                  <a:pt x="318919" y="0"/>
                </a:cubicBezTo>
                <a:lnTo>
                  <a:pt x="318919" y="0"/>
                </a:lnTo>
                <a:lnTo>
                  <a:pt x="318919" y="0"/>
                </a:lnTo>
              </a:path>
            </a:pathLst>
          </a:custGeom>
          <a:ln w="3175" cmpd="sng">
            <a:solidFill>
              <a:schemeClr val="tx1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5" y="4200467"/>
            <a:ext cx="365886" cy="365886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2719802" y="3701630"/>
            <a:ext cx="1215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latin typeface="Seravek ExtraLight"/>
                <a:cs typeface="Seravek ExtraLight"/>
              </a:rPr>
              <a:t>Semantic Break-down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474723" y="3409058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7508454" y="3445692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2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 flipV="1">
            <a:off x="5140611" y="3585211"/>
            <a:ext cx="26222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760202" y="324801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798302" y="3292350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1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4482574" y="3479843"/>
            <a:ext cx="2455733" cy="23518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474723" y="4096769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508454" y="4129185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5</a:t>
            </a: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5140611" y="4381140"/>
            <a:ext cx="2563398" cy="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760202" y="4209215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6798302" y="4243075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Seravek ExtraLight"/>
                <a:cs typeface="Seravek ExtraLight"/>
              </a:rPr>
              <a:t>Asp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  <a:latin typeface="Seravek ExtraLight"/>
                <a:cs typeface="Seravek ExtraLight"/>
              </a:rPr>
              <a:t>4</a:t>
            </a:r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4456877" y="4579754"/>
            <a:ext cx="2481430" cy="11760"/>
          </a:xfrm>
          <a:prstGeom prst="straightConnector1">
            <a:avLst/>
          </a:prstGeom>
          <a:ln w="2540" cmpd="sng">
            <a:solidFill>
              <a:schemeClr val="accent3">
                <a:lumMod val="75000"/>
              </a:schemeClr>
            </a:solidFill>
            <a:prstDash val="lgDash"/>
            <a:headEnd type="oval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518392" y="290817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549343" y="188240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B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801701" y="2241732"/>
            <a:ext cx="6405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ravek ExtraLight"/>
                <a:cs typeface="Seravek ExtraLight"/>
              </a:rPr>
              <a:t>C</a:t>
            </a:r>
            <a:r>
              <a:rPr lang="en-US" sz="1300" dirty="0" err="1" smtClean="0">
                <a:latin typeface="Seravek ExtraLight"/>
                <a:cs typeface="Seravek ExtraLight"/>
              </a:rPr>
              <a:t>_Syn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432082" y="3203376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A_Sem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1545500" y="3109061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B_Sem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615103" y="5164453"/>
            <a:ext cx="8904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latin typeface="Seravek ExtraLight"/>
                <a:cs typeface="Seravek ExtraLight"/>
              </a:rPr>
              <a:t>C_Sem</a:t>
            </a:r>
            <a:endParaRPr lang="en-US" sz="1300" dirty="0">
              <a:latin typeface="Seravek ExtraLight"/>
              <a:cs typeface="Seravek ExtraLight"/>
            </a:endParaRPr>
          </a:p>
        </p:txBody>
      </p:sp>
      <p:sp>
        <p:nvSpPr>
          <p:cNvPr id="139" name="ZoneTexte 138"/>
          <p:cNvSpPr txBox="1"/>
          <p:nvPr/>
        </p:nvSpPr>
        <p:spPr>
          <a:xfrm rot="16200000">
            <a:off x="-865812" y="4168622"/>
            <a:ext cx="2392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Semantics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140" name="ZoneTexte 139"/>
          <p:cNvSpPr txBox="1"/>
          <p:nvPr/>
        </p:nvSpPr>
        <p:spPr>
          <a:xfrm rot="16200000">
            <a:off x="-924745" y="1299148"/>
            <a:ext cx="249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Seravek ExtraLight"/>
                <a:cs typeface="Seravek ExtraLight"/>
              </a:rPr>
              <a:t>Syntax</a:t>
            </a:r>
            <a:endParaRPr lang="en-US" sz="1500" b="1" dirty="0">
              <a:latin typeface="Seravek ExtraLight"/>
              <a:cs typeface="Seravek ExtraLight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1429569" y="3412342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705681" y="3412342"/>
            <a:ext cx="1392059" cy="1366242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20741" y="3988426"/>
            <a:ext cx="1400925" cy="1390248"/>
          </a:xfrm>
          <a:prstGeom prst="ellipse">
            <a:avLst/>
          </a:prstGeom>
          <a:solidFill>
            <a:schemeClr val="bg1">
              <a:lumMod val="85000"/>
              <a:alpha val="10000"/>
            </a:schemeClr>
          </a:solidFill>
          <a:ln/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/>
          <p:cNvSpPr txBox="1"/>
          <p:nvPr/>
        </p:nvSpPr>
        <p:spPr>
          <a:xfrm>
            <a:off x="633053" y="6094028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First: </a:t>
            </a:r>
            <a:r>
              <a:rPr lang="en-US" sz="1600" dirty="0" smtClean="0">
                <a:latin typeface="Seravek ExtraLight"/>
                <a:cs typeface="Seravek ExtraLight"/>
              </a:rPr>
              <a:t>Identifying overlapping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850009" y="6094028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Second: </a:t>
            </a:r>
            <a:r>
              <a:rPr lang="en-US" sz="1600" dirty="0" smtClean="0">
                <a:latin typeface="Seravek ExtraLight"/>
                <a:cs typeface="Seravek ExtraLight"/>
              </a:rPr>
              <a:t>Breaking-down the input set</a:t>
            </a:r>
            <a:endParaRPr lang="en-US" sz="1600" dirty="0">
              <a:latin typeface="Seravek ExtraLight"/>
              <a:cs typeface="Seravek ExtraLight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818613" y="6094028"/>
            <a:ext cx="1932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Seravek ExtraLight"/>
                <a:cs typeface="Seravek ExtraLight"/>
              </a:rPr>
              <a:t>Third: </a:t>
            </a:r>
            <a:r>
              <a:rPr lang="en-US" sz="1600" dirty="0" smtClean="0">
                <a:latin typeface="Seravek ExtraLight"/>
                <a:cs typeface="Seravek ExtraLight"/>
              </a:rPr>
              <a:t>Encapsulating language modules</a:t>
            </a:r>
            <a:endParaRPr lang="en-US" sz="16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6932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585</Words>
  <Application>Microsoft Macintosh PowerPoint</Application>
  <PresentationFormat>Présentation à l'écran (4:3)</PresentationFormat>
  <Paragraphs>260</Paragraphs>
  <Slides>10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246</cp:revision>
  <dcterms:created xsi:type="dcterms:W3CDTF">2015-10-07T17:19:03Z</dcterms:created>
  <dcterms:modified xsi:type="dcterms:W3CDTF">2015-11-20T10:43:41Z</dcterms:modified>
</cp:coreProperties>
</file>