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7" d="100"/>
          <a:sy n="187" d="100"/>
        </p:scale>
        <p:origin x="6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E135-3210-A348-91D1-71A1B4E41AE3}" type="datetimeFigureOut">
              <a:rPr lang="fr-FR" smtClean="0"/>
              <a:t>23/10/2015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33A6-8EC3-874C-9FB7-185CD50672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63B-0436-3A47-840E-B5853DA20947}" type="datetimeFigureOut">
              <a:rPr lang="fr-FR" smtClean="0"/>
              <a:t>23/10/2015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053290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786197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528873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4495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Seravek ExtraLight"/>
                <a:cs typeface="Seravek ExtraLight"/>
              </a:rPr>
              <a:t>Independent domains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786197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521368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Hierarchical</a:t>
            </a:r>
          </a:p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204587" y="995928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913975" y="99592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455694" y="109361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997144" y="916598"/>
            <a:ext cx="674884" cy="69001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123979" y="1029922"/>
            <a:ext cx="442565" cy="460431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endCxn id="11" idx="4"/>
          </p:cNvCxnSpPr>
          <p:nvPr/>
        </p:nvCxnSpPr>
        <p:spPr>
          <a:xfrm flipV="1">
            <a:off x="2488438" y="1578483"/>
            <a:ext cx="4412" cy="40816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02096" y="1578484"/>
            <a:ext cx="0" cy="408159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384173" y="1472388"/>
            <a:ext cx="0" cy="514255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736193" y="1676174"/>
            <a:ext cx="0" cy="48817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174375" y="1578484"/>
            <a:ext cx="4412" cy="32386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6321598" y="1490353"/>
            <a:ext cx="4738" cy="5965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092143" y="877525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121413" y="2086947"/>
            <a:ext cx="996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DSL</a:t>
            </a:r>
          </a:p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Specification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227665" y="1101384"/>
            <a:ext cx="822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Domain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1904999" y="849919"/>
            <a:ext cx="183953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ccolade ouvrante 44"/>
          <p:cNvSpPr/>
          <p:nvPr/>
        </p:nvSpPr>
        <p:spPr>
          <a:xfrm flipH="1">
            <a:off x="7071569" y="1870599"/>
            <a:ext cx="212387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05" y="2027636"/>
            <a:ext cx="457103" cy="64651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44" y="2027636"/>
            <a:ext cx="457103" cy="64651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21" y="2027636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97" y="2223832"/>
            <a:ext cx="457103" cy="64651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44" y="1907517"/>
            <a:ext cx="633540" cy="89605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955" y="2108484"/>
            <a:ext cx="414661" cy="58648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505035" y="2257953"/>
            <a:ext cx="74463" cy="381850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6126416" y="2138945"/>
            <a:ext cx="263877" cy="523083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/>
          <p:nvPr/>
        </p:nvCxnSpPr>
        <p:spPr>
          <a:xfrm>
            <a:off x="6129347" y="2135335"/>
            <a:ext cx="0" cy="538811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6129347" y="2138477"/>
            <a:ext cx="260946" cy="468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387118" y="2138945"/>
            <a:ext cx="0" cy="89634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383943" y="2231754"/>
            <a:ext cx="105251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6482844" y="2231754"/>
            <a:ext cx="0" cy="442392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350000" y="2234930"/>
            <a:ext cx="126495" cy="427097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>
            <a:off x="6129347" y="2662028"/>
            <a:ext cx="353497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548854" y="510050"/>
            <a:ext cx="537878" cy="137609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876534" y="434040"/>
            <a:ext cx="16000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i="1" dirty="0" smtClean="0">
                <a:latin typeface="Seravek ExtraLight"/>
                <a:cs typeface="Seravek ExtraLight"/>
              </a:rPr>
              <a:t>Potential reuse</a:t>
            </a:r>
            <a:endParaRPr lang="en-US" sz="1300" b="1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14620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2399986" y="1680754"/>
            <a:ext cx="3929130" cy="95506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399986" y="456431"/>
            <a:ext cx="3929130" cy="101563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302216" y="2774677"/>
            <a:ext cx="2013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Independent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48189" y="2774677"/>
            <a:ext cx="22265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35305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48" idx="0"/>
            <a:endCxn id="13" idx="4"/>
          </p:cNvCxnSpPr>
          <p:nvPr/>
        </p:nvCxnSpPr>
        <p:spPr>
          <a:xfrm flipV="1">
            <a:off x="5183050" y="1303240"/>
            <a:ext cx="4031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50" idx="0"/>
            <a:endCxn id="14" idx="4"/>
          </p:cNvCxnSpPr>
          <p:nvPr/>
        </p:nvCxnSpPr>
        <p:spPr>
          <a:xfrm flipH="1" flipV="1">
            <a:off x="5721848" y="1303240"/>
            <a:ext cx="8929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820620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309175" y="754068"/>
            <a:ext cx="897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constructs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2118263" y="456431"/>
            <a:ext cx="183953" cy="101563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98" y="1832028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225" y="1832028"/>
            <a:ext cx="457103" cy="64651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49586" y="2116989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6369864" y="2531638"/>
            <a:ext cx="119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Potential reuse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3696" y="2121161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337947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stCxn id="59" idx="0"/>
            <a:endCxn id="57" idx="4"/>
          </p:cNvCxnSpPr>
          <p:nvPr/>
        </p:nvCxnSpPr>
        <p:spPr>
          <a:xfrm flipV="1">
            <a:off x="2892194" y="1303240"/>
            <a:ext cx="10402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60" idx="0"/>
            <a:endCxn id="49" idx="4"/>
          </p:cNvCxnSpPr>
          <p:nvPr/>
        </p:nvCxnSpPr>
        <p:spPr>
          <a:xfrm flipH="1" flipV="1">
            <a:off x="3748268" y="1303240"/>
            <a:ext cx="9173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536135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42" y="1832028"/>
            <a:ext cx="457103" cy="64651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89" y="1832028"/>
            <a:ext cx="457103" cy="646510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1256440" y="1946469"/>
            <a:ext cx="9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specification</a:t>
            </a:r>
          </a:p>
        </p:txBody>
      </p:sp>
      <p:sp>
        <p:nvSpPr>
          <p:cNvPr id="23" name="Forme libre 22"/>
          <p:cNvSpPr/>
          <p:nvPr/>
        </p:nvSpPr>
        <p:spPr>
          <a:xfrm>
            <a:off x="5371912" y="707795"/>
            <a:ext cx="163444" cy="449813"/>
          </a:xfrm>
          <a:custGeom>
            <a:avLst/>
            <a:gdLst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05836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23534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139" h="449813">
                <a:moveTo>
                  <a:pt x="66147" y="0"/>
                </a:moveTo>
                <a:lnTo>
                  <a:pt x="13230" y="99223"/>
                </a:lnTo>
                <a:lnTo>
                  <a:pt x="0" y="191832"/>
                </a:lnTo>
                <a:lnTo>
                  <a:pt x="0" y="291055"/>
                </a:lnTo>
                <a:lnTo>
                  <a:pt x="39689" y="403509"/>
                </a:lnTo>
                <a:lnTo>
                  <a:pt x="72762" y="449813"/>
                </a:lnTo>
                <a:lnTo>
                  <a:pt x="123534" y="370434"/>
                </a:lnTo>
                <a:lnTo>
                  <a:pt x="152139" y="284440"/>
                </a:lnTo>
                <a:lnTo>
                  <a:pt x="152139" y="171987"/>
                </a:lnTo>
                <a:lnTo>
                  <a:pt x="125680" y="99223"/>
                </a:lnTo>
                <a:lnTo>
                  <a:pt x="92606" y="46304"/>
                </a:lnTo>
                <a:lnTo>
                  <a:pt x="66147" y="0"/>
                </a:lnTo>
                <a:close/>
              </a:path>
            </a:pathLst>
          </a:cu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8" name="Accolade ouvrante 67"/>
          <p:cNvSpPr/>
          <p:nvPr/>
        </p:nvSpPr>
        <p:spPr>
          <a:xfrm>
            <a:off x="2118263" y="1680754"/>
            <a:ext cx="183953" cy="95506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5267818" y="2431457"/>
            <a:ext cx="1177382" cy="260642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5563322" y="2417874"/>
            <a:ext cx="297803" cy="271671"/>
          </a:xfrm>
          <a:custGeom>
            <a:avLst/>
            <a:gdLst>
              <a:gd name="connsiteX0" fmla="*/ 26140 w 297803"/>
              <a:gd name="connsiteY0" fmla="*/ 0 h 271671"/>
              <a:gd name="connsiteX1" fmla="*/ 26140 w 297803"/>
              <a:gd name="connsiteY1" fmla="*/ 135835 h 271671"/>
              <a:gd name="connsiteX2" fmla="*/ 297803 w 297803"/>
              <a:gd name="connsiteY2" fmla="*/ 271671 h 27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803" h="271671">
                <a:moveTo>
                  <a:pt x="26140" y="0"/>
                </a:moveTo>
                <a:cubicBezTo>
                  <a:pt x="3501" y="45278"/>
                  <a:pt x="-19137" y="90557"/>
                  <a:pt x="26140" y="135835"/>
                </a:cubicBezTo>
                <a:cubicBezTo>
                  <a:pt x="71417" y="181114"/>
                  <a:pt x="297803" y="271671"/>
                  <a:pt x="297803" y="271671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 flipV="1">
            <a:off x="5411601" y="387130"/>
            <a:ext cx="1033599" cy="369734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6445200" y="268259"/>
            <a:ext cx="112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Commonalties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4869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24</Words>
  <Application>Microsoft Macintosh PowerPoint</Application>
  <PresentationFormat>Présentation à l'écran (4:3)</PresentationFormat>
  <Paragraphs>16</Paragraphs>
  <Slides>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75</cp:revision>
  <dcterms:created xsi:type="dcterms:W3CDTF">2015-10-07T17:19:03Z</dcterms:created>
  <dcterms:modified xsi:type="dcterms:W3CDTF">2015-10-23T11:10:06Z</dcterms:modified>
</cp:coreProperties>
</file>