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9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4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5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6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97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6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47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4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61FA-71F4-BE4E-87E0-FBBD7452B049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D907-C779-9541-92EB-19368F897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4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er 245"/>
          <p:cNvGrpSpPr/>
          <p:nvPr/>
        </p:nvGrpSpPr>
        <p:grpSpPr>
          <a:xfrm rot="5400000">
            <a:off x="6111224" y="1712705"/>
            <a:ext cx="142260" cy="229415"/>
            <a:chOff x="10392598" y="7082836"/>
            <a:chExt cx="343687" cy="408506"/>
          </a:xfrm>
        </p:grpSpPr>
        <p:sp>
          <p:nvSpPr>
            <p:cNvPr id="247" name="Ellipse 24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43" name="Grouper 242"/>
          <p:cNvGrpSpPr/>
          <p:nvPr/>
        </p:nvGrpSpPr>
        <p:grpSpPr>
          <a:xfrm rot="5400000">
            <a:off x="5443593" y="1723207"/>
            <a:ext cx="142260" cy="229415"/>
            <a:chOff x="10392598" y="7082836"/>
            <a:chExt cx="343687" cy="408506"/>
          </a:xfrm>
        </p:grpSpPr>
        <p:sp>
          <p:nvSpPr>
            <p:cNvPr id="244" name="Ellipse 24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1284939" y="2295853"/>
            <a:ext cx="724235" cy="97358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709133" y="1176515"/>
            <a:ext cx="653194" cy="1007352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932085" y="1176515"/>
            <a:ext cx="663709" cy="101368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06" name="Forme libre 205"/>
          <p:cNvSpPr/>
          <p:nvPr/>
        </p:nvSpPr>
        <p:spPr>
          <a:xfrm>
            <a:off x="4302159" y="1943260"/>
            <a:ext cx="623357" cy="430431"/>
          </a:xfrm>
          <a:custGeom>
            <a:avLst/>
            <a:gdLst>
              <a:gd name="connsiteX0" fmla="*/ 111938 w 623190"/>
              <a:gd name="connsiteY0" fmla="*/ 407496 h 412743"/>
              <a:gd name="connsiteX1" fmla="*/ 19863 w 623190"/>
              <a:gd name="connsiteY1" fmla="*/ 404321 h 412743"/>
              <a:gd name="connsiteX2" fmla="*/ 813 w 623190"/>
              <a:gd name="connsiteY2" fmla="*/ 321771 h 412743"/>
              <a:gd name="connsiteX3" fmla="*/ 35738 w 623190"/>
              <a:gd name="connsiteY3" fmla="*/ 166196 h 412743"/>
              <a:gd name="connsiteX4" fmla="*/ 61138 w 623190"/>
              <a:gd name="connsiteY4" fmla="*/ 29671 h 412743"/>
              <a:gd name="connsiteX5" fmla="*/ 134163 w 623190"/>
              <a:gd name="connsiteY5" fmla="*/ 1096 h 412743"/>
              <a:gd name="connsiteX6" fmla="*/ 257988 w 623190"/>
              <a:gd name="connsiteY6" fmla="*/ 51896 h 412743"/>
              <a:gd name="connsiteX7" fmla="*/ 537388 w 623190"/>
              <a:gd name="connsiteY7" fmla="*/ 213821 h 412743"/>
              <a:gd name="connsiteX8" fmla="*/ 616763 w 623190"/>
              <a:gd name="connsiteY8" fmla="*/ 286846 h 412743"/>
              <a:gd name="connsiteX9" fmla="*/ 607238 w 623190"/>
              <a:gd name="connsiteY9" fmla="*/ 350346 h 412743"/>
              <a:gd name="connsiteX10" fmla="*/ 518338 w 623190"/>
              <a:gd name="connsiteY10" fmla="*/ 382096 h 412743"/>
              <a:gd name="connsiteX11" fmla="*/ 111938 w 623190"/>
              <a:gd name="connsiteY11" fmla="*/ 407496 h 412743"/>
              <a:gd name="connsiteX0" fmla="*/ 121630 w 623357"/>
              <a:gd name="connsiteY0" fmla="*/ 429721 h 430431"/>
              <a:gd name="connsiteX1" fmla="*/ 20030 w 623357"/>
              <a:gd name="connsiteY1" fmla="*/ 404321 h 430431"/>
              <a:gd name="connsiteX2" fmla="*/ 980 w 623357"/>
              <a:gd name="connsiteY2" fmla="*/ 321771 h 430431"/>
              <a:gd name="connsiteX3" fmla="*/ 35905 w 623357"/>
              <a:gd name="connsiteY3" fmla="*/ 166196 h 430431"/>
              <a:gd name="connsiteX4" fmla="*/ 61305 w 623357"/>
              <a:gd name="connsiteY4" fmla="*/ 29671 h 430431"/>
              <a:gd name="connsiteX5" fmla="*/ 134330 w 623357"/>
              <a:gd name="connsiteY5" fmla="*/ 1096 h 430431"/>
              <a:gd name="connsiteX6" fmla="*/ 258155 w 623357"/>
              <a:gd name="connsiteY6" fmla="*/ 51896 h 430431"/>
              <a:gd name="connsiteX7" fmla="*/ 537555 w 623357"/>
              <a:gd name="connsiteY7" fmla="*/ 213821 h 430431"/>
              <a:gd name="connsiteX8" fmla="*/ 616930 w 623357"/>
              <a:gd name="connsiteY8" fmla="*/ 286846 h 430431"/>
              <a:gd name="connsiteX9" fmla="*/ 607405 w 623357"/>
              <a:gd name="connsiteY9" fmla="*/ 350346 h 430431"/>
              <a:gd name="connsiteX10" fmla="*/ 518505 w 623357"/>
              <a:gd name="connsiteY10" fmla="*/ 382096 h 430431"/>
              <a:gd name="connsiteX11" fmla="*/ 121630 w 623357"/>
              <a:gd name="connsiteY11" fmla="*/ 429721 h 4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3357" h="430431">
                <a:moveTo>
                  <a:pt x="121630" y="429721"/>
                </a:moveTo>
                <a:cubicBezTo>
                  <a:pt x="38551" y="433425"/>
                  <a:pt x="40138" y="422313"/>
                  <a:pt x="20030" y="404321"/>
                </a:cubicBezTo>
                <a:cubicBezTo>
                  <a:pt x="-78" y="386329"/>
                  <a:pt x="-1666" y="361458"/>
                  <a:pt x="980" y="321771"/>
                </a:cubicBezTo>
                <a:cubicBezTo>
                  <a:pt x="3626" y="282084"/>
                  <a:pt x="25851" y="214879"/>
                  <a:pt x="35905" y="166196"/>
                </a:cubicBezTo>
                <a:cubicBezTo>
                  <a:pt x="45959" y="117513"/>
                  <a:pt x="44901" y="57188"/>
                  <a:pt x="61305" y="29671"/>
                </a:cubicBezTo>
                <a:cubicBezTo>
                  <a:pt x="77709" y="2154"/>
                  <a:pt x="101522" y="-2608"/>
                  <a:pt x="134330" y="1096"/>
                </a:cubicBezTo>
                <a:cubicBezTo>
                  <a:pt x="167138" y="4800"/>
                  <a:pt x="190951" y="16442"/>
                  <a:pt x="258155" y="51896"/>
                </a:cubicBezTo>
                <a:cubicBezTo>
                  <a:pt x="325359" y="87350"/>
                  <a:pt x="477759" y="174663"/>
                  <a:pt x="537555" y="213821"/>
                </a:cubicBezTo>
                <a:cubicBezTo>
                  <a:pt x="597351" y="252979"/>
                  <a:pt x="605288" y="264092"/>
                  <a:pt x="616930" y="286846"/>
                </a:cubicBezTo>
                <a:cubicBezTo>
                  <a:pt x="628572" y="309600"/>
                  <a:pt x="623809" y="334471"/>
                  <a:pt x="607405" y="350346"/>
                </a:cubicBezTo>
                <a:cubicBezTo>
                  <a:pt x="591001" y="366221"/>
                  <a:pt x="599467" y="368867"/>
                  <a:pt x="518505" y="382096"/>
                </a:cubicBezTo>
                <a:cubicBezTo>
                  <a:pt x="437543" y="395325"/>
                  <a:pt x="204709" y="426017"/>
                  <a:pt x="121630" y="429721"/>
                </a:cubicBez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orme libre 196"/>
          <p:cNvSpPr/>
          <p:nvPr/>
        </p:nvSpPr>
        <p:spPr>
          <a:xfrm>
            <a:off x="3739831" y="2519041"/>
            <a:ext cx="419845" cy="414239"/>
          </a:xfrm>
          <a:custGeom>
            <a:avLst/>
            <a:gdLst>
              <a:gd name="connsiteX0" fmla="*/ 40843 w 419845"/>
              <a:gd name="connsiteY0" fmla="*/ 393107 h 414239"/>
              <a:gd name="connsiteX1" fmla="*/ 14925 w 419845"/>
              <a:gd name="connsiteY1" fmla="*/ 294617 h 414239"/>
              <a:gd name="connsiteX2" fmla="*/ 170435 w 419845"/>
              <a:gd name="connsiteY2" fmla="*/ 25066 h 414239"/>
              <a:gd name="connsiteX3" fmla="*/ 284476 w 419845"/>
              <a:gd name="connsiteY3" fmla="*/ 45801 h 414239"/>
              <a:gd name="connsiteX4" fmla="*/ 419251 w 419845"/>
              <a:gd name="connsiteY4" fmla="*/ 325719 h 414239"/>
              <a:gd name="connsiteX5" fmla="*/ 320762 w 419845"/>
              <a:gd name="connsiteY5" fmla="*/ 408658 h 414239"/>
              <a:gd name="connsiteX6" fmla="*/ 40843 w 419845"/>
              <a:gd name="connsiteY6" fmla="*/ 393107 h 41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45" h="414239">
                <a:moveTo>
                  <a:pt x="40843" y="393107"/>
                </a:moveTo>
                <a:cubicBezTo>
                  <a:pt x="-10130" y="374100"/>
                  <a:pt x="-6674" y="355957"/>
                  <a:pt x="14925" y="294617"/>
                </a:cubicBezTo>
                <a:cubicBezTo>
                  <a:pt x="36524" y="233277"/>
                  <a:pt x="125510" y="66535"/>
                  <a:pt x="170435" y="25066"/>
                </a:cubicBezTo>
                <a:cubicBezTo>
                  <a:pt x="215360" y="-16403"/>
                  <a:pt x="243007" y="-4308"/>
                  <a:pt x="284476" y="45801"/>
                </a:cubicBezTo>
                <a:cubicBezTo>
                  <a:pt x="325945" y="95910"/>
                  <a:pt x="413203" y="265243"/>
                  <a:pt x="419251" y="325719"/>
                </a:cubicBezTo>
                <a:cubicBezTo>
                  <a:pt x="425299" y="386195"/>
                  <a:pt x="384694" y="396563"/>
                  <a:pt x="320762" y="408658"/>
                </a:cubicBezTo>
                <a:cubicBezTo>
                  <a:pt x="256830" y="420753"/>
                  <a:pt x="91816" y="412114"/>
                  <a:pt x="40843" y="393107"/>
                </a:cubicBez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99" name="Forme libre 198"/>
          <p:cNvSpPr/>
          <p:nvPr/>
        </p:nvSpPr>
        <p:spPr>
          <a:xfrm rot="19228893">
            <a:off x="3946097" y="2028776"/>
            <a:ext cx="199911" cy="477228"/>
          </a:xfrm>
          <a:custGeom>
            <a:avLst/>
            <a:gdLst>
              <a:gd name="connsiteX0" fmla="*/ 4070 w 213212"/>
              <a:gd name="connsiteY0" fmla="*/ 83255 h 601257"/>
              <a:gd name="connsiteX1" fmla="*/ 30687 w 213212"/>
              <a:gd name="connsiteY1" fmla="*/ 14813 h 601257"/>
              <a:gd name="connsiteX2" fmla="*/ 110539 w 213212"/>
              <a:gd name="connsiteY2" fmla="*/ 3406 h 601257"/>
              <a:gd name="connsiteX3" fmla="*/ 140959 w 213212"/>
              <a:gd name="connsiteY3" fmla="*/ 60441 h 601257"/>
              <a:gd name="connsiteX4" fmla="*/ 152367 w 213212"/>
              <a:gd name="connsiteY4" fmla="*/ 121278 h 601257"/>
              <a:gd name="connsiteX5" fmla="*/ 213206 w 213212"/>
              <a:gd name="connsiteY5" fmla="*/ 505315 h 601257"/>
              <a:gd name="connsiteX6" fmla="*/ 148564 w 213212"/>
              <a:gd name="connsiteY6" fmla="*/ 596571 h 601257"/>
              <a:gd name="connsiteX7" fmla="*/ 45897 w 213212"/>
              <a:gd name="connsiteY7" fmla="*/ 558548 h 601257"/>
              <a:gd name="connsiteX8" fmla="*/ 4070 w 213212"/>
              <a:gd name="connsiteY8" fmla="*/ 311396 h 601257"/>
              <a:gd name="connsiteX9" fmla="*/ 4070 w 213212"/>
              <a:gd name="connsiteY9" fmla="*/ 83255 h 6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212" h="601257">
                <a:moveTo>
                  <a:pt x="4070" y="83255"/>
                </a:moveTo>
                <a:cubicBezTo>
                  <a:pt x="8506" y="33825"/>
                  <a:pt x="12942" y="28121"/>
                  <a:pt x="30687" y="14813"/>
                </a:cubicBezTo>
                <a:cubicBezTo>
                  <a:pt x="48432" y="1505"/>
                  <a:pt x="92160" y="-4199"/>
                  <a:pt x="110539" y="3406"/>
                </a:cubicBezTo>
                <a:cubicBezTo>
                  <a:pt x="128918" y="11011"/>
                  <a:pt x="133988" y="40796"/>
                  <a:pt x="140959" y="60441"/>
                </a:cubicBezTo>
                <a:cubicBezTo>
                  <a:pt x="147930" y="80086"/>
                  <a:pt x="140326" y="47132"/>
                  <a:pt x="152367" y="121278"/>
                </a:cubicBezTo>
                <a:cubicBezTo>
                  <a:pt x="164408" y="195424"/>
                  <a:pt x="213840" y="426100"/>
                  <a:pt x="213206" y="505315"/>
                </a:cubicBezTo>
                <a:cubicBezTo>
                  <a:pt x="212572" y="584530"/>
                  <a:pt x="176449" y="587699"/>
                  <a:pt x="148564" y="596571"/>
                </a:cubicBezTo>
                <a:cubicBezTo>
                  <a:pt x="120679" y="605443"/>
                  <a:pt x="69979" y="606077"/>
                  <a:pt x="45897" y="558548"/>
                </a:cubicBezTo>
                <a:cubicBezTo>
                  <a:pt x="21815" y="511019"/>
                  <a:pt x="10407" y="395681"/>
                  <a:pt x="4070" y="311396"/>
                </a:cubicBezTo>
                <a:cubicBezTo>
                  <a:pt x="-2267" y="227111"/>
                  <a:pt x="-366" y="132685"/>
                  <a:pt x="4070" y="83255"/>
                </a:cubicBez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orme libre 194"/>
          <p:cNvSpPr/>
          <p:nvPr/>
        </p:nvSpPr>
        <p:spPr>
          <a:xfrm>
            <a:off x="3853163" y="1627292"/>
            <a:ext cx="509391" cy="382989"/>
          </a:xfrm>
          <a:custGeom>
            <a:avLst/>
            <a:gdLst>
              <a:gd name="connsiteX0" fmla="*/ 5266 w 509391"/>
              <a:gd name="connsiteY0" fmla="*/ 77060 h 382989"/>
              <a:gd name="connsiteX1" fmla="*/ 41551 w 509391"/>
              <a:gd name="connsiteY1" fmla="*/ 4489 h 382989"/>
              <a:gd name="connsiteX2" fmla="*/ 342205 w 509391"/>
              <a:gd name="connsiteY2" fmla="*/ 9672 h 382989"/>
              <a:gd name="connsiteX3" fmla="*/ 482164 w 509391"/>
              <a:gd name="connsiteY3" fmla="*/ 25224 h 382989"/>
              <a:gd name="connsiteX4" fmla="*/ 508082 w 509391"/>
              <a:gd name="connsiteY4" fmla="*/ 92611 h 382989"/>
              <a:gd name="connsiteX5" fmla="*/ 461429 w 509391"/>
              <a:gd name="connsiteY5" fmla="*/ 191101 h 382989"/>
              <a:gd name="connsiteX6" fmla="*/ 285184 w 509391"/>
              <a:gd name="connsiteY6" fmla="*/ 382897 h 382989"/>
              <a:gd name="connsiteX7" fmla="*/ 67470 w 509391"/>
              <a:gd name="connsiteY7" fmla="*/ 165183 h 382989"/>
              <a:gd name="connsiteX8" fmla="*/ 5266 w 509391"/>
              <a:gd name="connsiteY8" fmla="*/ 77060 h 3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391" h="382989">
                <a:moveTo>
                  <a:pt x="5266" y="77060"/>
                </a:moveTo>
                <a:cubicBezTo>
                  <a:pt x="946" y="50278"/>
                  <a:pt x="-14605" y="15720"/>
                  <a:pt x="41551" y="4489"/>
                </a:cubicBezTo>
                <a:cubicBezTo>
                  <a:pt x="97707" y="-6742"/>
                  <a:pt x="268770" y="6216"/>
                  <a:pt x="342205" y="9672"/>
                </a:cubicBezTo>
                <a:cubicBezTo>
                  <a:pt x="415641" y="13128"/>
                  <a:pt x="454518" y="11401"/>
                  <a:pt x="482164" y="25224"/>
                </a:cubicBezTo>
                <a:cubicBezTo>
                  <a:pt x="509810" y="39047"/>
                  <a:pt x="511538" y="64965"/>
                  <a:pt x="508082" y="92611"/>
                </a:cubicBezTo>
                <a:cubicBezTo>
                  <a:pt x="504626" y="120257"/>
                  <a:pt x="498579" y="142720"/>
                  <a:pt x="461429" y="191101"/>
                </a:cubicBezTo>
                <a:cubicBezTo>
                  <a:pt x="424279" y="239482"/>
                  <a:pt x="350844" y="387217"/>
                  <a:pt x="285184" y="382897"/>
                </a:cubicBezTo>
                <a:cubicBezTo>
                  <a:pt x="219524" y="378577"/>
                  <a:pt x="115851" y="220476"/>
                  <a:pt x="67470" y="165183"/>
                </a:cubicBezTo>
                <a:cubicBezTo>
                  <a:pt x="19089" y="109891"/>
                  <a:pt x="9586" y="103842"/>
                  <a:pt x="5266" y="77060"/>
                </a:cubicBez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Forme libre 203"/>
          <p:cNvSpPr/>
          <p:nvPr/>
        </p:nvSpPr>
        <p:spPr>
          <a:xfrm>
            <a:off x="4353585" y="1587698"/>
            <a:ext cx="569157" cy="347151"/>
          </a:xfrm>
          <a:custGeom>
            <a:avLst/>
            <a:gdLst>
              <a:gd name="connsiteX0" fmla="*/ 35280 w 569157"/>
              <a:gd name="connsiteY0" fmla="*/ 134408 h 347151"/>
              <a:gd name="connsiteX1" fmla="*/ 355 w 569157"/>
              <a:gd name="connsiteY1" fmla="*/ 61383 h 347151"/>
              <a:gd name="connsiteX2" fmla="*/ 51155 w 569157"/>
              <a:gd name="connsiteY2" fmla="*/ 4233 h 347151"/>
              <a:gd name="connsiteX3" fmla="*/ 165455 w 569157"/>
              <a:gd name="connsiteY3" fmla="*/ 4233 h 347151"/>
              <a:gd name="connsiteX4" fmla="*/ 508355 w 569157"/>
              <a:gd name="connsiteY4" fmla="*/ 13758 h 347151"/>
              <a:gd name="connsiteX5" fmla="*/ 565505 w 569157"/>
              <a:gd name="connsiteY5" fmla="*/ 61383 h 347151"/>
              <a:gd name="connsiteX6" fmla="*/ 543280 w 569157"/>
              <a:gd name="connsiteY6" fmla="*/ 131233 h 347151"/>
              <a:gd name="connsiteX7" fmla="*/ 381355 w 569157"/>
              <a:gd name="connsiteY7" fmla="*/ 267758 h 347151"/>
              <a:gd name="connsiteX8" fmla="*/ 270230 w 569157"/>
              <a:gd name="connsiteY8" fmla="*/ 347133 h 347151"/>
              <a:gd name="connsiteX9" fmla="*/ 152755 w 569157"/>
              <a:gd name="connsiteY9" fmla="*/ 261408 h 347151"/>
              <a:gd name="connsiteX10" fmla="*/ 35280 w 569157"/>
              <a:gd name="connsiteY10" fmla="*/ 134408 h 3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9157" h="347151">
                <a:moveTo>
                  <a:pt x="35280" y="134408"/>
                </a:moveTo>
                <a:cubicBezTo>
                  <a:pt x="9880" y="101071"/>
                  <a:pt x="-2291" y="83079"/>
                  <a:pt x="355" y="61383"/>
                </a:cubicBezTo>
                <a:cubicBezTo>
                  <a:pt x="3001" y="39687"/>
                  <a:pt x="23638" y="13758"/>
                  <a:pt x="51155" y="4233"/>
                </a:cubicBezTo>
                <a:cubicBezTo>
                  <a:pt x="78672" y="-5292"/>
                  <a:pt x="165455" y="4233"/>
                  <a:pt x="165455" y="4233"/>
                </a:cubicBezTo>
                <a:cubicBezTo>
                  <a:pt x="241655" y="5820"/>
                  <a:pt x="441680" y="4233"/>
                  <a:pt x="508355" y="13758"/>
                </a:cubicBezTo>
                <a:cubicBezTo>
                  <a:pt x="575030" y="23283"/>
                  <a:pt x="559684" y="41804"/>
                  <a:pt x="565505" y="61383"/>
                </a:cubicBezTo>
                <a:cubicBezTo>
                  <a:pt x="571326" y="80962"/>
                  <a:pt x="573972" y="96837"/>
                  <a:pt x="543280" y="131233"/>
                </a:cubicBezTo>
                <a:cubicBezTo>
                  <a:pt x="512588" y="165629"/>
                  <a:pt x="426863" y="231775"/>
                  <a:pt x="381355" y="267758"/>
                </a:cubicBezTo>
                <a:cubicBezTo>
                  <a:pt x="335847" y="303741"/>
                  <a:pt x="308330" y="348191"/>
                  <a:pt x="270230" y="347133"/>
                </a:cubicBezTo>
                <a:cubicBezTo>
                  <a:pt x="232130" y="346075"/>
                  <a:pt x="192972" y="298979"/>
                  <a:pt x="152755" y="261408"/>
                </a:cubicBezTo>
                <a:cubicBezTo>
                  <a:pt x="112538" y="223837"/>
                  <a:pt x="60680" y="167745"/>
                  <a:pt x="35280" y="134408"/>
                </a:cubicBez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>
            <a:off x="4236809" y="2512951"/>
            <a:ext cx="213212" cy="601257"/>
          </a:xfrm>
          <a:custGeom>
            <a:avLst/>
            <a:gdLst>
              <a:gd name="connsiteX0" fmla="*/ 4070 w 213212"/>
              <a:gd name="connsiteY0" fmla="*/ 83255 h 601257"/>
              <a:gd name="connsiteX1" fmla="*/ 30687 w 213212"/>
              <a:gd name="connsiteY1" fmla="*/ 14813 h 601257"/>
              <a:gd name="connsiteX2" fmla="*/ 110539 w 213212"/>
              <a:gd name="connsiteY2" fmla="*/ 3406 h 601257"/>
              <a:gd name="connsiteX3" fmla="*/ 140959 w 213212"/>
              <a:gd name="connsiteY3" fmla="*/ 60441 h 601257"/>
              <a:gd name="connsiteX4" fmla="*/ 152367 w 213212"/>
              <a:gd name="connsiteY4" fmla="*/ 121278 h 601257"/>
              <a:gd name="connsiteX5" fmla="*/ 213206 w 213212"/>
              <a:gd name="connsiteY5" fmla="*/ 505315 h 601257"/>
              <a:gd name="connsiteX6" fmla="*/ 148564 w 213212"/>
              <a:gd name="connsiteY6" fmla="*/ 596571 h 601257"/>
              <a:gd name="connsiteX7" fmla="*/ 45897 w 213212"/>
              <a:gd name="connsiteY7" fmla="*/ 558548 h 601257"/>
              <a:gd name="connsiteX8" fmla="*/ 4070 w 213212"/>
              <a:gd name="connsiteY8" fmla="*/ 311396 h 601257"/>
              <a:gd name="connsiteX9" fmla="*/ 4070 w 213212"/>
              <a:gd name="connsiteY9" fmla="*/ 83255 h 6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212" h="601257">
                <a:moveTo>
                  <a:pt x="4070" y="83255"/>
                </a:moveTo>
                <a:cubicBezTo>
                  <a:pt x="8506" y="33825"/>
                  <a:pt x="12942" y="28121"/>
                  <a:pt x="30687" y="14813"/>
                </a:cubicBezTo>
                <a:cubicBezTo>
                  <a:pt x="48432" y="1505"/>
                  <a:pt x="92160" y="-4199"/>
                  <a:pt x="110539" y="3406"/>
                </a:cubicBezTo>
                <a:cubicBezTo>
                  <a:pt x="128918" y="11011"/>
                  <a:pt x="133988" y="40796"/>
                  <a:pt x="140959" y="60441"/>
                </a:cubicBezTo>
                <a:cubicBezTo>
                  <a:pt x="147930" y="80086"/>
                  <a:pt x="140326" y="47132"/>
                  <a:pt x="152367" y="121278"/>
                </a:cubicBezTo>
                <a:cubicBezTo>
                  <a:pt x="164408" y="195424"/>
                  <a:pt x="213840" y="426100"/>
                  <a:pt x="213206" y="505315"/>
                </a:cubicBezTo>
                <a:cubicBezTo>
                  <a:pt x="212572" y="584530"/>
                  <a:pt x="176449" y="587699"/>
                  <a:pt x="148564" y="596571"/>
                </a:cubicBezTo>
                <a:cubicBezTo>
                  <a:pt x="120679" y="605443"/>
                  <a:pt x="69979" y="606077"/>
                  <a:pt x="45897" y="558548"/>
                </a:cubicBezTo>
                <a:cubicBezTo>
                  <a:pt x="21815" y="511019"/>
                  <a:pt x="10407" y="395681"/>
                  <a:pt x="4070" y="311396"/>
                </a:cubicBezTo>
                <a:cubicBezTo>
                  <a:pt x="-2267" y="227111"/>
                  <a:pt x="-366" y="132685"/>
                  <a:pt x="4070" y="83255"/>
                </a:cubicBezTo>
                <a:close/>
              </a:path>
            </a:pathLst>
          </a:custGeom>
          <a:solidFill>
            <a:schemeClr val="bg1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6761" y="136563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184880" y="159194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470092" y="167479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63314" y="136563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986761" y="182842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184880" y="203009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stCxn id="7" idx="5"/>
            <a:endCxn id="8" idx="1"/>
          </p:cNvCxnSpPr>
          <p:nvPr/>
        </p:nvCxnSpPr>
        <p:spPr>
          <a:xfrm>
            <a:off x="1042071" y="1420949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8" idx="7"/>
          </p:cNvCxnSpPr>
          <p:nvPr/>
        </p:nvCxnSpPr>
        <p:spPr>
          <a:xfrm flipH="1">
            <a:off x="1240190" y="1420949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8" idx="6"/>
            <a:endCxn id="9" idx="1"/>
          </p:cNvCxnSpPr>
          <p:nvPr/>
        </p:nvCxnSpPr>
        <p:spPr>
          <a:xfrm>
            <a:off x="1249680" y="1624343"/>
            <a:ext cx="229902" cy="5993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3"/>
            <a:endCxn id="11" idx="7"/>
          </p:cNvCxnSpPr>
          <p:nvPr/>
        </p:nvCxnSpPr>
        <p:spPr>
          <a:xfrm flipH="1">
            <a:off x="1042071" y="1647253"/>
            <a:ext cx="152299" cy="1906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5"/>
            <a:endCxn id="12" idx="1"/>
          </p:cNvCxnSpPr>
          <p:nvPr/>
        </p:nvCxnSpPr>
        <p:spPr>
          <a:xfrm>
            <a:off x="1042071" y="1883734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1808101" y="142901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22779" y="162586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41204" y="143536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1822754" y="178823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773179" y="204546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231029" y="200736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38" idx="5"/>
            <a:endCxn id="39" idx="1"/>
          </p:cNvCxnSpPr>
          <p:nvPr/>
        </p:nvCxnSpPr>
        <p:spPr>
          <a:xfrm>
            <a:off x="1863411" y="1484328"/>
            <a:ext cx="16885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0" idx="3"/>
            <a:endCxn id="39" idx="7"/>
          </p:cNvCxnSpPr>
          <p:nvPr/>
        </p:nvCxnSpPr>
        <p:spPr>
          <a:xfrm flipH="1">
            <a:off x="2078089" y="1490678"/>
            <a:ext cx="17260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9" idx="3"/>
            <a:endCxn id="41" idx="7"/>
          </p:cNvCxnSpPr>
          <p:nvPr/>
        </p:nvCxnSpPr>
        <p:spPr>
          <a:xfrm flipH="1">
            <a:off x="1878064" y="1681178"/>
            <a:ext cx="154205" cy="11654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5"/>
            <a:endCxn id="43" idx="1"/>
          </p:cNvCxnSpPr>
          <p:nvPr/>
        </p:nvCxnSpPr>
        <p:spPr>
          <a:xfrm>
            <a:off x="1878064" y="1843545"/>
            <a:ext cx="362455" cy="17331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1" idx="4"/>
            <a:endCxn id="42" idx="0"/>
          </p:cNvCxnSpPr>
          <p:nvPr/>
        </p:nvCxnSpPr>
        <p:spPr>
          <a:xfrm flipH="1">
            <a:off x="1805579" y="1853035"/>
            <a:ext cx="49575" cy="19243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1642426" y="25322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1820136" y="275969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465311" y="275969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1335623" y="30109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1592143" y="300070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67" idx="5"/>
            <a:endCxn id="68" idx="1"/>
          </p:cNvCxnSpPr>
          <p:nvPr/>
        </p:nvCxnSpPr>
        <p:spPr>
          <a:xfrm>
            <a:off x="1697736" y="2587595"/>
            <a:ext cx="131890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67" idx="3"/>
            <a:endCxn id="69" idx="7"/>
          </p:cNvCxnSpPr>
          <p:nvPr/>
        </p:nvCxnSpPr>
        <p:spPr>
          <a:xfrm flipH="1">
            <a:off x="1520621" y="2587595"/>
            <a:ext cx="131295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69" idx="5"/>
            <a:endCxn id="71" idx="1"/>
          </p:cNvCxnSpPr>
          <p:nvPr/>
        </p:nvCxnSpPr>
        <p:spPr>
          <a:xfrm>
            <a:off x="1520621" y="2815005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69" idx="3"/>
            <a:endCxn id="70" idx="0"/>
          </p:cNvCxnSpPr>
          <p:nvPr/>
        </p:nvCxnSpPr>
        <p:spPr>
          <a:xfrm flipH="1">
            <a:off x="1368023" y="2815005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68" idx="3"/>
            <a:endCxn id="71" idx="7"/>
          </p:cNvCxnSpPr>
          <p:nvPr/>
        </p:nvCxnSpPr>
        <p:spPr>
          <a:xfrm flipH="1">
            <a:off x="1647453" y="2815005"/>
            <a:ext cx="182173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1869711" y="317562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avec flèche 101"/>
          <p:cNvCxnSpPr>
            <a:stCxn id="68" idx="4"/>
            <a:endCxn id="101" idx="0"/>
          </p:cNvCxnSpPr>
          <p:nvPr/>
        </p:nvCxnSpPr>
        <p:spPr>
          <a:xfrm>
            <a:off x="1852536" y="2824495"/>
            <a:ext cx="49575" cy="35112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9" idx="6"/>
            <a:endCxn id="41" idx="2"/>
          </p:cNvCxnSpPr>
          <p:nvPr/>
        </p:nvCxnSpPr>
        <p:spPr>
          <a:xfrm>
            <a:off x="1534892" y="1707191"/>
            <a:ext cx="287862" cy="113444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lipse 110"/>
          <p:cNvSpPr/>
          <p:nvPr/>
        </p:nvSpPr>
        <p:spPr>
          <a:xfrm>
            <a:off x="1785525" y="1748145"/>
            <a:ext cx="144000" cy="144000"/>
          </a:xfrm>
          <a:prstGeom prst="ellipse">
            <a:avLst/>
          </a:prstGeom>
          <a:noFill/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1430324" y="1634001"/>
            <a:ext cx="144000" cy="144000"/>
          </a:xfrm>
          <a:prstGeom prst="ellipse">
            <a:avLst/>
          </a:prstGeom>
          <a:noFill/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1601801" y="2496279"/>
            <a:ext cx="144000" cy="144000"/>
          </a:xfrm>
          <a:prstGeom prst="ellipse">
            <a:avLst/>
          </a:prstGeom>
          <a:noFill/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/>
          <p:cNvCxnSpPr>
            <a:stCxn id="67" idx="1"/>
            <a:endCxn id="12" idx="5"/>
          </p:cNvCxnSpPr>
          <p:nvPr/>
        </p:nvCxnSpPr>
        <p:spPr>
          <a:xfrm flipH="1" flipV="1">
            <a:off x="1240190" y="2085403"/>
            <a:ext cx="411726" cy="456372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1148074" y="1991295"/>
            <a:ext cx="144000" cy="144000"/>
          </a:xfrm>
          <a:prstGeom prst="ellipse">
            <a:avLst/>
          </a:prstGeom>
          <a:noFill/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2642109" y="169696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2840228" y="192326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3125440" y="2006115"/>
            <a:ext cx="64800" cy="648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3018662" y="169696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2642109" y="215974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2840228" y="2361417"/>
            <a:ext cx="64800" cy="648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avec flèche 125"/>
          <p:cNvCxnSpPr>
            <a:stCxn id="120" idx="5"/>
            <a:endCxn id="121" idx="1"/>
          </p:cNvCxnSpPr>
          <p:nvPr/>
        </p:nvCxnSpPr>
        <p:spPr>
          <a:xfrm>
            <a:off x="2697419" y="1752273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3" idx="3"/>
            <a:endCxn id="121" idx="7"/>
          </p:cNvCxnSpPr>
          <p:nvPr/>
        </p:nvCxnSpPr>
        <p:spPr>
          <a:xfrm flipH="1">
            <a:off x="2895538" y="1752273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1" idx="6"/>
            <a:endCxn id="122" idx="1"/>
          </p:cNvCxnSpPr>
          <p:nvPr/>
        </p:nvCxnSpPr>
        <p:spPr>
          <a:xfrm>
            <a:off x="2905028" y="1955667"/>
            <a:ext cx="229902" cy="5993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1" idx="3"/>
            <a:endCxn id="124" idx="7"/>
          </p:cNvCxnSpPr>
          <p:nvPr/>
        </p:nvCxnSpPr>
        <p:spPr>
          <a:xfrm flipH="1">
            <a:off x="2697419" y="1978577"/>
            <a:ext cx="152299" cy="1906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5"/>
            <a:endCxn id="125" idx="1"/>
          </p:cNvCxnSpPr>
          <p:nvPr/>
        </p:nvCxnSpPr>
        <p:spPr>
          <a:xfrm>
            <a:off x="2697419" y="2215058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3124063" y="165373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3338741" y="18505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3557166" y="16600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3089141" y="22701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3546991" y="223208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avec flèche 138"/>
          <p:cNvCxnSpPr>
            <a:stCxn id="133" idx="5"/>
            <a:endCxn id="134" idx="1"/>
          </p:cNvCxnSpPr>
          <p:nvPr/>
        </p:nvCxnSpPr>
        <p:spPr>
          <a:xfrm>
            <a:off x="3179373" y="1709045"/>
            <a:ext cx="16885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5" idx="3"/>
            <a:endCxn id="134" idx="7"/>
          </p:cNvCxnSpPr>
          <p:nvPr/>
        </p:nvCxnSpPr>
        <p:spPr>
          <a:xfrm flipH="1">
            <a:off x="3394051" y="1715395"/>
            <a:ext cx="17260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4" idx="3"/>
          </p:cNvCxnSpPr>
          <p:nvPr/>
        </p:nvCxnSpPr>
        <p:spPr>
          <a:xfrm flipH="1">
            <a:off x="3194026" y="1905895"/>
            <a:ext cx="154205" cy="11654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22" idx="5"/>
            <a:endCxn id="138" idx="1"/>
          </p:cNvCxnSpPr>
          <p:nvPr/>
        </p:nvCxnSpPr>
        <p:spPr>
          <a:xfrm>
            <a:off x="3180750" y="2061425"/>
            <a:ext cx="375731" cy="18015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22" idx="4"/>
            <a:endCxn id="137" idx="0"/>
          </p:cNvCxnSpPr>
          <p:nvPr/>
        </p:nvCxnSpPr>
        <p:spPr>
          <a:xfrm flipH="1">
            <a:off x="3121541" y="2070915"/>
            <a:ext cx="36299" cy="19927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Ellipse 148"/>
          <p:cNvSpPr/>
          <p:nvPr/>
        </p:nvSpPr>
        <p:spPr>
          <a:xfrm>
            <a:off x="3020555" y="259413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2665730" y="259413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2536042" y="284542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2792562" y="283514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3" name="Connecteur droit avec flèche 152"/>
          <p:cNvCxnSpPr>
            <a:endCxn id="149" idx="1"/>
          </p:cNvCxnSpPr>
          <p:nvPr/>
        </p:nvCxnSpPr>
        <p:spPr>
          <a:xfrm>
            <a:off x="2898155" y="2422035"/>
            <a:ext cx="131890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>
            <a:endCxn id="150" idx="7"/>
          </p:cNvCxnSpPr>
          <p:nvPr/>
        </p:nvCxnSpPr>
        <p:spPr>
          <a:xfrm flipH="1">
            <a:off x="2721040" y="2422035"/>
            <a:ext cx="131295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150" idx="5"/>
            <a:endCxn id="152" idx="1"/>
          </p:cNvCxnSpPr>
          <p:nvPr/>
        </p:nvCxnSpPr>
        <p:spPr>
          <a:xfrm>
            <a:off x="2721040" y="2649445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50" idx="3"/>
            <a:endCxn id="151" idx="0"/>
          </p:cNvCxnSpPr>
          <p:nvPr/>
        </p:nvCxnSpPr>
        <p:spPr>
          <a:xfrm flipH="1">
            <a:off x="2568442" y="2649445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>
            <a:stCxn id="149" idx="3"/>
            <a:endCxn id="152" idx="7"/>
          </p:cNvCxnSpPr>
          <p:nvPr/>
        </p:nvCxnSpPr>
        <p:spPr>
          <a:xfrm flipH="1">
            <a:off x="2847872" y="2649445"/>
            <a:ext cx="182173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3070130" y="301006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9" name="Connecteur droit avec flèche 158"/>
          <p:cNvCxnSpPr>
            <a:stCxn id="149" idx="4"/>
            <a:endCxn id="158" idx="0"/>
          </p:cNvCxnSpPr>
          <p:nvPr/>
        </p:nvCxnSpPr>
        <p:spPr>
          <a:xfrm>
            <a:off x="3052955" y="2658935"/>
            <a:ext cx="49575" cy="35112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Ellipse 160"/>
          <p:cNvSpPr/>
          <p:nvPr/>
        </p:nvSpPr>
        <p:spPr>
          <a:xfrm>
            <a:off x="3900353" y="167698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4098472" y="190329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4383684" y="198613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4276906" y="167698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3900353" y="213977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4098472" y="234144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Connecteur droit avec flèche 166"/>
          <p:cNvCxnSpPr>
            <a:stCxn id="161" idx="5"/>
            <a:endCxn id="162" idx="1"/>
          </p:cNvCxnSpPr>
          <p:nvPr/>
        </p:nvCxnSpPr>
        <p:spPr>
          <a:xfrm>
            <a:off x="3955663" y="1732297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64" idx="3"/>
            <a:endCxn id="162" idx="7"/>
          </p:cNvCxnSpPr>
          <p:nvPr/>
        </p:nvCxnSpPr>
        <p:spPr>
          <a:xfrm flipH="1">
            <a:off x="4153782" y="1732297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62" idx="6"/>
            <a:endCxn id="163" idx="1"/>
          </p:cNvCxnSpPr>
          <p:nvPr/>
        </p:nvCxnSpPr>
        <p:spPr>
          <a:xfrm>
            <a:off x="4163272" y="1935691"/>
            <a:ext cx="229902" cy="5993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62" idx="3"/>
            <a:endCxn id="165" idx="7"/>
          </p:cNvCxnSpPr>
          <p:nvPr/>
        </p:nvCxnSpPr>
        <p:spPr>
          <a:xfrm flipH="1">
            <a:off x="3955663" y="1958601"/>
            <a:ext cx="152299" cy="1906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5" idx="5"/>
            <a:endCxn id="166" idx="1"/>
          </p:cNvCxnSpPr>
          <p:nvPr/>
        </p:nvCxnSpPr>
        <p:spPr>
          <a:xfrm>
            <a:off x="3955663" y="2195082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Ellipse 171"/>
          <p:cNvSpPr/>
          <p:nvPr/>
        </p:nvSpPr>
        <p:spPr>
          <a:xfrm>
            <a:off x="4382307" y="163375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4596985" y="183060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4815410" y="164010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4347385" y="225020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4805235" y="221210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avec flèche 176"/>
          <p:cNvCxnSpPr>
            <a:stCxn id="172" idx="5"/>
            <a:endCxn id="173" idx="1"/>
          </p:cNvCxnSpPr>
          <p:nvPr/>
        </p:nvCxnSpPr>
        <p:spPr>
          <a:xfrm>
            <a:off x="4437617" y="1689069"/>
            <a:ext cx="16885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stCxn id="174" idx="3"/>
            <a:endCxn id="173" idx="7"/>
          </p:cNvCxnSpPr>
          <p:nvPr/>
        </p:nvCxnSpPr>
        <p:spPr>
          <a:xfrm flipH="1">
            <a:off x="4652295" y="1695419"/>
            <a:ext cx="17260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avec flèche 178"/>
          <p:cNvCxnSpPr>
            <a:stCxn id="173" idx="3"/>
          </p:cNvCxnSpPr>
          <p:nvPr/>
        </p:nvCxnSpPr>
        <p:spPr>
          <a:xfrm flipH="1">
            <a:off x="4452270" y="1885919"/>
            <a:ext cx="154205" cy="11654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163" idx="5"/>
            <a:endCxn id="176" idx="1"/>
          </p:cNvCxnSpPr>
          <p:nvPr/>
        </p:nvCxnSpPr>
        <p:spPr>
          <a:xfrm>
            <a:off x="4438994" y="2041449"/>
            <a:ext cx="375731" cy="18015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>
            <a:stCxn id="163" idx="4"/>
            <a:endCxn id="175" idx="0"/>
          </p:cNvCxnSpPr>
          <p:nvPr/>
        </p:nvCxnSpPr>
        <p:spPr>
          <a:xfrm flipH="1">
            <a:off x="4379785" y="2050939"/>
            <a:ext cx="36299" cy="19927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4278799" y="257415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3923974" y="257415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3794286" y="282544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4050806" y="281516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avec flèche 185"/>
          <p:cNvCxnSpPr>
            <a:endCxn id="182" idx="1"/>
          </p:cNvCxnSpPr>
          <p:nvPr/>
        </p:nvCxnSpPr>
        <p:spPr>
          <a:xfrm>
            <a:off x="4156399" y="2402059"/>
            <a:ext cx="131890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endCxn id="183" idx="7"/>
          </p:cNvCxnSpPr>
          <p:nvPr/>
        </p:nvCxnSpPr>
        <p:spPr>
          <a:xfrm flipH="1">
            <a:off x="3979284" y="2402059"/>
            <a:ext cx="131295" cy="18159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>
            <a:stCxn id="183" idx="5"/>
            <a:endCxn id="185" idx="1"/>
          </p:cNvCxnSpPr>
          <p:nvPr/>
        </p:nvCxnSpPr>
        <p:spPr>
          <a:xfrm>
            <a:off x="3979284" y="2629469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83" idx="3"/>
            <a:endCxn id="184" idx="0"/>
          </p:cNvCxnSpPr>
          <p:nvPr/>
        </p:nvCxnSpPr>
        <p:spPr>
          <a:xfrm flipH="1">
            <a:off x="3826686" y="2629469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82" idx="3"/>
            <a:endCxn id="185" idx="7"/>
          </p:cNvCxnSpPr>
          <p:nvPr/>
        </p:nvCxnSpPr>
        <p:spPr>
          <a:xfrm flipH="1">
            <a:off x="4106116" y="2629469"/>
            <a:ext cx="182173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Ellipse 190"/>
          <p:cNvSpPr/>
          <p:nvPr/>
        </p:nvSpPr>
        <p:spPr>
          <a:xfrm>
            <a:off x="4328374" y="299008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onnecteur droit avec flèche 191"/>
          <p:cNvCxnSpPr>
            <a:stCxn id="182" idx="4"/>
            <a:endCxn id="191" idx="0"/>
          </p:cNvCxnSpPr>
          <p:nvPr/>
        </p:nvCxnSpPr>
        <p:spPr>
          <a:xfrm>
            <a:off x="4311199" y="2638959"/>
            <a:ext cx="49575" cy="35112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>
            <a:off x="2435792" y="1101186"/>
            <a:ext cx="0" cy="237998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697047" y="1101186"/>
            <a:ext cx="0" cy="237998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>
            <a:off x="4994091" y="1101186"/>
            <a:ext cx="0" cy="237998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lèche vers la droite 209"/>
          <p:cNvSpPr/>
          <p:nvPr/>
        </p:nvSpPr>
        <p:spPr>
          <a:xfrm>
            <a:off x="2107950" y="3570501"/>
            <a:ext cx="486577" cy="128520"/>
          </a:xfrm>
          <a:prstGeom prst="rightArrow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/>
          <p:cNvSpPr/>
          <p:nvPr/>
        </p:nvSpPr>
        <p:spPr>
          <a:xfrm>
            <a:off x="5088672" y="1176515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8" name="Ellipse 217"/>
          <p:cNvSpPr/>
          <p:nvPr/>
        </p:nvSpPr>
        <p:spPr>
          <a:xfrm>
            <a:off x="5145241" y="135985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5343360" y="158616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521794" y="135985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1" name="Connecteur droit avec flèche 220"/>
          <p:cNvCxnSpPr>
            <a:stCxn id="218" idx="5"/>
            <a:endCxn id="219" idx="1"/>
          </p:cNvCxnSpPr>
          <p:nvPr/>
        </p:nvCxnSpPr>
        <p:spPr>
          <a:xfrm>
            <a:off x="5200551" y="1415167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/>
          <p:cNvCxnSpPr>
            <a:stCxn id="220" idx="3"/>
            <a:endCxn id="219" idx="7"/>
          </p:cNvCxnSpPr>
          <p:nvPr/>
        </p:nvCxnSpPr>
        <p:spPr>
          <a:xfrm flipH="1">
            <a:off x="5398670" y="1415167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883201" y="1172733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5931983" y="135832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6132391" y="155517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6336546" y="1364675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7" name="Connecteur droit avec flèche 226"/>
          <p:cNvCxnSpPr>
            <a:stCxn id="224" idx="5"/>
            <a:endCxn id="225" idx="1"/>
          </p:cNvCxnSpPr>
          <p:nvPr/>
        </p:nvCxnSpPr>
        <p:spPr>
          <a:xfrm>
            <a:off x="5987293" y="1413635"/>
            <a:ext cx="15458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avec flèche 227"/>
          <p:cNvCxnSpPr>
            <a:stCxn id="226" idx="3"/>
            <a:endCxn id="225" idx="7"/>
          </p:cNvCxnSpPr>
          <p:nvPr/>
        </p:nvCxnSpPr>
        <p:spPr>
          <a:xfrm flipH="1">
            <a:off x="6187701" y="1419985"/>
            <a:ext cx="15833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883201" y="2050791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088672" y="2052226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088672" y="2909841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883201" y="2899193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3" name="Ellipse 232"/>
          <p:cNvSpPr/>
          <p:nvPr/>
        </p:nvSpPr>
        <p:spPr>
          <a:xfrm>
            <a:off x="5235017" y="224794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/>
          <p:cNvSpPr/>
          <p:nvPr/>
        </p:nvSpPr>
        <p:spPr>
          <a:xfrm>
            <a:off x="5433136" y="244961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avec flèche 235"/>
          <p:cNvCxnSpPr>
            <a:stCxn id="233" idx="5"/>
            <a:endCxn id="234" idx="1"/>
          </p:cNvCxnSpPr>
          <p:nvPr/>
        </p:nvCxnSpPr>
        <p:spPr>
          <a:xfrm>
            <a:off x="5290327" y="2303254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5984575" y="223759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5948276" y="245948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6327641" y="2421388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1" name="Connecteur droit avec flèche 240"/>
          <p:cNvCxnSpPr>
            <a:stCxn id="238" idx="5"/>
            <a:endCxn id="240" idx="1"/>
          </p:cNvCxnSpPr>
          <p:nvPr/>
        </p:nvCxnSpPr>
        <p:spPr>
          <a:xfrm>
            <a:off x="6039885" y="2292902"/>
            <a:ext cx="297246" cy="13797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/>
          <p:cNvCxnSpPr>
            <a:stCxn id="238" idx="4"/>
            <a:endCxn id="239" idx="0"/>
          </p:cNvCxnSpPr>
          <p:nvPr/>
        </p:nvCxnSpPr>
        <p:spPr>
          <a:xfrm flipH="1">
            <a:off x="5980676" y="2302392"/>
            <a:ext cx="36299" cy="1570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Ellipse 248"/>
          <p:cNvSpPr/>
          <p:nvPr/>
        </p:nvSpPr>
        <p:spPr>
          <a:xfrm>
            <a:off x="6124137" y="1902293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51" name="Connecteur droit 250"/>
          <p:cNvCxnSpPr>
            <a:stCxn id="249" idx="4"/>
            <a:endCxn id="229" idx="0"/>
          </p:cNvCxnSpPr>
          <p:nvPr/>
        </p:nvCxnSpPr>
        <p:spPr>
          <a:xfrm flipH="1">
            <a:off x="6169556" y="1996496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>
            <a:stCxn id="223" idx="2"/>
            <a:endCxn id="247" idx="2"/>
          </p:cNvCxnSpPr>
          <p:nvPr/>
        </p:nvCxnSpPr>
        <p:spPr>
          <a:xfrm flipH="1">
            <a:off x="6168705" y="1698298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endCxn id="249" idx="0"/>
          </p:cNvCxnSpPr>
          <p:nvPr/>
        </p:nvCxnSpPr>
        <p:spPr>
          <a:xfrm>
            <a:off x="6169557" y="1778952"/>
            <a:ext cx="1380" cy="1233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endCxn id="249" idx="2"/>
          </p:cNvCxnSpPr>
          <p:nvPr/>
        </p:nvCxnSpPr>
        <p:spPr>
          <a:xfrm>
            <a:off x="5497936" y="1949395"/>
            <a:ext cx="62620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5497936" y="1803621"/>
            <a:ext cx="0" cy="14577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6548873" y="1101186"/>
            <a:ext cx="0" cy="237998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er 276"/>
          <p:cNvGrpSpPr/>
          <p:nvPr/>
        </p:nvGrpSpPr>
        <p:grpSpPr>
          <a:xfrm rot="5400000">
            <a:off x="5188818" y="1722614"/>
            <a:ext cx="142260" cy="229415"/>
            <a:chOff x="10392598" y="7082836"/>
            <a:chExt cx="343687" cy="408506"/>
          </a:xfrm>
        </p:grpSpPr>
        <p:sp>
          <p:nvSpPr>
            <p:cNvPr id="278" name="Ellipse 277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80" name="Ellipse 279"/>
          <p:cNvSpPr/>
          <p:nvPr/>
        </p:nvSpPr>
        <p:spPr>
          <a:xfrm>
            <a:off x="5196727" y="1892145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81" name="Connecteur droit 280"/>
          <p:cNvCxnSpPr>
            <a:stCxn id="280" idx="4"/>
          </p:cNvCxnSpPr>
          <p:nvPr/>
        </p:nvCxnSpPr>
        <p:spPr>
          <a:xfrm flipH="1">
            <a:off x="5242146" y="1986348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endCxn id="280" idx="0"/>
          </p:cNvCxnSpPr>
          <p:nvPr/>
        </p:nvCxnSpPr>
        <p:spPr>
          <a:xfrm>
            <a:off x="5243527" y="1791364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 flipH="1">
            <a:off x="5241295" y="1705228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H="1">
            <a:off x="5499175" y="1703838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>
            <a:off x="825394" y="1101186"/>
            <a:ext cx="0" cy="2379987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Ellipse 291"/>
          <p:cNvSpPr/>
          <p:nvPr/>
        </p:nvSpPr>
        <p:spPr>
          <a:xfrm>
            <a:off x="5331049" y="307427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Ellipse 292"/>
          <p:cNvSpPr/>
          <p:nvPr/>
        </p:nvSpPr>
        <p:spPr>
          <a:xfrm>
            <a:off x="5201361" y="332556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Ellipse 293"/>
          <p:cNvSpPr/>
          <p:nvPr/>
        </p:nvSpPr>
        <p:spPr>
          <a:xfrm>
            <a:off x="5457881" y="331528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5" name="Connecteur droit avec flèche 294"/>
          <p:cNvCxnSpPr>
            <a:stCxn id="292" idx="5"/>
            <a:endCxn id="294" idx="1"/>
          </p:cNvCxnSpPr>
          <p:nvPr/>
        </p:nvCxnSpPr>
        <p:spPr>
          <a:xfrm>
            <a:off x="5386359" y="3129582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>
            <a:stCxn id="292" idx="3"/>
            <a:endCxn id="293" idx="0"/>
          </p:cNvCxnSpPr>
          <p:nvPr/>
        </p:nvCxnSpPr>
        <p:spPr>
          <a:xfrm flipH="1">
            <a:off x="5233761" y="3129582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Ellipse 296"/>
          <p:cNvSpPr/>
          <p:nvPr/>
        </p:nvSpPr>
        <p:spPr>
          <a:xfrm>
            <a:off x="6104075" y="308925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" name="Ellipse 297"/>
          <p:cNvSpPr/>
          <p:nvPr/>
        </p:nvSpPr>
        <p:spPr>
          <a:xfrm>
            <a:off x="6153650" y="332548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9" name="Connecteur droit avec flèche 298"/>
          <p:cNvCxnSpPr>
            <a:stCxn id="297" idx="4"/>
            <a:endCxn id="298" idx="0"/>
          </p:cNvCxnSpPr>
          <p:nvPr/>
        </p:nvCxnSpPr>
        <p:spPr>
          <a:xfrm>
            <a:off x="6136475" y="3154051"/>
            <a:ext cx="49575" cy="1714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/>
          <p:nvPr/>
        </p:nvCxnSpPr>
        <p:spPr>
          <a:xfrm>
            <a:off x="825394" y="1101186"/>
            <a:ext cx="5723479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821025" y="3489529"/>
            <a:ext cx="5723479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ZoneTexte 304"/>
          <p:cNvSpPr txBox="1"/>
          <p:nvPr/>
        </p:nvSpPr>
        <p:spPr>
          <a:xfrm>
            <a:off x="932085" y="1131879"/>
            <a:ext cx="66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DSL 1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06" name="ZoneTexte 305"/>
          <p:cNvSpPr txBox="1"/>
          <p:nvPr/>
        </p:nvSpPr>
        <p:spPr>
          <a:xfrm>
            <a:off x="1705420" y="1131416"/>
            <a:ext cx="66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DSL 2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316110" y="2249676"/>
            <a:ext cx="66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DSL 3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4984824" y="1123411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1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09" name="ZoneTexte 308"/>
          <p:cNvSpPr txBox="1"/>
          <p:nvPr/>
        </p:nvSpPr>
        <p:spPr>
          <a:xfrm>
            <a:off x="5771276" y="1133956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2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4977994" y="2017756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3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5774336" y="2020291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4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12" name="ZoneTexte 311"/>
          <p:cNvSpPr txBox="1"/>
          <p:nvPr/>
        </p:nvSpPr>
        <p:spPr>
          <a:xfrm>
            <a:off x="4982565" y="2843894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5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313" name="ZoneTexte 312"/>
          <p:cNvSpPr txBox="1"/>
          <p:nvPr/>
        </p:nvSpPr>
        <p:spPr>
          <a:xfrm>
            <a:off x="5775331" y="2839842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6</a:t>
            </a:r>
            <a:endParaRPr lang="fr-FR" sz="1000" dirty="0">
              <a:latin typeface="Seravek"/>
              <a:cs typeface="Seravek"/>
            </a:endParaRPr>
          </a:p>
        </p:txBody>
      </p:sp>
      <p:grpSp>
        <p:nvGrpSpPr>
          <p:cNvPr id="314" name="Grouper 313"/>
          <p:cNvGrpSpPr/>
          <p:nvPr/>
        </p:nvGrpSpPr>
        <p:grpSpPr>
          <a:xfrm rot="5400000">
            <a:off x="5455924" y="2596702"/>
            <a:ext cx="142260" cy="229415"/>
            <a:chOff x="10392598" y="7082836"/>
            <a:chExt cx="343687" cy="408506"/>
          </a:xfrm>
        </p:grpSpPr>
        <p:sp>
          <p:nvSpPr>
            <p:cNvPr id="315" name="Ellipse 31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18" name="Grouper 317"/>
          <p:cNvGrpSpPr/>
          <p:nvPr/>
        </p:nvGrpSpPr>
        <p:grpSpPr>
          <a:xfrm rot="5400000">
            <a:off x="5201149" y="2596109"/>
            <a:ext cx="142260" cy="229415"/>
            <a:chOff x="10392598" y="7082836"/>
            <a:chExt cx="343687" cy="408506"/>
          </a:xfrm>
        </p:grpSpPr>
        <p:sp>
          <p:nvSpPr>
            <p:cNvPr id="319" name="Ellipse 31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321" name="Connecteur droit 320"/>
          <p:cNvCxnSpPr/>
          <p:nvPr/>
        </p:nvCxnSpPr>
        <p:spPr>
          <a:xfrm>
            <a:off x="5255858" y="2664859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 flipH="1">
            <a:off x="5253626" y="2578723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/>
          <p:nvPr/>
        </p:nvCxnSpPr>
        <p:spPr>
          <a:xfrm flipH="1">
            <a:off x="5511506" y="2577333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Ellipse 323"/>
          <p:cNvSpPr/>
          <p:nvPr/>
        </p:nvSpPr>
        <p:spPr>
          <a:xfrm>
            <a:off x="5209058" y="2765640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325" name="Connecteur droit 324"/>
          <p:cNvCxnSpPr>
            <a:stCxn id="324" idx="4"/>
          </p:cNvCxnSpPr>
          <p:nvPr/>
        </p:nvCxnSpPr>
        <p:spPr>
          <a:xfrm flipH="1">
            <a:off x="5254477" y="2859843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Ellipse 325"/>
          <p:cNvSpPr/>
          <p:nvPr/>
        </p:nvSpPr>
        <p:spPr>
          <a:xfrm>
            <a:off x="6110952" y="2753857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327" name="Connecteur droit 326"/>
          <p:cNvCxnSpPr>
            <a:stCxn id="326" idx="4"/>
          </p:cNvCxnSpPr>
          <p:nvPr/>
        </p:nvCxnSpPr>
        <p:spPr>
          <a:xfrm flipH="1">
            <a:off x="6156371" y="2848060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>
            <a:endCxn id="326" idx="2"/>
          </p:cNvCxnSpPr>
          <p:nvPr/>
        </p:nvCxnSpPr>
        <p:spPr>
          <a:xfrm>
            <a:off x="5531284" y="2800959"/>
            <a:ext cx="579668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5511121" y="2672761"/>
            <a:ext cx="1236" cy="12819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ZoneTexte 331"/>
          <p:cNvSpPr txBox="1"/>
          <p:nvPr/>
        </p:nvSpPr>
        <p:spPr>
          <a:xfrm>
            <a:off x="1248258" y="3472817"/>
            <a:ext cx="78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Match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333" name="ZoneTexte 332"/>
          <p:cNvSpPr txBox="1"/>
          <p:nvPr/>
        </p:nvSpPr>
        <p:spPr>
          <a:xfrm>
            <a:off x="2684989" y="3472817"/>
            <a:ext cx="78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Merge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334" name="ZoneTexte 333"/>
          <p:cNvSpPr txBox="1"/>
          <p:nvPr/>
        </p:nvSpPr>
        <p:spPr>
          <a:xfrm>
            <a:off x="3990332" y="3472817"/>
            <a:ext cx="78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Partition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335" name="ZoneTexte 334"/>
          <p:cNvSpPr txBox="1"/>
          <p:nvPr/>
        </p:nvSpPr>
        <p:spPr>
          <a:xfrm>
            <a:off x="5152835" y="3472817"/>
            <a:ext cx="1550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Encapsulate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336" name="Flèche vers la droite 335"/>
          <p:cNvSpPr/>
          <p:nvPr/>
        </p:nvSpPr>
        <p:spPr>
          <a:xfrm>
            <a:off x="3348231" y="3570501"/>
            <a:ext cx="486577" cy="128520"/>
          </a:xfrm>
          <a:prstGeom prst="rightArrow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Flèche vers la droite 336"/>
          <p:cNvSpPr/>
          <p:nvPr/>
        </p:nvSpPr>
        <p:spPr>
          <a:xfrm>
            <a:off x="4739276" y="3567388"/>
            <a:ext cx="486577" cy="128520"/>
          </a:xfrm>
          <a:prstGeom prst="rightArrow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52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Macintosh PowerPoint</Application>
  <PresentationFormat>Présentation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31</cp:revision>
  <dcterms:created xsi:type="dcterms:W3CDTF">2015-11-03T13:10:44Z</dcterms:created>
  <dcterms:modified xsi:type="dcterms:W3CDTF">2015-11-03T14:27:14Z</dcterms:modified>
</cp:coreProperties>
</file>