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4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45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79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68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84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03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7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89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56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22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36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53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258" y="6125009"/>
            <a:ext cx="4847021" cy="596924"/>
          </a:xfrm>
          <a:prstGeom prst="rect">
            <a:avLst/>
          </a:prstGeom>
          <a:effectLst>
            <a:outerShdw blurRad="63500" dist="635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44" y="191435"/>
            <a:ext cx="7026135" cy="5830198"/>
          </a:xfrm>
          <a:prstGeom prst="rect">
            <a:avLst/>
          </a:prstGeom>
          <a:effectLst>
            <a:outerShdw blurRad="63500" dist="635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469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39" y="457818"/>
            <a:ext cx="7200043" cy="5691309"/>
          </a:xfrm>
          <a:prstGeom prst="rect">
            <a:avLst/>
          </a:prstGeom>
          <a:effectLst>
            <a:outerShdw blurRad="63500" dist="635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179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4" y="166958"/>
            <a:ext cx="8094725" cy="6572896"/>
          </a:xfrm>
          <a:prstGeom prst="rect">
            <a:avLst/>
          </a:prstGeom>
          <a:effectLst>
            <a:outerShdw blurRad="63500" dist="635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5108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Présentation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6</cp:revision>
  <dcterms:created xsi:type="dcterms:W3CDTF">2015-12-03T14:15:40Z</dcterms:created>
  <dcterms:modified xsi:type="dcterms:W3CDTF">2015-12-03T14:54:36Z</dcterms:modified>
</cp:coreProperties>
</file>