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399986" y="1680754"/>
            <a:ext cx="3929130" cy="95506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399986" y="456431"/>
            <a:ext cx="3929130" cy="101563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02216" y="2774677"/>
            <a:ext cx="2013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Independent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48189" y="2774677"/>
            <a:ext cx="2226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5305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8" idx="0"/>
            <a:endCxn id="13" idx="4"/>
          </p:cNvCxnSpPr>
          <p:nvPr/>
        </p:nvCxnSpPr>
        <p:spPr>
          <a:xfrm flipV="1">
            <a:off x="5183050" y="1303240"/>
            <a:ext cx="4031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0" idx="0"/>
            <a:endCxn id="14" idx="4"/>
          </p:cNvCxnSpPr>
          <p:nvPr/>
        </p:nvCxnSpPr>
        <p:spPr>
          <a:xfrm flipH="1" flipV="1">
            <a:off x="5721848" y="1303240"/>
            <a:ext cx="8929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820620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09175" y="754068"/>
            <a:ext cx="89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constructs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2118263" y="456431"/>
            <a:ext cx="183953" cy="101563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8" y="1832028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25" y="1832028"/>
            <a:ext cx="457103" cy="64651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49586" y="2116989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369864" y="2531638"/>
            <a:ext cx="119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Potential reuse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3696" y="2121161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37947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9" idx="0"/>
            <a:endCxn id="57" idx="4"/>
          </p:cNvCxnSpPr>
          <p:nvPr/>
        </p:nvCxnSpPr>
        <p:spPr>
          <a:xfrm flipV="1">
            <a:off x="2892194" y="1303240"/>
            <a:ext cx="10402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60" idx="0"/>
            <a:endCxn id="49" idx="4"/>
          </p:cNvCxnSpPr>
          <p:nvPr/>
        </p:nvCxnSpPr>
        <p:spPr>
          <a:xfrm flipH="1" flipV="1">
            <a:off x="3748268" y="1303240"/>
            <a:ext cx="9173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536135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2" y="1832028"/>
            <a:ext cx="457103" cy="64651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89" y="1832028"/>
            <a:ext cx="457103" cy="646510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1256440" y="1946469"/>
            <a:ext cx="9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specification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5371912" y="707795"/>
            <a:ext cx="163444" cy="449813"/>
          </a:xfrm>
          <a:custGeom>
            <a:avLst/>
            <a:gdLst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05836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23534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139" h="449813">
                <a:moveTo>
                  <a:pt x="66147" y="0"/>
                </a:moveTo>
                <a:lnTo>
                  <a:pt x="13230" y="99223"/>
                </a:lnTo>
                <a:lnTo>
                  <a:pt x="0" y="191832"/>
                </a:lnTo>
                <a:lnTo>
                  <a:pt x="0" y="291055"/>
                </a:lnTo>
                <a:lnTo>
                  <a:pt x="39689" y="403509"/>
                </a:lnTo>
                <a:lnTo>
                  <a:pt x="72762" y="449813"/>
                </a:lnTo>
                <a:lnTo>
                  <a:pt x="123534" y="370434"/>
                </a:lnTo>
                <a:lnTo>
                  <a:pt x="152139" y="284440"/>
                </a:lnTo>
                <a:lnTo>
                  <a:pt x="152139" y="171987"/>
                </a:lnTo>
                <a:lnTo>
                  <a:pt x="125680" y="99223"/>
                </a:lnTo>
                <a:lnTo>
                  <a:pt x="92606" y="46304"/>
                </a:lnTo>
                <a:lnTo>
                  <a:pt x="66147" y="0"/>
                </a:lnTo>
                <a:close/>
              </a:path>
            </a:pathLst>
          </a:cu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8" name="Accolade ouvrante 67"/>
          <p:cNvSpPr/>
          <p:nvPr/>
        </p:nvSpPr>
        <p:spPr>
          <a:xfrm>
            <a:off x="2118263" y="1680754"/>
            <a:ext cx="183953" cy="95506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5267818" y="2431457"/>
            <a:ext cx="1177382" cy="260642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563322" y="2417874"/>
            <a:ext cx="297803" cy="271671"/>
          </a:xfrm>
          <a:custGeom>
            <a:avLst/>
            <a:gdLst>
              <a:gd name="connsiteX0" fmla="*/ 26140 w 297803"/>
              <a:gd name="connsiteY0" fmla="*/ 0 h 271671"/>
              <a:gd name="connsiteX1" fmla="*/ 26140 w 297803"/>
              <a:gd name="connsiteY1" fmla="*/ 135835 h 271671"/>
              <a:gd name="connsiteX2" fmla="*/ 297803 w 297803"/>
              <a:gd name="connsiteY2" fmla="*/ 271671 h 2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03" h="271671">
                <a:moveTo>
                  <a:pt x="26140" y="0"/>
                </a:moveTo>
                <a:cubicBezTo>
                  <a:pt x="3501" y="45278"/>
                  <a:pt x="-19137" y="90557"/>
                  <a:pt x="26140" y="135835"/>
                </a:cubicBezTo>
                <a:cubicBezTo>
                  <a:pt x="71417" y="181114"/>
                  <a:pt x="297803" y="271671"/>
                  <a:pt x="297803" y="271671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flipV="1">
            <a:off x="5411601" y="387130"/>
            <a:ext cx="1033599" cy="369734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445200" y="268259"/>
            <a:ext cx="112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Commonalties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8959" y="985520"/>
            <a:ext cx="6598643" cy="36110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96161" y="4222566"/>
            <a:ext cx="2674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Syntactic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91373" y="178038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567485" y="178038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82545" y="241207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44067" y="1922910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X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4277" y="221154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O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9989" y="207603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Y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80391" y="2491486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Q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8961" y="277895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solidFill>
                  <a:srgbClr val="0000FF"/>
                </a:solidFill>
                <a:latin typeface="Charter Roman"/>
                <a:cs typeface="Charter Roman"/>
              </a:rPr>
              <a:t>Z</a:t>
            </a:r>
            <a:endParaRPr lang="fr-FR" sz="1500" b="1" baseline="-25000" dirty="0">
              <a:solidFill>
                <a:srgbClr val="0000FF"/>
              </a:solidFill>
              <a:latin typeface="Charter Roman"/>
              <a:cs typeface="Charter Roman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79614" y="333628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R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575809" y="182212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851921" y="182212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166981" y="245381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40262" y="191761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1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75246" y="217181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2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4" y="249174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3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20782" y="3193005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solidFill>
                  <a:srgbClr val="0000FF"/>
                </a:solidFill>
                <a:latin typeface="Charter Roman"/>
                <a:cs typeface="Charter Roman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83180" y="344720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latin typeface="Charter Roman"/>
                <a:cs typeface="Charter Roman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27836" y="212260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6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892685" y="1105269"/>
            <a:ext cx="3280728" cy="9641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80728 w 3280728"/>
              <a:gd name="connsiteY0" fmla="*/ 952424 h 964183"/>
              <a:gd name="connsiteX1" fmla="*/ 1552172 w 3280728"/>
              <a:gd name="connsiteY1" fmla="*/ 7 h 964183"/>
              <a:gd name="connsiteX2" fmla="*/ 0 w 3280728"/>
              <a:gd name="connsiteY2" fmla="*/ 964183 h 96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728" h="964183">
                <a:moveTo>
                  <a:pt x="3280728" y="952424"/>
                </a:moveTo>
                <a:cubicBezTo>
                  <a:pt x="3030852" y="431142"/>
                  <a:pt x="2098960" y="-1953"/>
                  <a:pt x="1552172" y="7"/>
                </a:cubicBezTo>
                <a:cubicBezTo>
                  <a:pt x="1005384" y="1967"/>
                  <a:pt x="0" y="964183"/>
                  <a:pt x="0" y="964183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2744067" y="1353826"/>
            <a:ext cx="3257141" cy="10022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0174 w 3210174"/>
              <a:gd name="connsiteY0" fmla="*/ 956437 h 964180"/>
              <a:gd name="connsiteX1" fmla="*/ 1552172 w 3210174"/>
              <a:gd name="connsiteY1" fmla="*/ 3 h 964180"/>
              <a:gd name="connsiteX2" fmla="*/ 0 w 3210174"/>
              <a:gd name="connsiteY2" fmla="*/ 964179 h 96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964180">
                <a:moveTo>
                  <a:pt x="3210174" y="956437"/>
                </a:moveTo>
                <a:cubicBezTo>
                  <a:pt x="2960298" y="435155"/>
                  <a:pt x="2087201" y="-1287"/>
                  <a:pt x="1552172" y="3"/>
                </a:cubicBezTo>
                <a:cubicBezTo>
                  <a:pt x="1017143" y="1293"/>
                  <a:pt x="0" y="964179"/>
                  <a:pt x="0" y="964179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>
            <a:off x="3398316" y="2365038"/>
            <a:ext cx="3293064" cy="28057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>
            <a:off x="4148558" y="1516813"/>
            <a:ext cx="3195279" cy="7519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rot="590933" flipV="1">
            <a:off x="2943237" y="3068615"/>
            <a:ext cx="3384077" cy="544560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612" h="1330557">
                <a:moveTo>
                  <a:pt x="3214612" y="1330556"/>
                </a:moveTo>
                <a:cubicBezTo>
                  <a:pt x="2964736" y="809274"/>
                  <a:pt x="2087941" y="63221"/>
                  <a:pt x="1552172" y="2589"/>
                </a:cubicBezTo>
                <a:cubicBezTo>
                  <a:pt x="1016403" y="-58043"/>
                  <a:pt x="0" y="966765"/>
                  <a:pt x="0" y="966765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590933" flipV="1">
            <a:off x="3366078" y="3382016"/>
            <a:ext cx="3331783" cy="7653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  <a:gd name="connsiteX0" fmla="*/ 3164937 w 3164937"/>
              <a:gd name="connsiteY0" fmla="*/ 2083761 h 2083760"/>
              <a:gd name="connsiteX1" fmla="*/ 1552172 w 3164937"/>
              <a:gd name="connsiteY1" fmla="*/ 19832 h 2083760"/>
              <a:gd name="connsiteX2" fmla="*/ 0 w 3164937"/>
              <a:gd name="connsiteY2" fmla="*/ 984008 h 20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937" h="2083760">
                <a:moveTo>
                  <a:pt x="3164937" y="2083761"/>
                </a:moveTo>
                <a:cubicBezTo>
                  <a:pt x="2915061" y="1562479"/>
                  <a:pt x="2079661" y="203124"/>
                  <a:pt x="1552172" y="19832"/>
                </a:cubicBezTo>
                <a:cubicBezTo>
                  <a:pt x="1024683" y="-163460"/>
                  <a:pt x="0" y="984008"/>
                  <a:pt x="0" y="98400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659119" y="4231855"/>
            <a:ext cx="2537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Semantic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747521" y="2117713"/>
            <a:ext cx="83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65681" y="3418341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48558" y="1481266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9" y="165054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7" y="347523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49773" y="2586312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4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298984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068320" y="1593751"/>
            <a:ext cx="3035245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44683" y="1865280"/>
            <a:ext cx="1400925" cy="139024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585102" y="1278797"/>
            <a:ext cx="1400925" cy="1390248"/>
          </a:xfrm>
          <a:prstGeom prst="ellipse">
            <a:avLst/>
          </a:prstGeom>
          <a:solidFill>
            <a:srgbClr val="A6A6A6">
              <a:alpha val="30000"/>
            </a:srgbClr>
          </a:solidFill>
          <a:ln>
            <a:solidFill>
              <a:srgbClr val="A6A6A6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854503" y="1271438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29902" y="553404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53790" y="1289196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429902" y="1289196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744962" y="1865280"/>
            <a:ext cx="1400925" cy="139024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65844" y="143172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X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26534" y="171019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O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72406" y="157468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Y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52968" y="196127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Q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4586" y="229455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Z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95446" y="292816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R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9781" y="142940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1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54925" y="171408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2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3" y="19536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3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81741" y="264383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00"/>
                </a:solidFill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73824" y="292428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baseline="-25000" dirty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latin typeface="Andale Mono"/>
                <a:cs typeface="Andale Mono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68475" y="15734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6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26767" y="1119919"/>
            <a:ext cx="8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38258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5871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6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1570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930252" y="1874071"/>
            <a:ext cx="3025086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91995" y="1737831"/>
            <a:ext cx="2972161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3676001" y="2119292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710120" y="3084718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259954" y="2458624"/>
            <a:ext cx="3151289" cy="346381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482059" y="3695976"/>
            <a:ext cx="158255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194606" y="3529758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 ExtraLight"/>
                <a:cs typeface="Seravek ExtraLight"/>
              </a:rPr>
              <a:t>Semantical variability</a:t>
            </a:r>
            <a:endParaRPr lang="en-US" sz="14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3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307297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913626" y="553404"/>
            <a:ext cx="264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920683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196795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2511855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789057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6065169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380229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3147483" y="129937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Constraint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170163" y="1887530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Expression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890306" y="1614056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LogoProgram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228199" y="1717368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412255" y="1287599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State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301219" y="14929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Transition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829962" y="259790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Flowchart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418277" y="114061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State.eva</a:t>
            </a:r>
            <a:r>
              <a:rPr lang="en-US" sz="1200" dirty="0" err="1" smtClean="0">
                <a:latin typeface="Seravek ExtraLight"/>
                <a:cs typeface="Seravek ExtraLight"/>
              </a:rPr>
              <a:t>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058086" y="1382417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Constraint.eva</a:t>
            </a:r>
            <a:r>
              <a:rPr lang="en-US" sz="1200" dirty="0" err="1" smtClean="0">
                <a:latin typeface="Seravek ExtraLight"/>
                <a:cs typeface="Seravek ExtraLight"/>
              </a:rPr>
              <a:t>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7421709" y="1423836"/>
            <a:ext cx="133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Seravek ExtraLight"/>
              <a:cs typeface="Seravek ExtraLight"/>
            </a:endParaRPr>
          </a:p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LogoPro.eva</a:t>
            </a:r>
            <a:r>
              <a:rPr lang="en-US" sz="1200" dirty="0" err="1" smtClean="0">
                <a:latin typeface="Seravek ExtraLight"/>
                <a:cs typeface="Seravek ExtraLight"/>
              </a:rPr>
              <a:t>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51213" y="15243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Transition.fire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141933" y="1798559"/>
            <a:ext cx="161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861715" y="264326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Flowchart.eval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968755" y="207774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Expression.eval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209767" y="3206471"/>
            <a:ext cx="1889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Domain-specific action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2729776" y="3206471"/>
            <a:ext cx="10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Metaclass</a:t>
            </a:r>
            <a:endParaRPr lang="en-US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55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à coins arrondis 202"/>
          <p:cNvSpPr/>
          <p:nvPr/>
        </p:nvSpPr>
        <p:spPr>
          <a:xfrm>
            <a:off x="6084740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à coins arrondis 201"/>
          <p:cNvSpPr/>
          <p:nvPr/>
        </p:nvSpPr>
        <p:spPr>
          <a:xfrm>
            <a:off x="3160465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à coins arrondis 197"/>
          <p:cNvSpPr/>
          <p:nvPr/>
        </p:nvSpPr>
        <p:spPr>
          <a:xfrm>
            <a:off x="6117927" y="569228"/>
            <a:ext cx="2805062" cy="2448292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à coins arrondis 191"/>
          <p:cNvSpPr/>
          <p:nvPr/>
        </p:nvSpPr>
        <p:spPr>
          <a:xfrm>
            <a:off x="3160465" y="584956"/>
            <a:ext cx="2805062" cy="2432563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233459" y="3508139"/>
            <a:ext cx="2795051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223448" y="584958"/>
            <a:ext cx="2805062" cy="2432562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60743" y="873932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060743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0743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StateMachine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30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398130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8130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State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315" y="2262645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397315" y="25214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7315" y="22626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3445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723445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723445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Transition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630" y="2276545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1722630" y="25353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722630" y="22765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030115" y="3797098"/>
            <a:ext cx="1114380" cy="515211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3167" y="3808857"/>
            <a:ext cx="13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 smtClean="0">
              <a:latin typeface="Seravek"/>
              <a:cs typeface="Seravek"/>
            </a:endParaRPr>
          </a:p>
          <a:p>
            <a:r>
              <a:rPr lang="fr-FR" sz="1200" dirty="0" err="1">
                <a:latin typeface="Seravek"/>
                <a:cs typeface="Seravek"/>
              </a:rPr>
              <a:t>s</a:t>
            </a:r>
            <a:r>
              <a:rPr lang="fr-FR" sz="1200" dirty="0" err="1" smtClean="0">
                <a:latin typeface="Seravek"/>
                <a:cs typeface="Seravek"/>
              </a:rPr>
              <a:t>tep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60472" y="3543616"/>
            <a:ext cx="184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StateMachine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56881" y="464550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28552" y="468077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4780" y="4392019"/>
            <a:ext cx="107648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@Aspect(State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747609" y="463049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719280" y="466576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4264" y="4377007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@Aspect(Transition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68552" y="5295052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0223" y="533032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3448" y="5041569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747609" y="5291798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719280" y="532707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602505" y="5038315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7" name="Forme libre 56"/>
          <p:cNvSpPr/>
          <p:nvPr/>
        </p:nvSpPr>
        <p:spPr>
          <a:xfrm flipH="1">
            <a:off x="1546332" y="1279352"/>
            <a:ext cx="67931" cy="2517544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1734498" y="1952713"/>
            <a:ext cx="340983" cy="265550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1898110" y="2681964"/>
            <a:ext cx="432114" cy="261308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H="1">
            <a:off x="1141454" y="1961759"/>
            <a:ext cx="341478" cy="2646455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flipH="1">
            <a:off x="885591" y="2668064"/>
            <a:ext cx="406633" cy="262373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226604" y="3220739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41489" y="873932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3241489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241489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LogoProgram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42799" y="1693870"/>
            <a:ext cx="1113565" cy="10022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>
            <a:off x="3242799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242799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PrimitiveKind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31372" y="882144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4731372" y="11409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731372" y="8821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Primitive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694211" y="4560243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4665882" y="4595516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553735" y="4306760"/>
            <a:ext cx="135716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@Aspect(Primitive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3591769" y="405646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563440" y="409173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344264" y="3802979"/>
            <a:ext cx="157469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LogoProgram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682933" y="5256825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4654604" y="5292098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537829" y="5003342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04" name="Forme libre 103"/>
          <p:cNvSpPr/>
          <p:nvPr/>
        </p:nvSpPr>
        <p:spPr>
          <a:xfrm>
            <a:off x="4692339" y="2094349"/>
            <a:ext cx="432114" cy="31774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 104"/>
          <p:cNvSpPr/>
          <p:nvPr/>
        </p:nvSpPr>
        <p:spPr>
          <a:xfrm flipH="1">
            <a:off x="4185408" y="1325199"/>
            <a:ext cx="341478" cy="26159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347332" y="3197528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39910" y="66920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6239910" y="93980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239910" y="66920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Flowchart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83535" y="1835505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6283535" y="209434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283535" y="183550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Action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84004" y="2523314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>
            <a:off x="6284004" y="278215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284004" y="252331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45222" y="1147428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/>
          <p:nvPr/>
        </p:nvCxnSpPr>
        <p:spPr>
          <a:xfrm>
            <a:off x="6945222" y="1406272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6945222" y="1147428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>
                <a:latin typeface="Seravek"/>
                <a:cs typeface="Seravek"/>
              </a:rPr>
              <a:t>Node</a:t>
            </a:r>
            <a:endParaRPr lang="fr-FR" sz="1200" i="1" dirty="0">
              <a:latin typeface="Seravek"/>
              <a:cs typeface="Serave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23589" y="2515812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/>
          <p:cNvCxnSpPr/>
          <p:nvPr/>
        </p:nvCxnSpPr>
        <p:spPr>
          <a:xfrm>
            <a:off x="7623589" y="277465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7623589" y="251581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6228239" y="459847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6199910" y="463374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6192868" y="4344987"/>
            <a:ext cx="119064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@Aspect(Action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7618967" y="458345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7590638" y="461873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485622" y="432997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Decision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239910" y="5248020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6211581" y="528329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6094806" y="4994537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7618967" y="5244766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7590638" y="5280039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7473863" y="4991283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9" name="Forme libre 138"/>
          <p:cNvSpPr/>
          <p:nvPr/>
        </p:nvSpPr>
        <p:spPr>
          <a:xfrm>
            <a:off x="7605856" y="2245862"/>
            <a:ext cx="340983" cy="23153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orme libre 139"/>
          <p:cNvSpPr/>
          <p:nvPr/>
        </p:nvSpPr>
        <p:spPr>
          <a:xfrm>
            <a:off x="7769468" y="2928733"/>
            <a:ext cx="432114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libre 140"/>
          <p:cNvSpPr/>
          <p:nvPr/>
        </p:nvSpPr>
        <p:spPr>
          <a:xfrm flipH="1">
            <a:off x="7012812" y="2240924"/>
            <a:ext cx="341478" cy="2320258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orme libre 141"/>
          <p:cNvSpPr/>
          <p:nvPr/>
        </p:nvSpPr>
        <p:spPr>
          <a:xfrm flipH="1">
            <a:off x="6756950" y="2928732"/>
            <a:ext cx="406633" cy="2316033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 flipH="1">
            <a:off x="818003" y="1076642"/>
            <a:ext cx="242740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818003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4" idx="3"/>
          </p:cNvCxnSpPr>
          <p:nvPr/>
        </p:nvCxnSpPr>
        <p:spPr>
          <a:xfrm>
            <a:off x="2174308" y="1076642"/>
            <a:ext cx="230166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404474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1708360" y="1325199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transitions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33459" y="133169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s</a:t>
            </a:r>
            <a:r>
              <a:rPr lang="fr-FR" sz="900" dirty="0" smtClean="0">
                <a:latin typeface="Seravek"/>
                <a:cs typeface="Seravek"/>
              </a:rPr>
              <a:t>tates  *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2" name="Connecteur droit 151"/>
          <p:cNvCxnSpPr>
            <a:stCxn id="11" idx="2"/>
          </p:cNvCxnSpPr>
          <p:nvPr/>
        </p:nvCxnSpPr>
        <p:spPr>
          <a:xfrm>
            <a:off x="954913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42632" y="2045713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786634" y="203966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>
                <a:latin typeface="Seravek"/>
                <a:cs typeface="Seravek"/>
              </a:rPr>
              <a:t>guard</a:t>
            </a:r>
            <a:r>
              <a:rPr lang="fr-FR" sz="900" dirty="0" smtClean="0">
                <a:latin typeface="Seravek"/>
                <a:cs typeface="Seravek"/>
              </a:rPr>
              <a:t>  0..1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5" name="Connecteur droit 154"/>
          <p:cNvCxnSpPr/>
          <p:nvPr/>
        </p:nvCxnSpPr>
        <p:spPr>
          <a:xfrm>
            <a:off x="2303745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4674777" y="1107951"/>
            <a:ext cx="12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Seravek"/>
                <a:cs typeface="Seravek"/>
              </a:rPr>
              <a:t>k</a:t>
            </a:r>
            <a:r>
              <a:rPr lang="fr-FR" sz="1000" dirty="0" err="1" smtClean="0">
                <a:latin typeface="Seravek"/>
                <a:cs typeface="Seravek"/>
              </a:rPr>
              <a:t>ind</a:t>
            </a:r>
            <a:r>
              <a:rPr lang="fr-FR" sz="1000" dirty="0" smtClean="0">
                <a:latin typeface="Seravek"/>
                <a:cs typeface="Seravek"/>
              </a:rPr>
              <a:t> : </a:t>
            </a:r>
            <a:r>
              <a:rPr lang="fr-FR" sz="1000" dirty="0" err="1" smtClean="0">
                <a:latin typeface="Seravek"/>
                <a:cs typeface="Seravek"/>
              </a:rPr>
              <a:t>PrimitiveKind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738507" y="1693869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4738507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4738507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60" name="Connecteur droit 159"/>
          <p:cNvCxnSpPr/>
          <p:nvPr/>
        </p:nvCxnSpPr>
        <p:spPr>
          <a:xfrm flipV="1">
            <a:off x="4355054" y="1140988"/>
            <a:ext cx="376318" cy="3546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4139434" y="9270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i</a:t>
            </a:r>
            <a:r>
              <a:rPr lang="fr-FR" sz="900" dirty="0" err="1" smtClean="0">
                <a:latin typeface="Seravek"/>
                <a:cs typeface="Seravek"/>
              </a:rPr>
              <a:t>ns</a:t>
            </a:r>
            <a:r>
              <a:rPr lang="fr-FR" sz="900" dirty="0" smtClean="0">
                <a:latin typeface="Seravek"/>
                <a:cs typeface="Seravek"/>
              </a:rPr>
              <a:t>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255944" y="1974078"/>
            <a:ext cx="11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Seravek"/>
                <a:cs typeface="Seravek"/>
              </a:rPr>
              <a:t>Forward</a:t>
            </a:r>
          </a:p>
          <a:p>
            <a:r>
              <a:rPr lang="fr-FR" sz="1000" dirty="0" smtClean="0">
                <a:latin typeface="Seravek"/>
                <a:cs typeface="Seravek"/>
              </a:rPr>
              <a:t>Back</a:t>
            </a:r>
          </a:p>
          <a:p>
            <a:r>
              <a:rPr lang="fr-FR" sz="1000" dirty="0" smtClean="0">
                <a:latin typeface="Seravek"/>
                <a:cs typeface="Seravek"/>
              </a:rPr>
              <a:t>Left</a:t>
            </a:r>
          </a:p>
          <a:p>
            <a:r>
              <a:rPr lang="fr-FR" sz="1000" dirty="0" smtClean="0">
                <a:latin typeface="Seravek"/>
                <a:cs typeface="Seravek"/>
              </a:rPr>
              <a:t>Right</a:t>
            </a:r>
          </a:p>
        </p:txBody>
      </p:sp>
      <p:cxnSp>
        <p:nvCxnSpPr>
          <p:cNvPr id="163" name="Connecteur droit 162"/>
          <p:cNvCxnSpPr>
            <a:stCxn id="156" idx="2"/>
            <a:endCxn id="159" idx="0"/>
          </p:cNvCxnSpPr>
          <p:nvPr/>
        </p:nvCxnSpPr>
        <p:spPr>
          <a:xfrm flipH="1">
            <a:off x="5295290" y="1354172"/>
            <a:ext cx="3350" cy="339697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681106" y="1476285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p</a:t>
            </a:r>
            <a:r>
              <a:rPr lang="fr-FR" sz="900" dirty="0" err="1" smtClean="0">
                <a:latin typeface="Seravek"/>
                <a:cs typeface="Seravek"/>
              </a:rPr>
              <a:t>arams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03" name="Forme libre 102"/>
          <p:cNvSpPr/>
          <p:nvPr/>
        </p:nvSpPr>
        <p:spPr>
          <a:xfrm>
            <a:off x="4564402" y="1331692"/>
            <a:ext cx="340983" cy="325331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>
            <a:off x="6845429" y="2240924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240283" y="233201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33448" y="184044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167"/>
          <p:cNvCxnSpPr/>
          <p:nvPr/>
        </p:nvCxnSpPr>
        <p:spPr>
          <a:xfrm>
            <a:off x="7633448" y="20992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7633448" y="18404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Decision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8246333" y="2231326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7683997" y="231528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g</a:t>
            </a:r>
            <a:r>
              <a:rPr lang="fr-FR" sz="900" dirty="0" err="1" smtClean="0">
                <a:latin typeface="Seravek"/>
                <a:cs typeface="Seravek"/>
              </a:rPr>
              <a:t>uard</a:t>
            </a:r>
            <a:r>
              <a:rPr lang="fr-FR" sz="900" dirty="0" smtClean="0">
                <a:latin typeface="Seravek"/>
                <a:cs typeface="Seravek"/>
              </a:rPr>
              <a:t> 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36" name="Triangle isocèle 35"/>
          <p:cNvSpPr/>
          <p:nvPr/>
        </p:nvSpPr>
        <p:spPr>
          <a:xfrm>
            <a:off x="7456779" y="1554863"/>
            <a:ext cx="131244" cy="122113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6845429" y="1745598"/>
            <a:ext cx="134480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9" idx="0"/>
          </p:cNvCxnSpPr>
          <p:nvPr/>
        </p:nvCxnSpPr>
        <p:spPr>
          <a:xfrm flipV="1">
            <a:off x="8190231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845429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7520811" y="1676976"/>
            <a:ext cx="0" cy="68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840022" y="669204"/>
            <a:ext cx="1012565" cy="39693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176"/>
          <p:cNvCxnSpPr/>
          <p:nvPr/>
        </p:nvCxnSpPr>
        <p:spPr>
          <a:xfrm>
            <a:off x="7840022" y="928048"/>
            <a:ext cx="1012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7840022" y="669205"/>
            <a:ext cx="101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Arc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7354291" y="771525"/>
            <a:ext cx="485731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7354291" y="939806"/>
            <a:ext cx="363353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7717644" y="939806"/>
            <a:ext cx="0" cy="207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7138283" y="943028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n</a:t>
            </a:r>
            <a:r>
              <a:rPr lang="fr-FR" sz="900" dirty="0" err="1" smtClean="0">
                <a:latin typeface="Seravek"/>
                <a:cs typeface="Seravek"/>
              </a:rPr>
              <a:t>odes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217741" y="5849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a</a:t>
            </a:r>
            <a:r>
              <a:rPr lang="fr-FR" sz="900" dirty="0" smtClean="0">
                <a:latin typeface="Seravek"/>
                <a:cs typeface="Seravek"/>
              </a:rPr>
              <a:t>rcs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6356542" y="4009431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6328213" y="4022024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6223197" y="3755948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Flowchart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7624741" y="370406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596412" y="373934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7491396" y="345058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@Aspect(Arc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508725" y="1058365"/>
            <a:ext cx="4790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flipH="1">
            <a:off x="6994047" y="1074622"/>
            <a:ext cx="447388" cy="2839417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7097962" y="3173707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226654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FSM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3150219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Logo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6098012" y="292229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Seravek"/>
                <a:cs typeface="Seravek"/>
              </a:rPr>
              <a:t>Flowchart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107369" y="26990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0" name="Ellipse 199"/>
          <p:cNvSpPr/>
          <p:nvPr/>
        </p:nvSpPr>
        <p:spPr>
          <a:xfrm>
            <a:off x="3078637" y="28124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1" name="Ellipse 200"/>
          <p:cNvSpPr/>
          <p:nvPr/>
        </p:nvSpPr>
        <p:spPr>
          <a:xfrm>
            <a:off x="6076319" y="23588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9" name="Ellipse 208"/>
          <p:cNvSpPr/>
          <p:nvPr/>
        </p:nvSpPr>
        <p:spPr>
          <a:xfrm>
            <a:off x="194188" y="3297901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221881" y="3329651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206997" y="3373516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3070990" y="3302300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3098683" y="3334050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3083799" y="3377915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5" name="Ellipse 214"/>
          <p:cNvSpPr/>
          <p:nvPr/>
        </p:nvSpPr>
        <p:spPr>
          <a:xfrm>
            <a:off x="6048626" y="3327298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6076319" y="3347708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6061435" y="340291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7418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à coins arrondis 131"/>
          <p:cNvSpPr/>
          <p:nvPr/>
        </p:nvSpPr>
        <p:spPr>
          <a:xfrm>
            <a:off x="484670" y="764397"/>
            <a:ext cx="8565316" cy="249566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4670" y="3685218"/>
            <a:ext cx="8565316" cy="2392973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62404" y="1472573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320368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5633837" y="2107514"/>
            <a:ext cx="2847360" cy="387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5351872" y="8880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320368" y="8889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MM3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5959053" y="1322430"/>
            <a:ext cx="2522144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601722" y="99033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5242221" y="1205302"/>
            <a:ext cx="2520856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orme libre 48"/>
          <p:cNvSpPr/>
          <p:nvPr/>
        </p:nvSpPr>
        <p:spPr>
          <a:xfrm>
            <a:off x="8481197" y="2487555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55383" y="2343077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53140" y="1615565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63077" y="3131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310285" y="1487418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65306" y="2474512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84099" y="15447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396556" y="101183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72668" y="1011834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87728" y="1587918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84099" y="9713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93567" y="17061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83137" y="23694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90671" y="16370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4018670" y="9189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87201" y="8880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601722" y="250601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84099" y="4456151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84099" y="3882737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51872" y="3799509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93567" y="4617573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83137" y="5280869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90671" y="4548498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4018670" y="3830349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320368" y="380034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320368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601722" y="535865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59401" y="38320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42" name="Ellipse 41"/>
          <p:cNvSpPr/>
          <p:nvPr/>
        </p:nvSpPr>
        <p:spPr>
          <a:xfrm>
            <a:off x="8362404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45" name="Ellipse 44"/>
          <p:cNvSpPr/>
          <p:nvPr/>
        </p:nvSpPr>
        <p:spPr>
          <a:xfrm>
            <a:off x="7635453" y="539296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84184" y="1111692"/>
            <a:ext cx="2481122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5242221" y="2847368"/>
            <a:ext cx="2520856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5984442" y="4242078"/>
            <a:ext cx="26222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5659226" y="5038922"/>
            <a:ext cx="2867186" cy="2626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5267610" y="5778776"/>
            <a:ext cx="2718184" cy="387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421666" y="2232305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602114" y="2216666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47983" y="2978166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601722" y="17368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5242221" y="2001231"/>
            <a:ext cx="2520856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1396556" y="394152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672668" y="394152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987728" y="451761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887201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 flipV="1">
            <a:off x="4558487" y="2199845"/>
            <a:ext cx="2506819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983153" y="219696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73223" y="198960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orme libre 107"/>
          <p:cNvSpPr/>
          <p:nvPr/>
        </p:nvSpPr>
        <p:spPr>
          <a:xfrm>
            <a:off x="3357284" y="2050708"/>
            <a:ext cx="438513" cy="151950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77554" y="219264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Forme libre 109"/>
          <p:cNvSpPr/>
          <p:nvPr/>
        </p:nvSpPr>
        <p:spPr>
          <a:xfrm flipV="1">
            <a:off x="3361615" y="2194882"/>
            <a:ext cx="438513" cy="189446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41" y="1761126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870078" y="126228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59876" y="518780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49946" y="498044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Forme libre 123"/>
          <p:cNvSpPr/>
          <p:nvPr/>
        </p:nvSpPr>
        <p:spPr>
          <a:xfrm>
            <a:off x="3334007" y="5041548"/>
            <a:ext cx="438513" cy="151950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54277" y="518348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Forme libre 125"/>
          <p:cNvSpPr/>
          <p:nvPr/>
        </p:nvSpPr>
        <p:spPr>
          <a:xfrm flipV="1">
            <a:off x="3338338" y="5185722"/>
            <a:ext cx="438513" cy="189446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64" y="4751966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846801" y="425312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601722" y="3960557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35453" y="39971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</a:p>
        </p:txBody>
      </p:sp>
      <p:cxnSp>
        <p:nvCxnSpPr>
          <p:cNvPr id="78" name="Connecteur droit avec flèche 77"/>
          <p:cNvCxnSpPr/>
          <p:nvPr/>
        </p:nvCxnSpPr>
        <p:spPr>
          <a:xfrm flipV="1">
            <a:off x="5267610" y="4136710"/>
            <a:ext cx="26222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887201" y="3799509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925301" y="3843849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4609573" y="4031342"/>
            <a:ext cx="2455733" cy="23518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7601722" y="464826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35453" y="468068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5267610" y="4932639"/>
            <a:ext cx="2563398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6887201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925301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80" name="Connecteur droit avec flèche 79"/>
          <p:cNvCxnSpPr/>
          <p:nvPr/>
        </p:nvCxnSpPr>
        <p:spPr>
          <a:xfrm flipV="1">
            <a:off x="4583876" y="5131253"/>
            <a:ext cx="24814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518392" y="84231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A_Syn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49343" y="739739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ravek ExtraLight"/>
                <a:cs typeface="Seravek ExtraLight"/>
              </a:rPr>
              <a:t>B</a:t>
            </a:r>
            <a:r>
              <a:rPr lang="en-US" sz="1300" dirty="0" err="1" smtClean="0">
                <a:latin typeface="Seravek ExtraLight"/>
                <a:cs typeface="Seravek ExtraLight"/>
              </a:rPr>
              <a:t>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801701" y="2793231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ravek ExtraLight"/>
                <a:cs typeface="Seravek ExtraLight"/>
              </a:rPr>
              <a:t>C</a:t>
            </a:r>
            <a:r>
              <a:rPr lang="en-US" sz="1300" dirty="0" err="1" smtClean="0">
                <a:latin typeface="Seravek ExtraLight"/>
                <a:cs typeface="Seravek ExtraLight"/>
              </a:rPr>
              <a:t>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32082" y="3754875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A_Sem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45500" y="3660560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B_Sem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615103" y="571595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C_Sem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65812" y="4720121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24745" y="1850647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693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à coins arrondis 93"/>
          <p:cNvSpPr/>
          <p:nvPr/>
        </p:nvSpPr>
        <p:spPr>
          <a:xfrm>
            <a:off x="498884" y="3567064"/>
            <a:ext cx="8565316" cy="2527442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1437986" y="3970639"/>
            <a:ext cx="1328400" cy="131760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/>
          <p:cNvSpPr/>
          <p:nvPr/>
        </p:nvSpPr>
        <p:spPr>
          <a:xfrm>
            <a:off x="1026656" y="4544707"/>
            <a:ext cx="1328400" cy="131829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701768" y="3970639"/>
            <a:ext cx="1321200" cy="1296000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à coins arrondis 131"/>
          <p:cNvSpPr/>
          <p:nvPr/>
        </p:nvSpPr>
        <p:spPr>
          <a:xfrm>
            <a:off x="484670" y="641107"/>
            <a:ext cx="8565316" cy="26189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62404" y="1472573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320368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5351872" y="8880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320368" y="8889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7601722" y="99033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9" name="Forme libre 48"/>
          <p:cNvSpPr/>
          <p:nvPr/>
        </p:nvSpPr>
        <p:spPr>
          <a:xfrm>
            <a:off x="8481197" y="2487555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55383" y="2343077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53140" y="1615565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63077" y="3131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310285" y="1487418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65306" y="2474512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84099" y="15447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396556" y="101183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72668" y="1011834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87728" y="1587918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84099" y="9713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93567" y="17061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83137" y="23694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90671" y="16370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4018670" y="9189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87201" y="8880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601722" y="250601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84099" y="4456151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84099" y="3882737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51872" y="3799509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93567" y="4617573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83137" y="5280869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90671" y="4548498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4018670" y="3830349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320368" y="380034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320368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601722" y="535865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59401" y="38320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362404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635453" y="539296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83876" y="764396"/>
            <a:ext cx="0" cy="370309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421666" y="2232305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602114" y="2216666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47983" y="2978166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601722" y="17368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sp>
        <p:nvSpPr>
          <p:cNvPr id="98" name="Ellipse 97"/>
          <p:cNvSpPr/>
          <p:nvPr/>
        </p:nvSpPr>
        <p:spPr>
          <a:xfrm>
            <a:off x="1396556" y="394152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672668" y="394152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987728" y="451761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887201" y="18492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105" name="Connecteur droit 104"/>
          <p:cNvCxnSpPr/>
          <p:nvPr/>
        </p:nvCxnSpPr>
        <p:spPr>
          <a:xfrm>
            <a:off x="2983153" y="219696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73223" y="198960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77554" y="219264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41" y="1761126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799523" y="126228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59876" y="5187803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49946" y="4980444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54277" y="5183485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64" y="4751966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762135" y="4253129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601722" y="3960557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35453" y="399719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6887201" y="3799509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925301" y="3843849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7601722" y="464826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35453" y="468068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887201" y="47607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925301" y="479457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518392" y="84231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49343" y="739739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801701" y="2793231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32082" y="3754875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45500" y="3660560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615103" y="571595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65812" y="4720121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24745" y="1850647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4583876" y="764396"/>
            <a:ext cx="2629542" cy="1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7213418" y="764397"/>
            <a:ext cx="0" cy="26773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rme libre 52"/>
          <p:cNvSpPr/>
          <p:nvPr/>
        </p:nvSpPr>
        <p:spPr>
          <a:xfrm>
            <a:off x="4343659" y="1495496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97322">
            <a:off x="4186320" y="2256426"/>
            <a:ext cx="269653" cy="269653"/>
          </a:xfrm>
          <a:prstGeom prst="rect">
            <a:avLst/>
          </a:prstGeom>
        </p:spPr>
      </p:pic>
      <p:sp>
        <p:nvSpPr>
          <p:cNvPr id="58" name="Forme libre 57"/>
          <p:cNvSpPr/>
          <p:nvPr/>
        </p:nvSpPr>
        <p:spPr>
          <a:xfrm>
            <a:off x="4829999" y="1241869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76350">
            <a:off x="5934233" y="2184515"/>
            <a:ext cx="269653" cy="269653"/>
          </a:xfrm>
          <a:prstGeom prst="rect">
            <a:avLst/>
          </a:prstGeom>
        </p:spPr>
      </p:pic>
      <p:cxnSp>
        <p:nvCxnSpPr>
          <p:cNvPr id="111" name="Connecteur droit avec flèche 110"/>
          <p:cNvCxnSpPr/>
          <p:nvPr/>
        </p:nvCxnSpPr>
        <p:spPr>
          <a:xfrm flipV="1">
            <a:off x="4505362" y="3680900"/>
            <a:ext cx="0" cy="370309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4505362" y="3680900"/>
            <a:ext cx="2629542" cy="1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7134904" y="3680901"/>
            <a:ext cx="0" cy="26773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orme libre 115"/>
          <p:cNvSpPr/>
          <p:nvPr/>
        </p:nvSpPr>
        <p:spPr>
          <a:xfrm>
            <a:off x="4829775" y="4164356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76350">
            <a:off x="5934009" y="5107002"/>
            <a:ext cx="269653" cy="269653"/>
          </a:xfrm>
          <a:prstGeom prst="rect">
            <a:avLst/>
          </a:prstGeom>
        </p:spPr>
      </p:pic>
      <p:sp>
        <p:nvSpPr>
          <p:cNvPr id="118" name="Forme libre 117"/>
          <p:cNvSpPr/>
          <p:nvPr/>
        </p:nvSpPr>
        <p:spPr>
          <a:xfrm>
            <a:off x="4343659" y="4411411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97322">
            <a:off x="4186320" y="5172341"/>
            <a:ext cx="269653" cy="26965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862541" y="3923973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>
                <a:latin typeface="Seravek ExtraLight"/>
                <a:cs typeface="Seravek ExtraLight"/>
              </a:rPr>
              <a:t>1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7566777" y="4063538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2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8293628" y="3907395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3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855635" y="4853513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4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570156" y="4741971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5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293363" y="484730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6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7579107" y="544541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7</a:t>
            </a:r>
            <a:endParaRPr lang="fr-FR" sz="11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901648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518</Words>
  <Application>Microsoft Macintosh PowerPoint</Application>
  <PresentationFormat>Présentation à l'écran (4:3)</PresentationFormat>
  <Paragraphs>239</Paragraphs>
  <Slides>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226</cp:revision>
  <dcterms:created xsi:type="dcterms:W3CDTF">2015-10-07T17:19:03Z</dcterms:created>
  <dcterms:modified xsi:type="dcterms:W3CDTF">2015-11-13T14:57:13Z</dcterms:modified>
</cp:coreProperties>
</file>