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928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à coins arrondis 93"/>
          <p:cNvSpPr/>
          <p:nvPr/>
        </p:nvSpPr>
        <p:spPr>
          <a:xfrm>
            <a:off x="498884" y="3567064"/>
            <a:ext cx="8565316" cy="2527442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1437986" y="3970639"/>
            <a:ext cx="1328400" cy="131760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/>
          <p:cNvSpPr/>
          <p:nvPr/>
        </p:nvSpPr>
        <p:spPr>
          <a:xfrm>
            <a:off x="1026656" y="4544707"/>
            <a:ext cx="1328400" cy="131829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701768" y="3970639"/>
            <a:ext cx="1321200" cy="1296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484670" y="641107"/>
            <a:ext cx="8565316" cy="26189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62404" y="1472573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320368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5351872" y="8880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320368" y="8889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7601722" y="99033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8481197" y="2487555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55383" y="2343077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53140" y="1615565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63077" y="3131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310285" y="1487418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65306" y="2474512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84099" y="15447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396556" y="101183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72668" y="1011834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87728" y="1587918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84099" y="9713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93567" y="17061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83137" y="23694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90671" y="16370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4018670" y="9189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87201" y="8880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601722" y="250601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84099" y="4456151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84099" y="3882737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51872" y="3799509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93567" y="4617573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83137" y="5280869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90671" y="4548498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018670" y="3830349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320368" y="380034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20368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601722" y="535865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59401" y="38320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362404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635453" y="539296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83876" y="764396"/>
            <a:ext cx="0" cy="370309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421666" y="2232305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602114" y="2216666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47983" y="2978166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601722" y="17368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sp>
        <p:nvSpPr>
          <p:cNvPr id="98" name="Ellipse 97"/>
          <p:cNvSpPr/>
          <p:nvPr/>
        </p:nvSpPr>
        <p:spPr>
          <a:xfrm>
            <a:off x="1396556" y="394152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672668" y="394152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987728" y="451761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887201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105" name="Connecteur droit 104"/>
          <p:cNvCxnSpPr/>
          <p:nvPr/>
        </p:nvCxnSpPr>
        <p:spPr>
          <a:xfrm>
            <a:off x="2983153" y="219696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73223" y="198960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77554" y="219264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41" y="1761126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799523" y="126228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59876" y="518780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49946" y="498044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54277" y="518348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64" y="4751966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762135" y="425312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601722" y="3960557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35453" y="39971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887201" y="3799509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925301" y="3843849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7601722" y="464826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35453" y="468068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887201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925301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518392" y="84231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49343" y="739739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801701" y="2793231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32082" y="3754875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45500" y="3660560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615103" y="571595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65812" y="4720121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24745" y="1850647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583876" y="764396"/>
            <a:ext cx="2629542" cy="1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7213418" y="764397"/>
            <a:ext cx="0" cy="26773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rme libre 52"/>
          <p:cNvSpPr/>
          <p:nvPr/>
        </p:nvSpPr>
        <p:spPr>
          <a:xfrm>
            <a:off x="4343659" y="1495496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97322">
            <a:off x="4186320" y="2256426"/>
            <a:ext cx="269653" cy="269653"/>
          </a:xfrm>
          <a:prstGeom prst="rect">
            <a:avLst/>
          </a:prstGeom>
        </p:spPr>
      </p:pic>
      <p:sp>
        <p:nvSpPr>
          <p:cNvPr id="58" name="Forme libre 57"/>
          <p:cNvSpPr/>
          <p:nvPr/>
        </p:nvSpPr>
        <p:spPr>
          <a:xfrm>
            <a:off x="4829999" y="1241869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6350">
            <a:off x="5934233" y="2184515"/>
            <a:ext cx="269653" cy="269653"/>
          </a:xfrm>
          <a:prstGeom prst="rect">
            <a:avLst/>
          </a:prstGeom>
        </p:spPr>
      </p:pic>
      <p:cxnSp>
        <p:nvCxnSpPr>
          <p:cNvPr id="111" name="Connecteur droit avec flèche 110"/>
          <p:cNvCxnSpPr/>
          <p:nvPr/>
        </p:nvCxnSpPr>
        <p:spPr>
          <a:xfrm flipV="1">
            <a:off x="4505362" y="3680900"/>
            <a:ext cx="0" cy="370309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4505362" y="3680900"/>
            <a:ext cx="2629542" cy="1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7134904" y="3680901"/>
            <a:ext cx="0" cy="26773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orme libre 115"/>
          <p:cNvSpPr/>
          <p:nvPr/>
        </p:nvSpPr>
        <p:spPr>
          <a:xfrm>
            <a:off x="4829775" y="4164356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6350">
            <a:off x="5934009" y="5107002"/>
            <a:ext cx="269653" cy="269653"/>
          </a:xfrm>
          <a:prstGeom prst="rect">
            <a:avLst/>
          </a:prstGeom>
        </p:spPr>
      </p:pic>
      <p:sp>
        <p:nvSpPr>
          <p:cNvPr id="118" name="Forme libre 117"/>
          <p:cNvSpPr/>
          <p:nvPr/>
        </p:nvSpPr>
        <p:spPr>
          <a:xfrm>
            <a:off x="4343659" y="4411411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97322">
            <a:off x="4186320" y="5172341"/>
            <a:ext cx="269653" cy="26965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862541" y="3923973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>
                <a:latin typeface="Seravek ExtraLight"/>
                <a:cs typeface="Seravek ExtraLight"/>
              </a:rPr>
              <a:t>1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7566777" y="4063538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2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293628" y="3907395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3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855635" y="4853513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4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570156" y="4741971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5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293363" y="484730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6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7579107" y="544541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7</a:t>
            </a:r>
            <a:endParaRPr lang="fr-FR" sz="11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90164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8959" y="985520"/>
            <a:ext cx="6598643" cy="36110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96161" y="4222566"/>
            <a:ext cx="2674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Syntactic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91373" y="178038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67485" y="178038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82545" y="241207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44067" y="1922910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X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4277" y="221154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O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9989" y="207603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Y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80391" y="2491486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Q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8961" y="277895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solidFill>
                  <a:srgbClr val="0000FF"/>
                </a:solidFill>
                <a:latin typeface="Charter Roman"/>
                <a:cs typeface="Charter Roman"/>
              </a:rPr>
              <a:t>Z</a:t>
            </a:r>
            <a:endParaRPr lang="fr-FR" sz="1500" b="1" baseline="-25000" dirty="0">
              <a:solidFill>
                <a:srgbClr val="0000FF"/>
              </a:solidFill>
              <a:latin typeface="Charter Roman"/>
              <a:cs typeface="Charter Roman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9614" y="333628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R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75809" y="182212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851921" y="182212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166981" y="245381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40262" y="191761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1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75246" y="217181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2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4" y="249174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3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0782" y="3193005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solidFill>
                  <a:srgbClr val="0000FF"/>
                </a:solidFill>
                <a:latin typeface="Charter Roman"/>
                <a:cs typeface="Charter Roman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83180" y="344720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latin typeface="Charter Roman"/>
                <a:cs typeface="Charter Roman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27836" y="212260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6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892685" y="1105269"/>
            <a:ext cx="3280728" cy="9641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80728 w 3280728"/>
              <a:gd name="connsiteY0" fmla="*/ 952424 h 964183"/>
              <a:gd name="connsiteX1" fmla="*/ 1552172 w 3280728"/>
              <a:gd name="connsiteY1" fmla="*/ 7 h 964183"/>
              <a:gd name="connsiteX2" fmla="*/ 0 w 3280728"/>
              <a:gd name="connsiteY2" fmla="*/ 964183 h 96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728" h="964183">
                <a:moveTo>
                  <a:pt x="3280728" y="952424"/>
                </a:moveTo>
                <a:cubicBezTo>
                  <a:pt x="3030852" y="431142"/>
                  <a:pt x="2098960" y="-1953"/>
                  <a:pt x="1552172" y="7"/>
                </a:cubicBezTo>
                <a:cubicBezTo>
                  <a:pt x="1005384" y="1967"/>
                  <a:pt x="0" y="964183"/>
                  <a:pt x="0" y="964183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2744067" y="1353826"/>
            <a:ext cx="3257141" cy="10022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0174 w 3210174"/>
              <a:gd name="connsiteY0" fmla="*/ 956437 h 964180"/>
              <a:gd name="connsiteX1" fmla="*/ 1552172 w 3210174"/>
              <a:gd name="connsiteY1" fmla="*/ 3 h 964180"/>
              <a:gd name="connsiteX2" fmla="*/ 0 w 3210174"/>
              <a:gd name="connsiteY2" fmla="*/ 964179 h 96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964180">
                <a:moveTo>
                  <a:pt x="3210174" y="956437"/>
                </a:moveTo>
                <a:cubicBezTo>
                  <a:pt x="2960298" y="435155"/>
                  <a:pt x="2087201" y="-1287"/>
                  <a:pt x="1552172" y="3"/>
                </a:cubicBezTo>
                <a:cubicBezTo>
                  <a:pt x="1017143" y="1293"/>
                  <a:pt x="0" y="964179"/>
                  <a:pt x="0" y="964179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3398316" y="2365038"/>
            <a:ext cx="3293064" cy="28057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4148558" y="1516813"/>
            <a:ext cx="3195279" cy="7519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590933" flipV="1">
            <a:off x="2943237" y="3068615"/>
            <a:ext cx="3384077" cy="544560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12" h="1330557">
                <a:moveTo>
                  <a:pt x="3214612" y="1330556"/>
                </a:moveTo>
                <a:cubicBezTo>
                  <a:pt x="2964736" y="809274"/>
                  <a:pt x="2087941" y="63221"/>
                  <a:pt x="1552172" y="2589"/>
                </a:cubicBezTo>
                <a:cubicBezTo>
                  <a:pt x="1016403" y="-58043"/>
                  <a:pt x="0" y="966765"/>
                  <a:pt x="0" y="966765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590933" flipV="1">
            <a:off x="3366078" y="3382016"/>
            <a:ext cx="3331783" cy="7653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  <a:gd name="connsiteX0" fmla="*/ 3164937 w 3164937"/>
              <a:gd name="connsiteY0" fmla="*/ 2083761 h 2083760"/>
              <a:gd name="connsiteX1" fmla="*/ 1552172 w 3164937"/>
              <a:gd name="connsiteY1" fmla="*/ 19832 h 2083760"/>
              <a:gd name="connsiteX2" fmla="*/ 0 w 3164937"/>
              <a:gd name="connsiteY2" fmla="*/ 984008 h 20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937" h="2083760">
                <a:moveTo>
                  <a:pt x="3164937" y="2083761"/>
                </a:moveTo>
                <a:cubicBezTo>
                  <a:pt x="2915061" y="1562479"/>
                  <a:pt x="2079661" y="203124"/>
                  <a:pt x="1552172" y="19832"/>
                </a:cubicBezTo>
                <a:cubicBezTo>
                  <a:pt x="1024683" y="-163460"/>
                  <a:pt x="0" y="984008"/>
                  <a:pt x="0" y="98400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659119" y="4231855"/>
            <a:ext cx="253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Semantic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747521" y="2117713"/>
            <a:ext cx="83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5681" y="3418341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48558" y="1481266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9" y="165054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7" y="347523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49773" y="2586312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4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A6A6A6">
              <a:alpha val="30000"/>
            </a:srgbClr>
          </a:solidFill>
          <a:ln>
            <a:solidFill>
              <a:srgbClr val="A6A6A6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82059" y="3695976"/>
            <a:ext cx="158255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194606" y="3529758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 ExtraLight"/>
                <a:cs typeface="Seravek ExtraLight"/>
              </a:rPr>
              <a:t>Semantical variability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307297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913626" y="553404"/>
            <a:ext cx="26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920683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196795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2511855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789057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6065169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380229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3147483" y="129937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Constraint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170163" y="1887530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Expression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890306" y="161405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LogoProgram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228199" y="1717368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412255" y="1287599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State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301219" y="14929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Transition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829962" y="259790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Flowchart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418277" y="114061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058086" y="1382417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Constraint.eval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7421709" y="1423836"/>
            <a:ext cx="133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Seravek ExtraLight"/>
              <a:cs typeface="Seravek ExtraLight"/>
            </a:endParaRPr>
          </a:p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51213" y="15243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Transition.fire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141933" y="1798559"/>
            <a:ext cx="161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861715" y="264326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Flowchart.eval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968755" y="207774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Expression.eval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209767" y="3206471"/>
            <a:ext cx="188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Domain-specific action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729776" y="3206471"/>
            <a:ext cx="10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Metaclass</a:t>
            </a:r>
            <a:endParaRPr lang="en-US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55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à coins arrondis 202"/>
          <p:cNvSpPr/>
          <p:nvPr/>
        </p:nvSpPr>
        <p:spPr>
          <a:xfrm>
            <a:off x="6084740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à coins arrondis 201"/>
          <p:cNvSpPr/>
          <p:nvPr/>
        </p:nvSpPr>
        <p:spPr>
          <a:xfrm>
            <a:off x="3160465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à coins arrondis 197"/>
          <p:cNvSpPr/>
          <p:nvPr/>
        </p:nvSpPr>
        <p:spPr>
          <a:xfrm>
            <a:off x="6117927" y="569228"/>
            <a:ext cx="2805062" cy="2448292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3160465" y="584956"/>
            <a:ext cx="2805062" cy="2432563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233459" y="3508139"/>
            <a:ext cx="2795051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223448" y="584958"/>
            <a:ext cx="2805062" cy="2432562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4148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24148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24148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4279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24279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24279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137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73137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73137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9421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6588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55373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591769" y="405646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563440" y="409173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344264" y="380297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8293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65460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53782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9233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85408" y="1325199"/>
            <a:ext cx="341478" cy="26159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347332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3991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23991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23991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8353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28353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28353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8400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28400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28400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4522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94522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94522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2358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62358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62358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22823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19991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19286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61896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59063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48562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23991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21158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609480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61896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59063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47386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60585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76946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701281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75695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7477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73850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73850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73850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35505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13943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25594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9529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8110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6440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84542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24028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344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63344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63344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24633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68399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45677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84542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19023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84542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52081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84002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84002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84002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35429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35429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71764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13828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21774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356542" y="400943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328213" y="402202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6223197" y="375594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62474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59641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49139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50872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994047" y="1074622"/>
            <a:ext cx="447388" cy="2839417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709796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15021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609801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07369" y="26990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0" name="Ellipse 199"/>
          <p:cNvSpPr/>
          <p:nvPr/>
        </p:nvSpPr>
        <p:spPr>
          <a:xfrm>
            <a:off x="3078637" y="28124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1" name="Ellipse 200"/>
          <p:cNvSpPr/>
          <p:nvPr/>
        </p:nvSpPr>
        <p:spPr>
          <a:xfrm>
            <a:off x="6076319" y="23588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9" name="Ellipse 208"/>
          <p:cNvSpPr/>
          <p:nvPr/>
        </p:nvSpPr>
        <p:spPr>
          <a:xfrm>
            <a:off x="194188" y="3297901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21881" y="3329651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206997" y="3373516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070990" y="3302300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3098683" y="3334050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3083799" y="3377915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5" name="Ellipse 214"/>
          <p:cNvSpPr/>
          <p:nvPr/>
        </p:nvSpPr>
        <p:spPr>
          <a:xfrm>
            <a:off x="6048626" y="3327298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6076319" y="3347708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6061435" y="340291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1615925" y="4610759"/>
            <a:ext cx="5385147" cy="397391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615926" y="2838792"/>
            <a:ext cx="5385146" cy="382188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627712" y="3027412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27712" y="4802004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74747" y="2867014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FSM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74747" y="4641606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Flowchart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45262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605029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506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10921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8497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983106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892960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682950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813035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94505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077083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45262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605029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7506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892960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710921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8497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983106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356942" y="2888912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356942" y="46861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38256" y="2888912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38256" y="4652555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36" idx="2"/>
            <a:endCxn id="37" idx="0"/>
          </p:cNvCxnSpPr>
          <p:nvPr/>
        </p:nvCxnSpPr>
        <p:spPr>
          <a:xfrm>
            <a:off x="3712740" y="4073846"/>
            <a:ext cx="0" cy="612301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8" idx="2"/>
            <a:endCxn id="39" idx="0"/>
          </p:cNvCxnSpPr>
          <p:nvPr/>
        </p:nvCxnSpPr>
        <p:spPr>
          <a:xfrm>
            <a:off x="4904373" y="3165911"/>
            <a:ext cx="0" cy="1486644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682950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813035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94505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6077083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r 87"/>
          <p:cNvGrpSpPr/>
          <p:nvPr/>
        </p:nvGrpSpPr>
        <p:grpSpPr>
          <a:xfrm>
            <a:off x="3134729" y="3236361"/>
            <a:ext cx="615908" cy="261610"/>
            <a:chOff x="3071151" y="3292911"/>
            <a:chExt cx="615908" cy="261610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5617773" y="2637468"/>
            <a:ext cx="200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State, Transition, Trigger,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387030" y="4416176"/>
            <a:ext cx="200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Node, Decision, Arc,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39766" y="2645279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63420" y="4414053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731251" y="2648096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799211" y="440914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615925" y="3736465"/>
            <a:ext cx="5385147" cy="361649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627712" y="3935347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274747" y="3774949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Logo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462706" y="3894595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615106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60714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903037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356942" y="37968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682950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3035" y="388036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945059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077083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5617773" y="3555632"/>
            <a:ext cx="193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Backward, Forward, Left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661806" y="356097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cxnSp>
        <p:nvCxnSpPr>
          <p:cNvPr id="47" name="Connecteur droit avec flèche 46"/>
          <p:cNvCxnSpPr>
            <a:stCxn id="35" idx="2"/>
            <a:endCxn id="36" idx="0"/>
          </p:cNvCxnSpPr>
          <p:nvPr/>
        </p:nvCxnSpPr>
        <p:spPr>
          <a:xfrm>
            <a:off x="3712740" y="3165911"/>
            <a:ext cx="0" cy="630936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er 88"/>
          <p:cNvGrpSpPr/>
          <p:nvPr/>
        </p:nvGrpSpPr>
        <p:grpSpPr>
          <a:xfrm>
            <a:off x="4321561" y="3236361"/>
            <a:ext cx="615908" cy="261610"/>
            <a:chOff x="3071151" y="3292911"/>
            <a:chExt cx="615908" cy="261610"/>
          </a:xfrm>
        </p:grpSpPr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1" name="ZoneTexte 9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92" name="Grouper 91"/>
          <p:cNvGrpSpPr/>
          <p:nvPr/>
        </p:nvGrpSpPr>
        <p:grpSpPr>
          <a:xfrm>
            <a:off x="3152413" y="4126570"/>
            <a:ext cx="615908" cy="261610"/>
            <a:chOff x="3071151" y="3292911"/>
            <a:chExt cx="615908" cy="261610"/>
          </a:xfrm>
        </p:grpSpPr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4" name="ZoneTexte 93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pic>
        <p:nvPicPr>
          <p:cNvPr id="95" name="Imag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" y="2696068"/>
            <a:ext cx="752687" cy="75268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15292" y="3433979"/>
            <a:ext cx="135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Language designers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66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à coins arrondis 131"/>
          <p:cNvSpPr/>
          <p:nvPr/>
        </p:nvSpPr>
        <p:spPr>
          <a:xfrm>
            <a:off x="484670" y="764397"/>
            <a:ext cx="8565316" cy="249566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4670" y="3685218"/>
            <a:ext cx="8565316" cy="239297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62404" y="1472573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320368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5633837" y="2107514"/>
            <a:ext cx="2847360" cy="387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5351872" y="8880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320368" y="8889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MM3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5959053" y="1322430"/>
            <a:ext cx="2522144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601722" y="99033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5242221" y="1205302"/>
            <a:ext cx="2520856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orme libre 48"/>
          <p:cNvSpPr/>
          <p:nvPr/>
        </p:nvSpPr>
        <p:spPr>
          <a:xfrm>
            <a:off x="8481197" y="2487555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55383" y="2343077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53140" y="1615565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63077" y="3131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310285" y="1487418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65306" y="2474512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84099" y="15447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396556" y="101183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72668" y="1011834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87728" y="1587918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84099" y="9713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93567" y="17061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83137" y="23694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90671" y="16370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4018670" y="9189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87201" y="8880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601722" y="250601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84099" y="4456151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84099" y="3882737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51872" y="3799509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93567" y="4617573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83137" y="5280869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90671" y="4548498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018670" y="3830349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320368" y="380034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20368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601722" y="535865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59401" y="38320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42" name="Ellipse 41"/>
          <p:cNvSpPr/>
          <p:nvPr/>
        </p:nvSpPr>
        <p:spPr>
          <a:xfrm>
            <a:off x="8362404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45" name="Ellipse 44"/>
          <p:cNvSpPr/>
          <p:nvPr/>
        </p:nvSpPr>
        <p:spPr>
          <a:xfrm>
            <a:off x="7635453" y="539296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84184" y="1111692"/>
            <a:ext cx="2481122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5242221" y="2847368"/>
            <a:ext cx="2520856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5984442" y="4242078"/>
            <a:ext cx="26222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5659226" y="5038922"/>
            <a:ext cx="2867186" cy="2626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5267610" y="5778776"/>
            <a:ext cx="2718184" cy="387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421666" y="2232305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602114" y="2216666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47983" y="2978166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601722" y="17368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5242221" y="2001231"/>
            <a:ext cx="2520856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1396556" y="394152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672668" y="394152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987728" y="451761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887201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 flipV="1">
            <a:off x="4558487" y="2199845"/>
            <a:ext cx="2506819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983153" y="219696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73223" y="198960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orme libre 107"/>
          <p:cNvSpPr/>
          <p:nvPr/>
        </p:nvSpPr>
        <p:spPr>
          <a:xfrm>
            <a:off x="3357284" y="2050708"/>
            <a:ext cx="438513" cy="151950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77554" y="219264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Forme libre 109"/>
          <p:cNvSpPr/>
          <p:nvPr/>
        </p:nvSpPr>
        <p:spPr>
          <a:xfrm flipV="1">
            <a:off x="3361615" y="2194882"/>
            <a:ext cx="438513" cy="189446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41" y="1761126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870078" y="126228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59876" y="518780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49946" y="498044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Forme libre 123"/>
          <p:cNvSpPr/>
          <p:nvPr/>
        </p:nvSpPr>
        <p:spPr>
          <a:xfrm>
            <a:off x="3334007" y="5041548"/>
            <a:ext cx="438513" cy="151950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54277" y="518348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Forme libre 125"/>
          <p:cNvSpPr/>
          <p:nvPr/>
        </p:nvSpPr>
        <p:spPr>
          <a:xfrm flipV="1">
            <a:off x="3338338" y="5185722"/>
            <a:ext cx="438513" cy="189446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64" y="4751966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846801" y="425312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601722" y="3960557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35453" y="39971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</a:p>
        </p:txBody>
      </p:sp>
      <p:cxnSp>
        <p:nvCxnSpPr>
          <p:cNvPr id="78" name="Connecteur droit avec flèche 77"/>
          <p:cNvCxnSpPr/>
          <p:nvPr/>
        </p:nvCxnSpPr>
        <p:spPr>
          <a:xfrm flipV="1">
            <a:off x="5267610" y="4136710"/>
            <a:ext cx="26222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887201" y="3799509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925301" y="3843849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4609573" y="4031342"/>
            <a:ext cx="2455733" cy="23518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7601722" y="464826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35453" y="468068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5267610" y="4932639"/>
            <a:ext cx="2563398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6887201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925301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80" name="Connecteur droit avec flèche 79"/>
          <p:cNvCxnSpPr/>
          <p:nvPr/>
        </p:nvCxnSpPr>
        <p:spPr>
          <a:xfrm flipV="1">
            <a:off x="4583876" y="5131253"/>
            <a:ext cx="24814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518392" y="84231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A_Syn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49343" y="739739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ravek ExtraLight"/>
                <a:cs typeface="Seravek ExtraLight"/>
              </a:rPr>
              <a:t>B</a:t>
            </a:r>
            <a:r>
              <a:rPr lang="en-US" sz="1300" dirty="0" err="1" smtClean="0">
                <a:latin typeface="Seravek ExtraLight"/>
                <a:cs typeface="Seravek ExtraLight"/>
              </a:rPr>
              <a:t>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801701" y="2793231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ravek ExtraLight"/>
                <a:cs typeface="Seravek ExtraLight"/>
              </a:rPr>
              <a:t>C</a:t>
            </a:r>
            <a:r>
              <a:rPr lang="en-US" sz="1300" dirty="0" err="1" smtClean="0">
                <a:latin typeface="Seravek ExtraLight"/>
                <a:cs typeface="Seravek ExtraLight"/>
              </a:rPr>
              <a:t>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32082" y="3754875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A_Sem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45500" y="3660560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B_Sem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615103" y="571595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C_Sem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65812" y="4720121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24745" y="1850647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6932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551</Words>
  <Application>Microsoft Macintosh PowerPoint</Application>
  <PresentationFormat>Présentation à l'écran (4:3)</PresentationFormat>
  <Paragraphs>254</Paragraphs>
  <Slides>10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243</cp:revision>
  <dcterms:created xsi:type="dcterms:W3CDTF">2015-10-07T17:19:03Z</dcterms:created>
  <dcterms:modified xsi:type="dcterms:W3CDTF">2015-11-18T14:59:10Z</dcterms:modified>
</cp:coreProperties>
</file>