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2" r:id="rId3"/>
    <p:sldId id="263" r:id="rId4"/>
    <p:sldId id="267" r:id="rId5"/>
    <p:sldId id="265" r:id="rId6"/>
    <p:sldId id="270" r:id="rId7"/>
    <p:sldId id="268" r:id="rId8"/>
    <p:sldId id="272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6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2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039" y="1387127"/>
            <a:ext cx="7133171" cy="226968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5626746" y="2466678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944930" y="1882314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5315867" y="1870365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791258" y="2463681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109442" y="1879317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480379" y="1867368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94722" y="1412018"/>
            <a:ext cx="26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</a:t>
            </a:r>
            <a:r>
              <a:rPr lang="en-US" sz="1400" b="1" dirty="0" smtClean="0">
                <a:latin typeface="Seravek ExtraLight"/>
                <a:cs typeface="Seravek ExtraLight"/>
              </a:rPr>
              <a:t>overlapping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903575" y="1412018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</a:t>
            </a:r>
            <a:r>
              <a:rPr lang="en-US" sz="1400" b="1" dirty="0" smtClean="0">
                <a:latin typeface="Seravek ExtraLight"/>
                <a:cs typeface="Seravek ExtraLight"/>
              </a:rPr>
              <a:t>overlapping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306943" y="2022805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Constraint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332239" y="2466678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Expression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2816086" y="224563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LogoProgram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91804" y="2333680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108684" y="1944247"/>
            <a:ext cx="709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Seravek ExtraLight"/>
                <a:cs typeface="Seravek ExtraLight"/>
              </a:rPr>
              <a:t>State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95551" y="213662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ravek ExtraLight"/>
                <a:cs typeface="Seravek ExtraLight"/>
              </a:rPr>
              <a:t>T</a:t>
            </a:r>
            <a:r>
              <a:rPr lang="en-US" sz="1200" dirty="0" smtClean="0">
                <a:latin typeface="Seravek ExtraLight"/>
                <a:cs typeface="Seravek ExtraLight"/>
              </a:rPr>
              <a:t>ransition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09557" y="3073871"/>
            <a:ext cx="8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Seravek ExtraLight"/>
                <a:cs typeface="Seravek ExtraLight"/>
              </a:rPr>
              <a:t>Flowchart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387941" y="193855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State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166746" y="199392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Constraint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651518" y="223350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LogoPro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391050" y="215189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Transition.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fire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117293" y="2360452"/>
            <a:ext cx="16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183666" y="305672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Flowchart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149991" y="248512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Expression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2326511" y="319762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1791258" y="206174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1791258" y="226054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1791258" y="2460790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2290403" y="257853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280659" y="2140050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808818" y="237134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698180" y="206174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698180" y="227576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5698180" y="248771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6127146" y="260145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127146" y="211589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6611918" y="235712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127146" y="317765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55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à coins arrondis 202"/>
          <p:cNvSpPr/>
          <p:nvPr/>
        </p:nvSpPr>
        <p:spPr>
          <a:xfrm>
            <a:off x="6084740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3160465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6117927" y="569228"/>
            <a:ext cx="2805062" cy="2448292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3160465" y="584956"/>
            <a:ext cx="2805062" cy="2432563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233459" y="3508139"/>
            <a:ext cx="2795051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223448" y="584958"/>
            <a:ext cx="2805062" cy="2432562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148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24148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24148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279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24279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24279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137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73137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3137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9421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6588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5373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591769" y="405646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563440" y="409173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344264" y="380297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8293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65460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53782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9233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85408" y="1325199"/>
            <a:ext cx="341478" cy="26159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347332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991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23991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23991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8353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28353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28353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8400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28400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28400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4522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94522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94522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358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62358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62358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22823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19991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19286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61896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59063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48562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23991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21158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609480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61896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59063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47386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60585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76946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701281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75695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7477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3850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73850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73850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35505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13943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25594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9529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8110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6440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84542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24028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344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63344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63344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24633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68399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45677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84542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19023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84542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52081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002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84002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84002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35429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35429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71764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13828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21774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356542" y="400943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328213" y="402202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6223197" y="375594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62474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59641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49139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50872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994047" y="1074622"/>
            <a:ext cx="447388" cy="2839417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709796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15021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609801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07369" y="26990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0" name="Ellipse 199"/>
          <p:cNvSpPr/>
          <p:nvPr/>
        </p:nvSpPr>
        <p:spPr>
          <a:xfrm>
            <a:off x="3078637" y="28124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1" name="Ellipse 200"/>
          <p:cNvSpPr/>
          <p:nvPr/>
        </p:nvSpPr>
        <p:spPr>
          <a:xfrm>
            <a:off x="6076319" y="23588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9" name="Ellipse 208"/>
          <p:cNvSpPr/>
          <p:nvPr/>
        </p:nvSpPr>
        <p:spPr>
          <a:xfrm>
            <a:off x="194188" y="3297901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21881" y="3329651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206997" y="3373516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070990" y="3302300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3098683" y="3334050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3083799" y="3377915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6048626" y="3327298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6076319" y="3347708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6061435" y="340291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1615925" y="4610759"/>
            <a:ext cx="5385147" cy="397391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615926" y="2838792"/>
            <a:ext cx="5385146" cy="382188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627712" y="3027412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27712" y="4802004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74747" y="2867014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FSM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74747" y="4641606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Flowchart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45262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605029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506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10921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8497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983106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892960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682950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813035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4505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077083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45262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605029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7506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892960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710921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8497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983106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356942" y="2888912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356942" y="46861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38256" y="2888912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38256" y="4652555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36" idx="2"/>
            <a:endCxn id="37" idx="0"/>
          </p:cNvCxnSpPr>
          <p:nvPr/>
        </p:nvCxnSpPr>
        <p:spPr>
          <a:xfrm>
            <a:off x="3712740" y="4073846"/>
            <a:ext cx="0" cy="612301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8" idx="2"/>
            <a:endCxn id="39" idx="0"/>
          </p:cNvCxnSpPr>
          <p:nvPr/>
        </p:nvCxnSpPr>
        <p:spPr>
          <a:xfrm>
            <a:off x="4904373" y="3165911"/>
            <a:ext cx="0" cy="1486644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682950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813035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94505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6077083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r 87"/>
          <p:cNvGrpSpPr/>
          <p:nvPr/>
        </p:nvGrpSpPr>
        <p:grpSpPr>
          <a:xfrm>
            <a:off x="3134729" y="3236361"/>
            <a:ext cx="615908" cy="261610"/>
            <a:chOff x="3071151" y="3292911"/>
            <a:chExt cx="615908" cy="261610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5617773" y="2637468"/>
            <a:ext cx="200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State, Transition, Trigger,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387030" y="4416176"/>
            <a:ext cx="200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Node, Decision, Arc,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9766" y="2645279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63420" y="4414053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31251" y="2648096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799211" y="440914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615925" y="3736465"/>
            <a:ext cx="5385147" cy="361649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627712" y="3935347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274747" y="3774949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Logo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462706" y="3894595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615106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60714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903037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356942" y="37968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682950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3035" y="388036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945059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077083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5617773" y="3555632"/>
            <a:ext cx="193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Backward, Forward, Left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661806" y="356097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cxnSp>
        <p:nvCxnSpPr>
          <p:cNvPr id="47" name="Connecteur droit avec flèche 46"/>
          <p:cNvCxnSpPr>
            <a:stCxn id="35" idx="2"/>
            <a:endCxn id="36" idx="0"/>
          </p:cNvCxnSpPr>
          <p:nvPr/>
        </p:nvCxnSpPr>
        <p:spPr>
          <a:xfrm>
            <a:off x="3712740" y="3165911"/>
            <a:ext cx="0" cy="630936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er 88"/>
          <p:cNvGrpSpPr/>
          <p:nvPr/>
        </p:nvGrpSpPr>
        <p:grpSpPr>
          <a:xfrm>
            <a:off x="4321561" y="3236361"/>
            <a:ext cx="615908" cy="261610"/>
            <a:chOff x="3071151" y="3292911"/>
            <a:chExt cx="615908" cy="261610"/>
          </a:xfrm>
        </p:grpSpPr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1" name="ZoneTexte 9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92" name="Grouper 91"/>
          <p:cNvGrpSpPr/>
          <p:nvPr/>
        </p:nvGrpSpPr>
        <p:grpSpPr>
          <a:xfrm>
            <a:off x="3152413" y="4126570"/>
            <a:ext cx="615908" cy="261610"/>
            <a:chOff x="3071151" y="3292911"/>
            <a:chExt cx="615908" cy="261610"/>
          </a:xfrm>
        </p:grpSpPr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4" name="ZoneTexte 93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pic>
        <p:nvPicPr>
          <p:cNvPr id="95" name="Imag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" y="2696068"/>
            <a:ext cx="752687" cy="7526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15292" y="3433979"/>
            <a:ext cx="135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Language designers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66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ZoneTexte 142"/>
          <p:cNvSpPr txBox="1"/>
          <p:nvPr/>
        </p:nvSpPr>
        <p:spPr>
          <a:xfrm>
            <a:off x="638270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First: </a:t>
            </a:r>
            <a:r>
              <a:rPr lang="en-US" sz="1600" dirty="0" smtClean="0">
                <a:latin typeface="Seravek ExtraLight"/>
                <a:cs typeface="Seravek ExtraLight"/>
              </a:rPr>
              <a:t>Identifying overlapping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3855226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6866163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09" y="5585340"/>
            <a:ext cx="1099377" cy="1099377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11" y="5585340"/>
            <a:ext cx="1099377" cy="1099377"/>
          </a:xfrm>
          <a:prstGeom prst="rect">
            <a:avLst/>
          </a:prstGeom>
        </p:spPr>
      </p:pic>
      <p:sp>
        <p:nvSpPr>
          <p:cNvPr id="94" name="Rectangle à coins arrondis 93"/>
          <p:cNvSpPr/>
          <p:nvPr/>
        </p:nvSpPr>
        <p:spPr>
          <a:xfrm>
            <a:off x="469846" y="3100231"/>
            <a:ext cx="8565316" cy="2527442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55632" y="174274"/>
            <a:ext cx="8565316" cy="26189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33366" y="1005740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291330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322834" y="421243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91330" y="42207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7572684" y="52350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8452159" y="2020722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26345" y="1876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24102" y="1148732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34039" y="2664411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281247" y="1020585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36268" y="2007679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55061" y="107788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55061" y="504471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64529" y="1239307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54099" y="1902603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61633" y="1170232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989632" y="452083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58163" y="42124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572684" y="203918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55061" y="39893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55061" y="34159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22834" y="33326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64529" y="41507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54099" y="48140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61633" y="40816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3989632" y="33635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291330" y="33335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291330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572684" y="489182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30363" y="33652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33366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606415" y="492612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54838" y="297563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392628" y="1765472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573076" y="1749833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18945" y="2511333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572684" y="127000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6858163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105" name="Connecteur droit 104"/>
          <p:cNvCxnSpPr/>
          <p:nvPr/>
        </p:nvCxnSpPr>
        <p:spPr>
          <a:xfrm>
            <a:off x="2954115" y="173013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44185" y="152277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48516" y="172581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03" y="1294293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70485" y="79545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30838" y="472097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20908" y="451361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25239" y="471665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26" y="4285133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33097" y="378629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572684" y="349372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06415" y="35303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58163" y="33326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896263" y="3377016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572684" y="41814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06415" y="421385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58163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896263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9354" y="375483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20305" y="27290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772663" y="2326398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03044" y="328804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16462" y="3193727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586065" y="5249119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94850" y="4253288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53783" y="1383814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554838" y="297563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7184380" y="297564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rme libre 52"/>
          <p:cNvSpPr/>
          <p:nvPr/>
        </p:nvSpPr>
        <p:spPr>
          <a:xfrm>
            <a:off x="4314621" y="1028663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1789593"/>
            <a:ext cx="269653" cy="269653"/>
          </a:xfrm>
          <a:prstGeom prst="rect">
            <a:avLst/>
          </a:prstGeom>
        </p:spPr>
      </p:pic>
      <p:sp>
        <p:nvSpPr>
          <p:cNvPr id="58" name="Forme libre 57"/>
          <p:cNvSpPr/>
          <p:nvPr/>
        </p:nvSpPr>
        <p:spPr>
          <a:xfrm>
            <a:off x="4800961" y="775036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5195" y="1717682"/>
            <a:ext cx="269653" cy="269653"/>
          </a:xfrm>
          <a:prstGeom prst="rect">
            <a:avLst/>
          </a:prstGeom>
        </p:spPr>
      </p:pic>
      <p:cxnSp>
        <p:nvCxnSpPr>
          <p:cNvPr id="111" name="Connecteur droit avec flèche 110"/>
          <p:cNvCxnSpPr/>
          <p:nvPr/>
        </p:nvCxnSpPr>
        <p:spPr>
          <a:xfrm flipV="1">
            <a:off x="4476324" y="3214067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4476324" y="3214067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7105866" y="3214068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4800737" y="3697523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4971" y="4640169"/>
            <a:ext cx="269653" cy="269653"/>
          </a:xfrm>
          <a:prstGeom prst="rect">
            <a:avLst/>
          </a:prstGeom>
        </p:spPr>
      </p:pic>
      <p:sp>
        <p:nvSpPr>
          <p:cNvPr id="118" name="Forme libre 117"/>
          <p:cNvSpPr/>
          <p:nvPr/>
        </p:nvSpPr>
        <p:spPr>
          <a:xfrm>
            <a:off x="4314621" y="3944578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4705508"/>
            <a:ext cx="269653" cy="2696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33503" y="345714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>
                <a:latin typeface="Seravek ExtraLight"/>
                <a:cs typeface="Seravek ExtraLight"/>
              </a:rPr>
              <a:t>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7537739" y="3596705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2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264590" y="3440562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3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26597" y="438668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4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541118" y="4275138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5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264325" y="438046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6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7550069" y="497857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7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396556" y="530890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72668" y="530890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87728" y="110697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1369560" y="349529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45672" y="3495294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960732" y="4071378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1451405" y="3556451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27517" y="3554372"/>
            <a:ext cx="1240623" cy="124789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1042577" y="4132535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Image 3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968" y="5111716"/>
            <a:ext cx="962246" cy="753170"/>
          </a:xfrm>
          <a:prstGeom prst="rect">
            <a:avLst/>
          </a:prstGeom>
        </p:spPr>
      </p:pic>
      <p:pic>
        <p:nvPicPr>
          <p:cNvPr id="369" name="Image 3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14" y="25655"/>
            <a:ext cx="962246" cy="753170"/>
          </a:xfrm>
          <a:prstGeom prst="rect">
            <a:avLst/>
          </a:prstGeom>
        </p:spPr>
      </p:pic>
      <p:sp>
        <p:nvSpPr>
          <p:cNvPr id="359" name="Rectangle à coins arrondis 358"/>
          <p:cNvSpPr/>
          <p:nvPr/>
        </p:nvSpPr>
        <p:spPr>
          <a:xfrm>
            <a:off x="63956" y="1105498"/>
            <a:ext cx="7974295" cy="2560063"/>
          </a:xfrm>
          <a:prstGeom prst="roundRect">
            <a:avLst>
              <a:gd name="adj" fmla="val 2849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271598" y="1362133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25926" y="1384866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03484" y="2342086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15067" y="151194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924752" y="157453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 rot="20097336">
            <a:off x="1031480" y="204274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47147" y="219433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 rot="20212747">
            <a:off x="1367301" y="205449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199257" y="186637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192993" y="298907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609420" y="216417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392429" y="318850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980397" y="317629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 rot="1278568">
            <a:off x="962826" y="188459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613034">
            <a:off x="1438064" y="189376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990270" y="152881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465028" y="161066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02938" y="168786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61169" y="175795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96076" y="192211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31736" y="218361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1961757" y="176009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034324" y="207772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1195499" y="240613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1280739" y="256371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501288" y="266364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0558" y="265143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23" idx="5"/>
            <a:endCxn id="12" idx="0"/>
          </p:cNvCxnSpPr>
          <p:nvPr/>
        </p:nvCxnSpPr>
        <p:spPr>
          <a:xfrm>
            <a:off x="1019262" y="1954487"/>
            <a:ext cx="36578" cy="9163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24" idx="4"/>
            <a:endCxn id="14" idx="7"/>
          </p:cNvCxnSpPr>
          <p:nvPr/>
        </p:nvCxnSpPr>
        <p:spPr>
          <a:xfrm flipH="1">
            <a:off x="1422657" y="1961872"/>
            <a:ext cx="38728" cy="9422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11" idx="4"/>
            <a:endCxn id="23" idx="1"/>
          </p:cNvCxnSpPr>
          <p:nvPr/>
        </p:nvCxnSpPr>
        <p:spPr>
          <a:xfrm>
            <a:off x="964352" y="1646531"/>
            <a:ext cx="21238" cy="24017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26" idx="4"/>
            <a:endCxn id="24" idx="0"/>
          </p:cNvCxnSpPr>
          <p:nvPr/>
        </p:nvCxnSpPr>
        <p:spPr>
          <a:xfrm flipH="1">
            <a:off x="1493943" y="1682663"/>
            <a:ext cx="10685" cy="21499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29" idx="6"/>
            <a:endCxn id="23" idx="2"/>
          </p:cNvCxnSpPr>
          <p:nvPr/>
        </p:nvCxnSpPr>
        <p:spPr>
          <a:xfrm>
            <a:off x="640369" y="1793955"/>
            <a:ext cx="325164" cy="1122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10" idx="6"/>
            <a:endCxn id="11" idx="2"/>
          </p:cNvCxnSpPr>
          <p:nvPr/>
        </p:nvCxnSpPr>
        <p:spPr>
          <a:xfrm>
            <a:off x="594267" y="1547945"/>
            <a:ext cx="330485" cy="6258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28" idx="7"/>
            <a:endCxn id="10" idx="3"/>
          </p:cNvCxnSpPr>
          <p:nvPr/>
        </p:nvCxnSpPr>
        <p:spPr>
          <a:xfrm flipV="1">
            <a:off x="370539" y="1573401"/>
            <a:ext cx="156127" cy="1250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28" idx="6"/>
            <a:endCxn id="29" idx="2"/>
          </p:cNvCxnSpPr>
          <p:nvPr/>
        </p:nvCxnSpPr>
        <p:spPr>
          <a:xfrm>
            <a:off x="382138" y="1723861"/>
            <a:ext cx="179031" cy="700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28" idx="4"/>
            <a:endCxn id="30" idx="1"/>
          </p:cNvCxnSpPr>
          <p:nvPr/>
        </p:nvCxnSpPr>
        <p:spPr>
          <a:xfrm>
            <a:off x="342538" y="1759861"/>
            <a:ext cx="65137" cy="172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30" idx="4"/>
            <a:endCxn id="31" idx="0"/>
          </p:cNvCxnSpPr>
          <p:nvPr/>
        </p:nvCxnSpPr>
        <p:spPr>
          <a:xfrm flipH="1">
            <a:off x="371336" y="1994113"/>
            <a:ext cx="64340" cy="18949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30" idx="5"/>
            <a:endCxn id="13" idx="1"/>
          </p:cNvCxnSpPr>
          <p:nvPr/>
        </p:nvCxnSpPr>
        <p:spPr>
          <a:xfrm>
            <a:off x="463677" y="1983569"/>
            <a:ext cx="295069" cy="221313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32" idx="2"/>
            <a:endCxn id="24" idx="7"/>
          </p:cNvCxnSpPr>
          <p:nvPr/>
        </p:nvCxnSpPr>
        <p:spPr>
          <a:xfrm flipH="1">
            <a:off x="1514150" y="1796095"/>
            <a:ext cx="447607" cy="12362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5" idx="0"/>
            <a:endCxn id="25" idx="5"/>
          </p:cNvCxnSpPr>
          <p:nvPr/>
        </p:nvCxnSpPr>
        <p:spPr>
          <a:xfrm flipH="1" flipV="1">
            <a:off x="2057871" y="1590267"/>
            <a:ext cx="180986" cy="2761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5" idx="2"/>
            <a:endCxn id="32" idx="6"/>
          </p:cNvCxnSpPr>
          <p:nvPr/>
        </p:nvCxnSpPr>
        <p:spPr>
          <a:xfrm flipH="1" flipV="1">
            <a:off x="2040957" y="1796095"/>
            <a:ext cx="158300" cy="10627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5" idx="3"/>
            <a:endCxn id="33" idx="0"/>
          </p:cNvCxnSpPr>
          <p:nvPr/>
        </p:nvCxnSpPr>
        <p:spPr>
          <a:xfrm flipH="1">
            <a:off x="2073924" y="1927827"/>
            <a:ext cx="136932" cy="1498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33" idx="2"/>
            <a:endCxn id="20" idx="6"/>
          </p:cNvCxnSpPr>
          <p:nvPr/>
        </p:nvCxnSpPr>
        <p:spPr>
          <a:xfrm flipH="1">
            <a:off x="1688620" y="2113723"/>
            <a:ext cx="345704" cy="8644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34" idx="5"/>
            <a:endCxn id="35" idx="0"/>
          </p:cNvCxnSpPr>
          <p:nvPr/>
        </p:nvCxnSpPr>
        <p:spPr>
          <a:xfrm>
            <a:off x="1263100" y="2467589"/>
            <a:ext cx="57239" cy="9612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6" idx="0"/>
            <a:endCxn id="34" idx="4"/>
          </p:cNvCxnSpPr>
          <p:nvPr/>
        </p:nvCxnSpPr>
        <p:spPr>
          <a:xfrm flipV="1">
            <a:off x="1232593" y="2478133"/>
            <a:ext cx="2506" cy="51094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22" idx="7"/>
            <a:endCxn id="16" idx="3"/>
          </p:cNvCxnSpPr>
          <p:nvPr/>
        </p:nvCxnSpPr>
        <p:spPr>
          <a:xfrm flipV="1">
            <a:off x="1047998" y="3050529"/>
            <a:ext cx="156594" cy="136308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>
            <a:stCxn id="22" idx="6"/>
            <a:endCxn id="21" idx="2"/>
          </p:cNvCxnSpPr>
          <p:nvPr/>
        </p:nvCxnSpPr>
        <p:spPr>
          <a:xfrm>
            <a:off x="1059597" y="3212293"/>
            <a:ext cx="332832" cy="1221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22" idx="1"/>
            <a:endCxn id="37" idx="4"/>
          </p:cNvCxnSpPr>
          <p:nvPr/>
        </p:nvCxnSpPr>
        <p:spPr>
          <a:xfrm flipH="1" flipV="1">
            <a:off x="870158" y="2723433"/>
            <a:ext cx="121838" cy="4634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>
            <a:stCxn id="21" idx="0"/>
            <a:endCxn id="36" idx="4"/>
          </p:cNvCxnSpPr>
          <p:nvPr/>
        </p:nvCxnSpPr>
        <p:spPr>
          <a:xfrm flipV="1">
            <a:off x="1432029" y="2735645"/>
            <a:ext cx="108859" cy="45286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Ellipse 166"/>
          <p:cNvSpPr/>
          <p:nvPr/>
        </p:nvSpPr>
        <p:spPr>
          <a:xfrm>
            <a:off x="3201685" y="1575807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2482544" y="1571132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2805814" y="2040313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2871685" y="172561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 rot="264623">
            <a:off x="3342504" y="183185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 rot="21318256">
            <a:off x="3402605" y="2278712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103765" y="2408012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4129344" y="208004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3574784" y="239708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 rot="2316542">
            <a:off x="3300882" y="2101477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3920357" y="174248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2659556" y="190153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2917787" y="197162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2752694" y="2135787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2659556" y="238211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/>
          <p:cNvSpPr/>
          <p:nvPr/>
        </p:nvSpPr>
        <p:spPr>
          <a:xfrm>
            <a:off x="3891844" y="197376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964411" y="2291397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4" name="Connecteur droit avec flèche 193"/>
          <p:cNvCxnSpPr>
            <a:stCxn id="180" idx="6"/>
            <a:endCxn id="172" idx="0"/>
          </p:cNvCxnSpPr>
          <p:nvPr/>
        </p:nvCxnSpPr>
        <p:spPr>
          <a:xfrm>
            <a:off x="3371426" y="2162188"/>
            <a:ext cx="67832" cy="11664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>
            <a:stCxn id="171" idx="4"/>
            <a:endCxn id="180" idx="1"/>
          </p:cNvCxnSpPr>
          <p:nvPr/>
        </p:nvCxnSpPr>
        <p:spPr>
          <a:xfrm flipH="1">
            <a:off x="3334486" y="1903751"/>
            <a:ext cx="44850" cy="19636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85" idx="6"/>
            <a:endCxn id="180" idx="2"/>
          </p:cNvCxnSpPr>
          <p:nvPr/>
        </p:nvCxnSpPr>
        <p:spPr>
          <a:xfrm>
            <a:off x="2996987" y="2007629"/>
            <a:ext cx="312551" cy="10513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>
            <a:stCxn id="170" idx="6"/>
            <a:endCxn id="171" idx="2"/>
          </p:cNvCxnSpPr>
          <p:nvPr/>
        </p:nvCxnSpPr>
        <p:spPr>
          <a:xfrm>
            <a:off x="2950885" y="1761619"/>
            <a:ext cx="391736" cy="1031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>
            <a:stCxn id="184" idx="7"/>
            <a:endCxn id="170" idx="3"/>
          </p:cNvCxnSpPr>
          <p:nvPr/>
        </p:nvCxnSpPr>
        <p:spPr>
          <a:xfrm flipV="1">
            <a:off x="2727157" y="1787075"/>
            <a:ext cx="156127" cy="1250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>
            <a:stCxn id="184" idx="6"/>
            <a:endCxn id="185" idx="2"/>
          </p:cNvCxnSpPr>
          <p:nvPr/>
        </p:nvCxnSpPr>
        <p:spPr>
          <a:xfrm>
            <a:off x="2738756" y="1937535"/>
            <a:ext cx="179031" cy="700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stCxn id="184" idx="4"/>
            <a:endCxn id="186" idx="1"/>
          </p:cNvCxnSpPr>
          <p:nvPr/>
        </p:nvCxnSpPr>
        <p:spPr>
          <a:xfrm>
            <a:off x="2699156" y="1973535"/>
            <a:ext cx="65137" cy="172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86" idx="4"/>
            <a:endCxn id="187" idx="0"/>
          </p:cNvCxnSpPr>
          <p:nvPr/>
        </p:nvCxnSpPr>
        <p:spPr>
          <a:xfrm flipH="1">
            <a:off x="2699156" y="2207787"/>
            <a:ext cx="93138" cy="17432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>
            <a:stCxn id="186" idx="5"/>
            <a:endCxn id="173" idx="1"/>
          </p:cNvCxnSpPr>
          <p:nvPr/>
        </p:nvCxnSpPr>
        <p:spPr>
          <a:xfrm>
            <a:off x="2820295" y="2197243"/>
            <a:ext cx="295069" cy="221313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188" idx="2"/>
            <a:endCxn id="180" idx="0"/>
          </p:cNvCxnSpPr>
          <p:nvPr/>
        </p:nvCxnSpPr>
        <p:spPr>
          <a:xfrm flipH="1">
            <a:off x="3362946" y="2009769"/>
            <a:ext cx="528898" cy="9957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>
            <a:stCxn id="175" idx="0"/>
            <a:endCxn id="182" idx="5"/>
          </p:cNvCxnSpPr>
          <p:nvPr/>
        </p:nvCxnSpPr>
        <p:spPr>
          <a:xfrm flipH="1" flipV="1">
            <a:off x="3987958" y="1803941"/>
            <a:ext cx="180986" cy="2761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>
            <a:stCxn id="175" idx="2"/>
            <a:endCxn id="188" idx="6"/>
          </p:cNvCxnSpPr>
          <p:nvPr/>
        </p:nvCxnSpPr>
        <p:spPr>
          <a:xfrm flipH="1" flipV="1">
            <a:off x="3971044" y="2009769"/>
            <a:ext cx="158300" cy="10627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175" idx="3"/>
            <a:endCxn id="189" idx="0"/>
          </p:cNvCxnSpPr>
          <p:nvPr/>
        </p:nvCxnSpPr>
        <p:spPr>
          <a:xfrm flipH="1">
            <a:off x="4004011" y="2141501"/>
            <a:ext cx="136932" cy="1498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>
            <a:stCxn id="189" idx="2"/>
            <a:endCxn id="177" idx="6"/>
          </p:cNvCxnSpPr>
          <p:nvPr/>
        </p:nvCxnSpPr>
        <p:spPr>
          <a:xfrm flipH="1">
            <a:off x="3653984" y="2327397"/>
            <a:ext cx="310427" cy="10569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Ellipse 238"/>
          <p:cNvSpPr/>
          <p:nvPr/>
        </p:nvSpPr>
        <p:spPr>
          <a:xfrm>
            <a:off x="3320117" y="272327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3519553" y="2922710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3107521" y="291049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7" name="Connecteur droit avec flèche 246"/>
          <p:cNvCxnSpPr>
            <a:stCxn id="239" idx="0"/>
            <a:endCxn id="180" idx="5"/>
          </p:cNvCxnSpPr>
          <p:nvPr/>
        </p:nvCxnSpPr>
        <p:spPr>
          <a:xfrm flipH="1" flipV="1">
            <a:off x="3346478" y="2174842"/>
            <a:ext cx="13239" cy="54843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>
            <a:stCxn id="241" idx="7"/>
            <a:endCxn id="239" idx="3"/>
          </p:cNvCxnSpPr>
          <p:nvPr/>
        </p:nvCxnSpPr>
        <p:spPr>
          <a:xfrm flipV="1">
            <a:off x="3175122" y="2784734"/>
            <a:ext cx="156594" cy="136308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stCxn id="241" idx="6"/>
            <a:endCxn id="240" idx="2"/>
          </p:cNvCxnSpPr>
          <p:nvPr/>
        </p:nvCxnSpPr>
        <p:spPr>
          <a:xfrm>
            <a:off x="3186721" y="2946498"/>
            <a:ext cx="332832" cy="1221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>
            <a:stCxn id="240" idx="0"/>
            <a:endCxn id="177" idx="4"/>
          </p:cNvCxnSpPr>
          <p:nvPr/>
        </p:nvCxnSpPr>
        <p:spPr>
          <a:xfrm flipV="1">
            <a:off x="3559153" y="2469088"/>
            <a:ext cx="55231" cy="45362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/>
          <p:cNvCxnSpPr>
            <a:stCxn id="241" idx="0"/>
            <a:endCxn id="173" idx="4"/>
          </p:cNvCxnSpPr>
          <p:nvPr/>
        </p:nvCxnSpPr>
        <p:spPr>
          <a:xfrm flipH="1" flipV="1">
            <a:off x="3143365" y="2480012"/>
            <a:ext cx="3756" cy="43048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Forme libre 262"/>
          <p:cNvSpPr/>
          <p:nvPr/>
        </p:nvSpPr>
        <p:spPr>
          <a:xfrm>
            <a:off x="5492429" y="1605818"/>
            <a:ext cx="858145" cy="98974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accent6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Forme libre 263"/>
          <p:cNvSpPr/>
          <p:nvPr/>
        </p:nvSpPr>
        <p:spPr>
          <a:xfrm>
            <a:off x="5161271" y="2119168"/>
            <a:ext cx="498070" cy="535305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accent3">
              <a:lumMod val="5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Forme libre 264"/>
          <p:cNvSpPr/>
          <p:nvPr/>
        </p:nvSpPr>
        <p:spPr>
          <a:xfrm>
            <a:off x="5146989" y="1709190"/>
            <a:ext cx="544440" cy="427374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rgbClr val="4F6228">
              <a:alpha val="10000"/>
            </a:srgb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Forme libre 265"/>
          <p:cNvSpPr/>
          <p:nvPr/>
        </p:nvSpPr>
        <p:spPr>
          <a:xfrm>
            <a:off x="5454659" y="2232858"/>
            <a:ext cx="539504" cy="520433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accent6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Forme libre 266"/>
          <p:cNvSpPr/>
          <p:nvPr/>
        </p:nvSpPr>
        <p:spPr>
          <a:xfrm>
            <a:off x="4807938" y="2728209"/>
            <a:ext cx="1126761" cy="511374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Forme libre 267"/>
          <p:cNvSpPr/>
          <p:nvPr/>
        </p:nvSpPr>
        <p:spPr>
          <a:xfrm>
            <a:off x="4742100" y="2186526"/>
            <a:ext cx="576263" cy="535536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accent3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Forme libre 268"/>
          <p:cNvSpPr/>
          <p:nvPr/>
        </p:nvSpPr>
        <p:spPr>
          <a:xfrm>
            <a:off x="4449408" y="1629322"/>
            <a:ext cx="854073" cy="933099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accent3">
              <a:lumMod val="5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Forme libre 275"/>
          <p:cNvSpPr/>
          <p:nvPr/>
        </p:nvSpPr>
        <p:spPr>
          <a:xfrm>
            <a:off x="5146989" y="1705722"/>
            <a:ext cx="544440" cy="427374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rgbClr val="E46C0A">
              <a:alpha val="10000"/>
            </a:srgb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Forme libre 285"/>
          <p:cNvSpPr/>
          <p:nvPr/>
        </p:nvSpPr>
        <p:spPr>
          <a:xfrm>
            <a:off x="5166791" y="2116048"/>
            <a:ext cx="498070" cy="535305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accent6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Forme libre 286"/>
          <p:cNvSpPr/>
          <p:nvPr/>
        </p:nvSpPr>
        <p:spPr>
          <a:xfrm>
            <a:off x="5163671" y="2112928"/>
            <a:ext cx="498070" cy="535305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8" name="Forme libre 287"/>
          <p:cNvSpPr/>
          <p:nvPr/>
        </p:nvSpPr>
        <p:spPr>
          <a:xfrm>
            <a:off x="5451539" y="2229738"/>
            <a:ext cx="539504" cy="520433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9" name="Forme libre 288"/>
          <p:cNvSpPr/>
          <p:nvPr/>
        </p:nvSpPr>
        <p:spPr>
          <a:xfrm>
            <a:off x="4738980" y="2183406"/>
            <a:ext cx="576263" cy="535536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8" name="Ellipse 307"/>
          <p:cNvSpPr/>
          <p:nvPr/>
        </p:nvSpPr>
        <p:spPr>
          <a:xfrm>
            <a:off x="4831914" y="169833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Ellipse 308"/>
          <p:cNvSpPr/>
          <p:nvPr/>
        </p:nvSpPr>
        <p:spPr>
          <a:xfrm>
            <a:off x="4619785" y="1874247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0" name="Ellipse 309"/>
          <p:cNvSpPr/>
          <p:nvPr/>
        </p:nvSpPr>
        <p:spPr>
          <a:xfrm>
            <a:off x="4878016" y="194434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Ellipse 310"/>
          <p:cNvSpPr/>
          <p:nvPr/>
        </p:nvSpPr>
        <p:spPr>
          <a:xfrm>
            <a:off x="4712923" y="210849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Ellipse 311"/>
          <p:cNvSpPr/>
          <p:nvPr/>
        </p:nvSpPr>
        <p:spPr>
          <a:xfrm>
            <a:off x="4619785" y="235482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3" name="Connecteur droit avec flèche 312"/>
          <p:cNvCxnSpPr>
            <a:stCxn id="309" idx="7"/>
            <a:endCxn id="308" idx="3"/>
          </p:cNvCxnSpPr>
          <p:nvPr/>
        </p:nvCxnSpPr>
        <p:spPr>
          <a:xfrm flipV="1">
            <a:off x="4687386" y="1759787"/>
            <a:ext cx="156127" cy="1250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avec flèche 313"/>
          <p:cNvCxnSpPr>
            <a:stCxn id="309" idx="6"/>
            <a:endCxn id="310" idx="2"/>
          </p:cNvCxnSpPr>
          <p:nvPr/>
        </p:nvCxnSpPr>
        <p:spPr>
          <a:xfrm>
            <a:off x="4698985" y="1910247"/>
            <a:ext cx="179031" cy="700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>
            <a:stCxn id="309" idx="4"/>
            <a:endCxn id="311" idx="1"/>
          </p:cNvCxnSpPr>
          <p:nvPr/>
        </p:nvCxnSpPr>
        <p:spPr>
          <a:xfrm>
            <a:off x="4659385" y="1946247"/>
            <a:ext cx="65137" cy="172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avec flèche 315"/>
          <p:cNvCxnSpPr>
            <a:stCxn id="311" idx="4"/>
            <a:endCxn id="312" idx="0"/>
          </p:cNvCxnSpPr>
          <p:nvPr/>
        </p:nvCxnSpPr>
        <p:spPr>
          <a:xfrm flipH="1">
            <a:off x="4659385" y="2180499"/>
            <a:ext cx="93138" cy="17432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Ellipse 316"/>
          <p:cNvSpPr/>
          <p:nvPr/>
        </p:nvSpPr>
        <p:spPr>
          <a:xfrm rot="21318256">
            <a:off x="5397570" y="2397073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Ellipse 317"/>
          <p:cNvSpPr/>
          <p:nvPr/>
        </p:nvSpPr>
        <p:spPr>
          <a:xfrm rot="2316542">
            <a:off x="5295847" y="221983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9" name="Ellipse 318"/>
          <p:cNvSpPr/>
          <p:nvPr/>
        </p:nvSpPr>
        <p:spPr>
          <a:xfrm rot="264623">
            <a:off x="5383743" y="1858739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0" name="Connecteur droit avec flèche 319"/>
          <p:cNvCxnSpPr>
            <a:stCxn id="308" idx="6"/>
            <a:endCxn id="319" idx="1"/>
          </p:cNvCxnSpPr>
          <p:nvPr/>
        </p:nvCxnSpPr>
        <p:spPr>
          <a:xfrm>
            <a:off x="4911114" y="1734331"/>
            <a:ext cx="486268" cy="13287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>
            <a:stCxn id="319" idx="4"/>
            <a:endCxn id="318" idx="1"/>
          </p:cNvCxnSpPr>
          <p:nvPr/>
        </p:nvCxnSpPr>
        <p:spPr>
          <a:xfrm flipH="1">
            <a:off x="5329451" y="1930632"/>
            <a:ext cx="91124" cy="28784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avec flèche 321"/>
          <p:cNvCxnSpPr>
            <a:stCxn id="318" idx="6"/>
            <a:endCxn id="317" idx="0"/>
          </p:cNvCxnSpPr>
          <p:nvPr/>
        </p:nvCxnSpPr>
        <p:spPr>
          <a:xfrm>
            <a:off x="5366391" y="2280549"/>
            <a:ext cx="67832" cy="11664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avec flèche 322"/>
          <p:cNvCxnSpPr>
            <a:stCxn id="310" idx="6"/>
            <a:endCxn id="318" idx="2"/>
          </p:cNvCxnSpPr>
          <p:nvPr/>
        </p:nvCxnSpPr>
        <p:spPr>
          <a:xfrm>
            <a:off x="4957216" y="1980341"/>
            <a:ext cx="347287" cy="25078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Ellipse 324"/>
          <p:cNvSpPr/>
          <p:nvPr/>
        </p:nvSpPr>
        <p:spPr>
          <a:xfrm>
            <a:off x="5333371" y="284018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Ellipse 325"/>
          <p:cNvSpPr/>
          <p:nvPr/>
        </p:nvSpPr>
        <p:spPr>
          <a:xfrm>
            <a:off x="5532807" y="303961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7" name="Ellipse 326"/>
          <p:cNvSpPr/>
          <p:nvPr/>
        </p:nvSpPr>
        <p:spPr>
          <a:xfrm>
            <a:off x="5120775" y="302740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8" name="Connecteur droit avec flèche 327"/>
          <p:cNvCxnSpPr>
            <a:stCxn id="327" idx="7"/>
            <a:endCxn id="325" idx="3"/>
          </p:cNvCxnSpPr>
          <p:nvPr/>
        </p:nvCxnSpPr>
        <p:spPr>
          <a:xfrm flipV="1">
            <a:off x="5188376" y="2901640"/>
            <a:ext cx="156594" cy="136308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avec flèche 328"/>
          <p:cNvCxnSpPr>
            <a:stCxn id="327" idx="6"/>
            <a:endCxn id="326" idx="2"/>
          </p:cNvCxnSpPr>
          <p:nvPr/>
        </p:nvCxnSpPr>
        <p:spPr>
          <a:xfrm>
            <a:off x="5199975" y="3063404"/>
            <a:ext cx="332832" cy="1221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avec flèche 329"/>
          <p:cNvCxnSpPr>
            <a:stCxn id="325" idx="0"/>
            <a:endCxn id="318" idx="5"/>
          </p:cNvCxnSpPr>
          <p:nvPr/>
        </p:nvCxnSpPr>
        <p:spPr>
          <a:xfrm flipH="1" flipV="1">
            <a:off x="5341443" y="2293203"/>
            <a:ext cx="31528" cy="54698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Ellipse 333"/>
          <p:cNvSpPr/>
          <p:nvPr/>
        </p:nvSpPr>
        <p:spPr>
          <a:xfrm>
            <a:off x="6190351" y="205464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Ellipse 334"/>
          <p:cNvSpPr/>
          <p:nvPr/>
        </p:nvSpPr>
        <p:spPr>
          <a:xfrm>
            <a:off x="5981364" y="171708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Ellipse 335"/>
          <p:cNvSpPr/>
          <p:nvPr/>
        </p:nvSpPr>
        <p:spPr>
          <a:xfrm>
            <a:off x="5952851" y="194836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Ellipse 336"/>
          <p:cNvSpPr/>
          <p:nvPr/>
        </p:nvSpPr>
        <p:spPr>
          <a:xfrm>
            <a:off x="6025418" y="226599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8" name="Connecteur droit avec flèche 337"/>
          <p:cNvCxnSpPr>
            <a:stCxn id="334" idx="0"/>
            <a:endCxn id="335" idx="5"/>
          </p:cNvCxnSpPr>
          <p:nvPr/>
        </p:nvCxnSpPr>
        <p:spPr>
          <a:xfrm flipH="1" flipV="1">
            <a:off x="6048965" y="1778540"/>
            <a:ext cx="180986" cy="2761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avec flèche 338"/>
          <p:cNvCxnSpPr>
            <a:stCxn id="334" idx="2"/>
            <a:endCxn id="336" idx="6"/>
          </p:cNvCxnSpPr>
          <p:nvPr/>
        </p:nvCxnSpPr>
        <p:spPr>
          <a:xfrm flipH="1" flipV="1">
            <a:off x="6032051" y="1984368"/>
            <a:ext cx="158300" cy="10627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avec flèche 339"/>
          <p:cNvCxnSpPr>
            <a:stCxn id="334" idx="3"/>
            <a:endCxn id="337" idx="0"/>
          </p:cNvCxnSpPr>
          <p:nvPr/>
        </p:nvCxnSpPr>
        <p:spPr>
          <a:xfrm flipH="1">
            <a:off x="6065018" y="2116100"/>
            <a:ext cx="136932" cy="1498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avec flèche 340"/>
          <p:cNvCxnSpPr>
            <a:stCxn id="336" idx="2"/>
            <a:endCxn id="318" idx="0"/>
          </p:cNvCxnSpPr>
          <p:nvPr/>
        </p:nvCxnSpPr>
        <p:spPr>
          <a:xfrm flipH="1">
            <a:off x="5357911" y="1984368"/>
            <a:ext cx="594940" cy="24333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Ellipse 344"/>
          <p:cNvSpPr/>
          <p:nvPr/>
        </p:nvSpPr>
        <p:spPr>
          <a:xfrm rot="21318256">
            <a:off x="5749110" y="2515771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6" name="Connecteur droit avec flèche 345"/>
          <p:cNvCxnSpPr>
            <a:stCxn id="337" idx="3"/>
            <a:endCxn id="345" idx="7"/>
          </p:cNvCxnSpPr>
          <p:nvPr/>
        </p:nvCxnSpPr>
        <p:spPr>
          <a:xfrm flipH="1">
            <a:off x="5814533" y="2327452"/>
            <a:ext cx="222484" cy="19665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avec flèche 348"/>
          <p:cNvCxnSpPr>
            <a:stCxn id="326" idx="0"/>
            <a:endCxn id="345" idx="3"/>
          </p:cNvCxnSpPr>
          <p:nvPr/>
        </p:nvCxnSpPr>
        <p:spPr>
          <a:xfrm flipV="1">
            <a:off x="5572407" y="2579434"/>
            <a:ext cx="190480" cy="46018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Ellipse 351"/>
          <p:cNvSpPr/>
          <p:nvPr/>
        </p:nvSpPr>
        <p:spPr>
          <a:xfrm rot="21318256">
            <a:off x="4949961" y="247739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avec flèche 352"/>
          <p:cNvCxnSpPr>
            <a:stCxn id="311" idx="5"/>
            <a:endCxn id="352" idx="1"/>
          </p:cNvCxnSpPr>
          <p:nvPr/>
        </p:nvCxnSpPr>
        <p:spPr>
          <a:xfrm>
            <a:off x="4780524" y="2169955"/>
            <a:ext cx="179046" cy="32036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>
            <a:stCxn id="327" idx="0"/>
            <a:endCxn id="352" idx="4"/>
          </p:cNvCxnSpPr>
          <p:nvPr/>
        </p:nvCxnSpPr>
        <p:spPr>
          <a:xfrm flipH="1" flipV="1">
            <a:off x="4992508" y="2549277"/>
            <a:ext cx="167867" cy="47812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2410324" y="1105498"/>
            <a:ext cx="0" cy="256006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4367622" y="1105498"/>
            <a:ext cx="0" cy="2562325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4" name="ZoneTexte 363"/>
          <p:cNvSpPr txBox="1"/>
          <p:nvPr/>
        </p:nvSpPr>
        <p:spPr>
          <a:xfrm>
            <a:off x="309261" y="774138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Match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365" name="ZoneTexte 364"/>
          <p:cNvSpPr txBox="1"/>
          <p:nvPr/>
        </p:nvSpPr>
        <p:spPr>
          <a:xfrm>
            <a:off x="3855226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366" name="ZoneTexte 365"/>
          <p:cNvSpPr txBox="1"/>
          <p:nvPr/>
        </p:nvSpPr>
        <p:spPr>
          <a:xfrm>
            <a:off x="6866163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367" name="ZoneTexte 366"/>
          <p:cNvSpPr txBox="1"/>
          <p:nvPr/>
        </p:nvSpPr>
        <p:spPr>
          <a:xfrm>
            <a:off x="3196905" y="4942995"/>
            <a:ext cx="1932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Second: </a:t>
            </a:r>
            <a:r>
              <a:rPr lang="en-US" sz="1300" dirty="0" smtClean="0">
                <a:latin typeface="Seravek ExtraLight"/>
                <a:cs typeface="Seravek ExtraLight"/>
              </a:rPr>
              <a:t>Merge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68" name="ZoneTexte 367"/>
          <p:cNvSpPr txBox="1"/>
          <p:nvPr/>
        </p:nvSpPr>
        <p:spPr>
          <a:xfrm>
            <a:off x="5259298" y="265531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Break-down</a:t>
            </a:r>
            <a:endParaRPr lang="en-US" sz="1600" b="1" dirty="0">
              <a:latin typeface="Seravek ExtraLight"/>
              <a:cs typeface="Seravek ExtraLight"/>
            </a:endParaRPr>
          </a:p>
        </p:txBody>
      </p:sp>
      <p:sp>
        <p:nvSpPr>
          <p:cNvPr id="373" name="Forme libre 372"/>
          <p:cNvSpPr/>
          <p:nvPr/>
        </p:nvSpPr>
        <p:spPr>
          <a:xfrm>
            <a:off x="5115335" y="1852332"/>
            <a:ext cx="893083" cy="931411"/>
          </a:xfrm>
          <a:custGeom>
            <a:avLst/>
            <a:gdLst>
              <a:gd name="connsiteX0" fmla="*/ 893083 w 893083"/>
              <a:gd name="connsiteY0" fmla="*/ 887260 h 931411"/>
              <a:gd name="connsiteX1" fmla="*/ 802618 w 893083"/>
              <a:gd name="connsiteY1" fmla="*/ 908137 h 931411"/>
              <a:gd name="connsiteX2" fmla="*/ 687796 w 893083"/>
              <a:gd name="connsiteY2" fmla="*/ 929014 h 931411"/>
              <a:gd name="connsiteX3" fmla="*/ 566015 w 893083"/>
              <a:gd name="connsiteY3" fmla="*/ 929014 h 931411"/>
              <a:gd name="connsiteX4" fmla="*/ 458152 w 893083"/>
              <a:gd name="connsiteY4" fmla="*/ 911616 h 931411"/>
              <a:gd name="connsiteX5" fmla="*/ 336371 w 893083"/>
              <a:gd name="connsiteY5" fmla="*/ 862904 h 931411"/>
              <a:gd name="connsiteX6" fmla="*/ 245905 w 893083"/>
              <a:gd name="connsiteY6" fmla="*/ 817671 h 931411"/>
              <a:gd name="connsiteX7" fmla="*/ 179796 w 893083"/>
              <a:gd name="connsiteY7" fmla="*/ 755041 h 931411"/>
              <a:gd name="connsiteX8" fmla="*/ 134563 w 893083"/>
              <a:gd name="connsiteY8" fmla="*/ 706329 h 931411"/>
              <a:gd name="connsiteX9" fmla="*/ 75412 w 893083"/>
              <a:gd name="connsiteY9" fmla="*/ 622822 h 931411"/>
              <a:gd name="connsiteX10" fmla="*/ 33659 w 893083"/>
              <a:gd name="connsiteY10" fmla="*/ 514959 h 931411"/>
              <a:gd name="connsiteX11" fmla="*/ 9303 w 893083"/>
              <a:gd name="connsiteY11" fmla="*/ 400137 h 931411"/>
              <a:gd name="connsiteX12" fmla="*/ 2344 w 893083"/>
              <a:gd name="connsiteY12" fmla="*/ 299233 h 931411"/>
              <a:gd name="connsiteX13" fmla="*/ 2344 w 893083"/>
              <a:gd name="connsiteY13" fmla="*/ 187890 h 931411"/>
              <a:gd name="connsiteX14" fmla="*/ 30179 w 893083"/>
              <a:gd name="connsiteY14" fmla="*/ 93945 h 931411"/>
              <a:gd name="connsiteX15" fmla="*/ 85851 w 893083"/>
              <a:gd name="connsiteY15" fmla="*/ 0 h 93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93083" h="931411">
                <a:moveTo>
                  <a:pt x="893083" y="887260"/>
                </a:moveTo>
                <a:cubicBezTo>
                  <a:pt x="864957" y="894219"/>
                  <a:pt x="836832" y="901178"/>
                  <a:pt x="802618" y="908137"/>
                </a:cubicBezTo>
                <a:cubicBezTo>
                  <a:pt x="768403" y="915096"/>
                  <a:pt x="727230" y="925535"/>
                  <a:pt x="687796" y="929014"/>
                </a:cubicBezTo>
                <a:cubicBezTo>
                  <a:pt x="648362" y="932493"/>
                  <a:pt x="604289" y="931914"/>
                  <a:pt x="566015" y="929014"/>
                </a:cubicBezTo>
                <a:cubicBezTo>
                  <a:pt x="527741" y="926114"/>
                  <a:pt x="496426" y="922634"/>
                  <a:pt x="458152" y="911616"/>
                </a:cubicBezTo>
                <a:cubicBezTo>
                  <a:pt x="419878" y="900598"/>
                  <a:pt x="371745" y="878561"/>
                  <a:pt x="336371" y="862904"/>
                </a:cubicBezTo>
                <a:cubicBezTo>
                  <a:pt x="300997" y="847247"/>
                  <a:pt x="272001" y="835648"/>
                  <a:pt x="245905" y="817671"/>
                </a:cubicBezTo>
                <a:cubicBezTo>
                  <a:pt x="219809" y="799694"/>
                  <a:pt x="198353" y="773598"/>
                  <a:pt x="179796" y="755041"/>
                </a:cubicBezTo>
                <a:cubicBezTo>
                  <a:pt x="161239" y="736484"/>
                  <a:pt x="151960" y="728365"/>
                  <a:pt x="134563" y="706329"/>
                </a:cubicBezTo>
                <a:cubicBezTo>
                  <a:pt x="117166" y="684292"/>
                  <a:pt x="92229" y="654717"/>
                  <a:pt x="75412" y="622822"/>
                </a:cubicBezTo>
                <a:cubicBezTo>
                  <a:pt x="58595" y="590927"/>
                  <a:pt x="44677" y="552073"/>
                  <a:pt x="33659" y="514959"/>
                </a:cubicBezTo>
                <a:cubicBezTo>
                  <a:pt x="22641" y="477845"/>
                  <a:pt x="14522" y="436091"/>
                  <a:pt x="9303" y="400137"/>
                </a:cubicBezTo>
                <a:cubicBezTo>
                  <a:pt x="4084" y="364183"/>
                  <a:pt x="3504" y="334607"/>
                  <a:pt x="2344" y="299233"/>
                </a:cubicBezTo>
                <a:cubicBezTo>
                  <a:pt x="1184" y="263859"/>
                  <a:pt x="-2295" y="222105"/>
                  <a:pt x="2344" y="187890"/>
                </a:cubicBezTo>
                <a:cubicBezTo>
                  <a:pt x="6983" y="153675"/>
                  <a:pt x="16261" y="125260"/>
                  <a:pt x="30179" y="93945"/>
                </a:cubicBezTo>
                <a:cubicBezTo>
                  <a:pt x="44097" y="62630"/>
                  <a:pt x="85851" y="0"/>
                  <a:pt x="85851" y="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4" name="Image 3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6350">
            <a:off x="5990275" y="2550074"/>
            <a:ext cx="269653" cy="269653"/>
          </a:xfrm>
          <a:prstGeom prst="rect">
            <a:avLst/>
          </a:prstGeom>
        </p:spPr>
      </p:pic>
      <p:sp>
        <p:nvSpPr>
          <p:cNvPr id="377" name="Ellipse 376"/>
          <p:cNvSpPr/>
          <p:nvPr/>
        </p:nvSpPr>
        <p:spPr>
          <a:xfrm>
            <a:off x="896390" y="1543489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8" name="Ellipse 377"/>
          <p:cNvSpPr/>
          <p:nvPr/>
        </p:nvSpPr>
        <p:spPr>
          <a:xfrm>
            <a:off x="1436485" y="1577857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Ellipse 381"/>
          <p:cNvSpPr/>
          <p:nvPr/>
        </p:nvSpPr>
        <p:spPr>
          <a:xfrm rot="20266744">
            <a:off x="946108" y="1847150"/>
            <a:ext cx="173962" cy="313081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Ellipse 384"/>
          <p:cNvSpPr/>
          <p:nvPr/>
        </p:nvSpPr>
        <p:spPr>
          <a:xfrm>
            <a:off x="1470715" y="2633740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Ellipse 385"/>
          <p:cNvSpPr/>
          <p:nvPr/>
        </p:nvSpPr>
        <p:spPr>
          <a:xfrm>
            <a:off x="801537" y="2617464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Ellipse 386"/>
          <p:cNvSpPr/>
          <p:nvPr/>
        </p:nvSpPr>
        <p:spPr>
          <a:xfrm>
            <a:off x="715961" y="2160978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Ellipse 387"/>
          <p:cNvSpPr/>
          <p:nvPr/>
        </p:nvSpPr>
        <p:spPr>
          <a:xfrm>
            <a:off x="1579261" y="2131678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0" name="Connecteur droit 389"/>
          <p:cNvCxnSpPr>
            <a:stCxn id="388" idx="4"/>
            <a:endCxn id="385" idx="0"/>
          </p:cNvCxnSpPr>
          <p:nvPr/>
        </p:nvCxnSpPr>
        <p:spPr>
          <a:xfrm flipH="1">
            <a:off x="1539835" y="2270852"/>
            <a:ext cx="108546" cy="362888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>
            <a:stCxn id="387" idx="4"/>
            <a:endCxn id="386" idx="0"/>
          </p:cNvCxnSpPr>
          <p:nvPr/>
        </p:nvCxnSpPr>
        <p:spPr>
          <a:xfrm>
            <a:off x="785081" y="2300152"/>
            <a:ext cx="85576" cy="317312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>
            <a:stCxn id="377" idx="6"/>
            <a:endCxn id="378" idx="2"/>
          </p:cNvCxnSpPr>
          <p:nvPr/>
        </p:nvCxnSpPr>
        <p:spPr>
          <a:xfrm>
            <a:off x="1034630" y="1613076"/>
            <a:ext cx="401855" cy="34368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140524" y="2078562"/>
            <a:ext cx="195064" cy="12472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>
            <a:stCxn id="421" idx="7"/>
            <a:endCxn id="420" idx="4"/>
          </p:cNvCxnSpPr>
          <p:nvPr/>
        </p:nvCxnSpPr>
        <p:spPr>
          <a:xfrm flipV="1">
            <a:off x="1275554" y="2159511"/>
            <a:ext cx="111502" cy="235144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Ellipse 419"/>
          <p:cNvSpPr/>
          <p:nvPr/>
        </p:nvSpPr>
        <p:spPr>
          <a:xfrm rot="1246050">
            <a:off x="1355581" y="1856601"/>
            <a:ext cx="173962" cy="313081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Ellipse 420"/>
          <p:cNvSpPr/>
          <p:nvPr/>
        </p:nvSpPr>
        <p:spPr>
          <a:xfrm rot="19748622">
            <a:off x="1192545" y="2364683"/>
            <a:ext cx="173962" cy="313081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4" name="Connecteur droit 423"/>
          <p:cNvCxnSpPr>
            <a:stCxn id="421" idx="0"/>
            <a:endCxn id="382" idx="4"/>
          </p:cNvCxnSpPr>
          <p:nvPr/>
        </p:nvCxnSpPr>
        <p:spPr>
          <a:xfrm flipH="1" flipV="1">
            <a:off x="1092289" y="2148605"/>
            <a:ext cx="106949" cy="238235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450768" y="1105498"/>
            <a:ext cx="0" cy="254827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er 165"/>
          <p:cNvGrpSpPr/>
          <p:nvPr/>
        </p:nvGrpSpPr>
        <p:grpSpPr>
          <a:xfrm rot="5400000">
            <a:off x="7590195" y="1826354"/>
            <a:ext cx="142260" cy="229415"/>
            <a:chOff x="10392598" y="7082836"/>
            <a:chExt cx="343687" cy="408506"/>
          </a:xfrm>
        </p:grpSpPr>
        <p:sp>
          <p:nvSpPr>
            <p:cNvPr id="174" name="Ellipse 173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178" name="Grouper 177"/>
          <p:cNvGrpSpPr/>
          <p:nvPr/>
        </p:nvGrpSpPr>
        <p:grpSpPr>
          <a:xfrm rot="5400000">
            <a:off x="6922564" y="1836856"/>
            <a:ext cx="142260" cy="229415"/>
            <a:chOff x="10392598" y="7082836"/>
            <a:chExt cx="343687" cy="408506"/>
          </a:xfrm>
        </p:grpSpPr>
        <p:sp>
          <p:nvSpPr>
            <p:cNvPr id="179" name="Ellipse 17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6567643" y="1290164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1" name="Ellipse 190"/>
          <p:cNvSpPr/>
          <p:nvPr/>
        </p:nvSpPr>
        <p:spPr>
          <a:xfrm>
            <a:off x="6624212" y="1473506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6822331" y="169981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7000765" y="1473506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5" name="Connecteur droit avec flèche 194"/>
          <p:cNvCxnSpPr>
            <a:stCxn id="191" idx="5"/>
            <a:endCxn id="192" idx="1"/>
          </p:cNvCxnSpPr>
          <p:nvPr/>
        </p:nvCxnSpPr>
        <p:spPr>
          <a:xfrm>
            <a:off x="6679522" y="1528816"/>
            <a:ext cx="152299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>
            <a:stCxn id="193" idx="3"/>
            <a:endCxn id="192" idx="7"/>
          </p:cNvCxnSpPr>
          <p:nvPr/>
        </p:nvCxnSpPr>
        <p:spPr>
          <a:xfrm flipH="1">
            <a:off x="6877641" y="1528816"/>
            <a:ext cx="132614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7362172" y="1286382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1" name="Ellipse 210"/>
          <p:cNvSpPr/>
          <p:nvPr/>
        </p:nvSpPr>
        <p:spPr>
          <a:xfrm>
            <a:off x="7410954" y="147197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7611362" y="166882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7815517" y="147832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4" name="Connecteur droit avec flèche 213"/>
          <p:cNvCxnSpPr>
            <a:stCxn id="211" idx="5"/>
            <a:endCxn id="212" idx="1"/>
          </p:cNvCxnSpPr>
          <p:nvPr/>
        </p:nvCxnSpPr>
        <p:spPr>
          <a:xfrm>
            <a:off x="7466264" y="1527284"/>
            <a:ext cx="154588" cy="1510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/>
          <p:cNvCxnSpPr>
            <a:stCxn id="213" idx="3"/>
            <a:endCxn id="212" idx="7"/>
          </p:cNvCxnSpPr>
          <p:nvPr/>
        </p:nvCxnSpPr>
        <p:spPr>
          <a:xfrm flipH="1">
            <a:off x="7666672" y="1533634"/>
            <a:ext cx="158335" cy="1446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7362172" y="2164440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567643" y="2165875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567643" y="3023490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362172" y="3012842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20" name="Ellipse 219"/>
          <p:cNvSpPr/>
          <p:nvPr/>
        </p:nvSpPr>
        <p:spPr>
          <a:xfrm>
            <a:off x="6713988" y="236159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912107" y="2563262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2" name="Connecteur droit avec flèche 221"/>
          <p:cNvCxnSpPr>
            <a:stCxn id="220" idx="5"/>
            <a:endCxn id="221" idx="1"/>
          </p:cNvCxnSpPr>
          <p:nvPr/>
        </p:nvCxnSpPr>
        <p:spPr>
          <a:xfrm>
            <a:off x="6769298" y="2416903"/>
            <a:ext cx="152299" cy="1558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Ellipse 222"/>
          <p:cNvSpPr/>
          <p:nvPr/>
        </p:nvSpPr>
        <p:spPr>
          <a:xfrm>
            <a:off x="7463546" y="235124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7427247" y="257313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/>
          <p:cNvSpPr/>
          <p:nvPr/>
        </p:nvSpPr>
        <p:spPr>
          <a:xfrm>
            <a:off x="7806612" y="253503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avec flèche 225"/>
          <p:cNvCxnSpPr>
            <a:stCxn id="223" idx="5"/>
            <a:endCxn id="225" idx="1"/>
          </p:cNvCxnSpPr>
          <p:nvPr/>
        </p:nvCxnSpPr>
        <p:spPr>
          <a:xfrm>
            <a:off x="7518856" y="2406551"/>
            <a:ext cx="297246" cy="13797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avec flèche 226"/>
          <p:cNvCxnSpPr>
            <a:stCxn id="223" idx="4"/>
            <a:endCxn id="224" idx="0"/>
          </p:cNvCxnSpPr>
          <p:nvPr/>
        </p:nvCxnSpPr>
        <p:spPr>
          <a:xfrm flipH="1">
            <a:off x="7459647" y="2416041"/>
            <a:ext cx="36299" cy="15709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Ellipse 227"/>
          <p:cNvSpPr/>
          <p:nvPr/>
        </p:nvSpPr>
        <p:spPr>
          <a:xfrm>
            <a:off x="7603108" y="2015942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29" name="Connecteur droit 228"/>
          <p:cNvCxnSpPr>
            <a:stCxn id="228" idx="4"/>
            <a:endCxn id="216" idx="0"/>
          </p:cNvCxnSpPr>
          <p:nvPr/>
        </p:nvCxnSpPr>
        <p:spPr>
          <a:xfrm flipH="1">
            <a:off x="7648527" y="2110145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>
            <a:stCxn id="210" idx="2"/>
            <a:endCxn id="174" idx="2"/>
          </p:cNvCxnSpPr>
          <p:nvPr/>
        </p:nvCxnSpPr>
        <p:spPr>
          <a:xfrm flipH="1">
            <a:off x="7647676" y="1811947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endCxn id="228" idx="0"/>
          </p:cNvCxnSpPr>
          <p:nvPr/>
        </p:nvCxnSpPr>
        <p:spPr>
          <a:xfrm>
            <a:off x="7648528" y="1892601"/>
            <a:ext cx="1380" cy="12334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>
            <a:endCxn id="228" idx="2"/>
          </p:cNvCxnSpPr>
          <p:nvPr/>
        </p:nvCxnSpPr>
        <p:spPr>
          <a:xfrm>
            <a:off x="6976907" y="2063044"/>
            <a:ext cx="62620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>
            <a:off x="6976907" y="1917270"/>
            <a:ext cx="0" cy="14577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5" name="Grouper 234"/>
          <p:cNvGrpSpPr/>
          <p:nvPr/>
        </p:nvGrpSpPr>
        <p:grpSpPr>
          <a:xfrm rot="5400000">
            <a:off x="6667789" y="1836263"/>
            <a:ext cx="142260" cy="229415"/>
            <a:chOff x="10392598" y="7082836"/>
            <a:chExt cx="343687" cy="408506"/>
          </a:xfrm>
        </p:grpSpPr>
        <p:sp>
          <p:nvSpPr>
            <p:cNvPr id="236" name="Ellipse 23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238" name="Ellipse 237"/>
          <p:cNvSpPr/>
          <p:nvPr/>
        </p:nvSpPr>
        <p:spPr>
          <a:xfrm>
            <a:off x="6675698" y="2005794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42" name="Connecteur droit 241"/>
          <p:cNvCxnSpPr>
            <a:stCxn id="238" idx="4"/>
          </p:cNvCxnSpPr>
          <p:nvPr/>
        </p:nvCxnSpPr>
        <p:spPr>
          <a:xfrm flipH="1">
            <a:off x="6721117" y="2099997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endCxn id="238" idx="0"/>
          </p:cNvCxnSpPr>
          <p:nvPr/>
        </p:nvCxnSpPr>
        <p:spPr>
          <a:xfrm>
            <a:off x="6722498" y="1905013"/>
            <a:ext cx="0" cy="10078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H="1">
            <a:off x="6720266" y="1818877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H="1">
            <a:off x="6978146" y="1817487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Ellipse 245"/>
          <p:cNvSpPr/>
          <p:nvPr/>
        </p:nvSpPr>
        <p:spPr>
          <a:xfrm>
            <a:off x="6810020" y="318792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6680332" y="343921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6936852" y="342892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avec flèche 252"/>
          <p:cNvCxnSpPr>
            <a:stCxn id="246" idx="5"/>
            <a:endCxn id="252" idx="1"/>
          </p:cNvCxnSpPr>
          <p:nvPr/>
        </p:nvCxnSpPr>
        <p:spPr>
          <a:xfrm>
            <a:off x="6865330" y="3243231"/>
            <a:ext cx="81012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avec flèche 253"/>
          <p:cNvCxnSpPr>
            <a:stCxn id="246" idx="3"/>
            <a:endCxn id="250" idx="0"/>
          </p:cNvCxnSpPr>
          <p:nvPr/>
        </p:nvCxnSpPr>
        <p:spPr>
          <a:xfrm flipH="1">
            <a:off x="6712732" y="3243231"/>
            <a:ext cx="106778" cy="1959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Ellipse 254"/>
          <p:cNvSpPr/>
          <p:nvPr/>
        </p:nvSpPr>
        <p:spPr>
          <a:xfrm>
            <a:off x="7583046" y="320290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/>
          <p:cNvSpPr/>
          <p:nvPr/>
        </p:nvSpPr>
        <p:spPr>
          <a:xfrm>
            <a:off x="7632621" y="343912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8" name="Connecteur droit avec flèche 257"/>
          <p:cNvCxnSpPr>
            <a:stCxn id="255" idx="4"/>
            <a:endCxn id="256" idx="0"/>
          </p:cNvCxnSpPr>
          <p:nvPr/>
        </p:nvCxnSpPr>
        <p:spPr>
          <a:xfrm>
            <a:off x="7615446" y="3267700"/>
            <a:ext cx="49575" cy="1714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ZoneTexte 258"/>
          <p:cNvSpPr txBox="1"/>
          <p:nvPr/>
        </p:nvSpPr>
        <p:spPr>
          <a:xfrm>
            <a:off x="6454658" y="1237060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1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250247" y="1247605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2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447828" y="2131405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3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62" name="ZoneTexte 261"/>
          <p:cNvSpPr txBox="1"/>
          <p:nvPr/>
        </p:nvSpPr>
        <p:spPr>
          <a:xfrm>
            <a:off x="7253307" y="2133940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4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452399" y="2957543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5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7254302" y="2953491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6</a:t>
            </a:r>
            <a:endParaRPr lang="fr-FR" sz="1000" dirty="0">
              <a:latin typeface="Seravek"/>
              <a:cs typeface="Seravek"/>
            </a:endParaRPr>
          </a:p>
        </p:txBody>
      </p:sp>
      <p:grpSp>
        <p:nvGrpSpPr>
          <p:cNvPr id="272" name="Grouper 271"/>
          <p:cNvGrpSpPr/>
          <p:nvPr/>
        </p:nvGrpSpPr>
        <p:grpSpPr>
          <a:xfrm rot="5400000">
            <a:off x="6934895" y="2710351"/>
            <a:ext cx="142260" cy="229415"/>
            <a:chOff x="10392598" y="7082836"/>
            <a:chExt cx="343687" cy="408506"/>
          </a:xfrm>
        </p:grpSpPr>
        <p:sp>
          <p:nvSpPr>
            <p:cNvPr id="273" name="Ellipse 27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75" name="Grouper 274"/>
          <p:cNvGrpSpPr/>
          <p:nvPr/>
        </p:nvGrpSpPr>
        <p:grpSpPr>
          <a:xfrm rot="5400000">
            <a:off x="6680120" y="2709758"/>
            <a:ext cx="142260" cy="229415"/>
            <a:chOff x="10392598" y="7082836"/>
            <a:chExt cx="343687" cy="408506"/>
          </a:xfrm>
        </p:grpSpPr>
        <p:sp>
          <p:nvSpPr>
            <p:cNvPr id="277" name="Ellipse 27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279" name="Connecteur droit 278"/>
          <p:cNvCxnSpPr/>
          <p:nvPr/>
        </p:nvCxnSpPr>
        <p:spPr>
          <a:xfrm>
            <a:off x="6734829" y="2778508"/>
            <a:ext cx="0" cy="10078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 flipH="1">
            <a:off x="6732597" y="2692372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 flipH="1">
            <a:off x="6990477" y="2690982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Ellipse 281"/>
          <p:cNvSpPr/>
          <p:nvPr/>
        </p:nvSpPr>
        <p:spPr>
          <a:xfrm>
            <a:off x="6688029" y="2879289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83" name="Connecteur droit 282"/>
          <p:cNvCxnSpPr>
            <a:stCxn id="282" idx="4"/>
          </p:cNvCxnSpPr>
          <p:nvPr/>
        </p:nvCxnSpPr>
        <p:spPr>
          <a:xfrm flipH="1">
            <a:off x="6733448" y="2973492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Ellipse 283"/>
          <p:cNvSpPr/>
          <p:nvPr/>
        </p:nvSpPr>
        <p:spPr>
          <a:xfrm>
            <a:off x="7589923" y="2867506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85" name="Connecteur droit 284"/>
          <p:cNvCxnSpPr>
            <a:stCxn id="284" idx="4"/>
          </p:cNvCxnSpPr>
          <p:nvPr/>
        </p:nvCxnSpPr>
        <p:spPr>
          <a:xfrm flipH="1">
            <a:off x="7635342" y="2961709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endCxn id="284" idx="2"/>
          </p:cNvCxnSpPr>
          <p:nvPr/>
        </p:nvCxnSpPr>
        <p:spPr>
          <a:xfrm>
            <a:off x="7010255" y="2914608"/>
            <a:ext cx="579668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>
            <a:off x="6990092" y="2786410"/>
            <a:ext cx="1236" cy="128198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ZoneTexte 291"/>
          <p:cNvSpPr txBox="1"/>
          <p:nvPr/>
        </p:nvSpPr>
        <p:spPr>
          <a:xfrm>
            <a:off x="2435037" y="778825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Merge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293" name="ZoneTexte 292"/>
          <p:cNvSpPr txBox="1"/>
          <p:nvPr/>
        </p:nvSpPr>
        <p:spPr>
          <a:xfrm>
            <a:off x="4378677" y="770003"/>
            <a:ext cx="20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Cut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294" name="ZoneTexte 293"/>
          <p:cNvSpPr txBox="1"/>
          <p:nvPr/>
        </p:nvSpPr>
        <p:spPr>
          <a:xfrm>
            <a:off x="6450768" y="778825"/>
            <a:ext cx="158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Encapsulate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295" name="ZoneTexte 294"/>
          <p:cNvSpPr txBox="1"/>
          <p:nvPr/>
        </p:nvSpPr>
        <p:spPr>
          <a:xfrm>
            <a:off x="1355771" y="265531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Identify overlapping</a:t>
            </a:r>
            <a:endParaRPr lang="en-US" sz="1600" b="1" dirty="0">
              <a:latin typeface="Seravek ExtraLight"/>
              <a:cs typeface="Seravek ExtraLight"/>
            </a:endParaRPr>
          </a:p>
        </p:txBody>
      </p:sp>
      <p:sp>
        <p:nvSpPr>
          <p:cNvPr id="27" name="Accolade ouvrante 26"/>
          <p:cNvSpPr/>
          <p:nvPr/>
        </p:nvSpPr>
        <p:spPr>
          <a:xfrm rot="5400000">
            <a:off x="2062027" y="-1370205"/>
            <a:ext cx="352884" cy="4280416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7" name="Accolade ouvrante 296"/>
          <p:cNvSpPr/>
          <p:nvPr/>
        </p:nvSpPr>
        <p:spPr>
          <a:xfrm rot="5400000">
            <a:off x="6040651" y="-1034666"/>
            <a:ext cx="352884" cy="3615293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6081889" y="2765779"/>
            <a:ext cx="762000" cy="6265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60736"/>
              </p:ext>
            </p:extLst>
          </p:nvPr>
        </p:nvGraphicFramePr>
        <p:xfrm>
          <a:off x="1523998" y="1397000"/>
          <a:ext cx="5489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45"/>
                <a:gridCol w="1097845"/>
                <a:gridCol w="1097845"/>
                <a:gridCol w="1097845"/>
                <a:gridCol w="109784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|MM2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MM1|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|MM3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MM1|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|MM1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MM2|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effectLst/>
                        <a:latin typeface="Seravek ExtraLight"/>
                        <a:ea typeface="+mn-ea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|MM3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MM2|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|MM1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MM3|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effectLst/>
                        <a:latin typeface="Seravek ExtraLight"/>
                        <a:ea typeface="+mn-ea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|MM2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MM3|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AVG(MM1)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AVG(MM3)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3189111" y="3251200"/>
            <a:ext cx="2892778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83416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294666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383691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612900"/>
            <a:ext cx="8648700" cy="3619500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792480" y="2774716"/>
            <a:ext cx="1476316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792480" y="3049036"/>
            <a:ext cx="758478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92480" y="3648476"/>
            <a:ext cx="423198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792480" y="4816876"/>
            <a:ext cx="1476316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792480" y="3972561"/>
            <a:ext cx="2814320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47040" y="2600960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17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47040" y="2887453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18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200" y="3466573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22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" y="3808277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20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47040" y="4655293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19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13442" y="5374418"/>
            <a:ext cx="264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</a:t>
            </a:r>
            <a:r>
              <a:rPr lang="en-US" sz="1400" b="1" dirty="0" smtClean="0">
                <a:latin typeface="Seravek ExtraLight"/>
                <a:cs typeface="Seravek ExtraLight"/>
              </a:rPr>
              <a:t>overlapping</a:t>
            </a:r>
          </a:p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(In terms of </a:t>
            </a:r>
            <a:r>
              <a:rPr lang="en-US" sz="1400" b="1" i="1" dirty="0" err="1" smtClean="0">
                <a:latin typeface="Seravek ExtraLight"/>
                <a:cs typeface="Seravek ExtraLight"/>
              </a:rPr>
              <a:t>metaclasses</a:t>
            </a:r>
            <a:r>
              <a:rPr lang="en-US" sz="1400" b="1" dirty="0" smtClean="0">
                <a:latin typeface="Seravek ExtraLight"/>
                <a:cs typeface="Seravek ExtraLight"/>
              </a:rPr>
              <a:t>)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28" name="Accolade ouvrante 27"/>
          <p:cNvSpPr/>
          <p:nvPr/>
        </p:nvSpPr>
        <p:spPr>
          <a:xfrm rot="5400000" flipH="1">
            <a:off x="2075268" y="3588888"/>
            <a:ext cx="306366" cy="3366298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998720" y="5374418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overlapping</a:t>
            </a:r>
          </a:p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(In terms of </a:t>
            </a:r>
            <a:r>
              <a:rPr lang="en-US" sz="1400" b="1" i="1" dirty="0" smtClean="0">
                <a:latin typeface="Seravek ExtraLight"/>
                <a:cs typeface="Seravek ExtraLight"/>
              </a:rPr>
              <a:t>domain-specific actions</a:t>
            </a:r>
            <a:r>
              <a:rPr lang="en-US" sz="1400" b="1" dirty="0" smtClean="0">
                <a:latin typeface="Seravek ExtraLight"/>
                <a:cs typeface="Seravek ExtraLight"/>
              </a:rPr>
              <a:t>)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30" name="Accolade ouvrante 29"/>
          <p:cNvSpPr/>
          <p:nvPr/>
        </p:nvSpPr>
        <p:spPr>
          <a:xfrm rot="5400000" flipH="1">
            <a:off x="6413588" y="3588888"/>
            <a:ext cx="306366" cy="3366298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746240" y="2447071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.eval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6772667" y="2600960"/>
            <a:ext cx="74576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6771218" y="2773356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18668" y="2660260"/>
            <a:ext cx="174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.step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254202" y="3520423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.eval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326630" y="3733612"/>
            <a:ext cx="174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.step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7356867" y="3693160"/>
            <a:ext cx="74576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355418" y="3865556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261367" y="4383877"/>
            <a:ext cx="74576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5259918" y="4556273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3561505" y="4220094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.eval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614977" y="4433283"/>
            <a:ext cx="174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.step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258065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508</Words>
  <Application>Microsoft Macintosh PowerPoint</Application>
  <PresentationFormat>Présentation à l'écran (4:3)</PresentationFormat>
  <Paragraphs>209</Paragraphs>
  <Slides>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292</cp:revision>
  <dcterms:created xsi:type="dcterms:W3CDTF">2015-10-07T17:19:03Z</dcterms:created>
  <dcterms:modified xsi:type="dcterms:W3CDTF">2015-12-01T14:37:50Z</dcterms:modified>
</cp:coreProperties>
</file>